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sldIdLst>
    <p:sldId id="258" r:id="rId2"/>
    <p:sldId id="263" r:id="rId3"/>
    <p:sldId id="262" r:id="rId4"/>
    <p:sldId id="259" r:id="rId5"/>
    <p:sldId id="260" r:id="rId6"/>
    <p:sldId id="256" r:id="rId7"/>
    <p:sldId id="257" r:id="rId8"/>
    <p:sldId id="261" r:id="rId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5" d="100"/>
          <a:sy n="105" d="100"/>
        </p:scale>
        <p:origin x="-144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915113-FDFE-4E05-AC09-0D4EB02109D0}" type="datetimeFigureOut">
              <a:rPr lang="ru-RU" smtClean="0"/>
              <a:t>23.09.2019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65D1A1-EE29-4920-945D-FFA57CAEF4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20205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65D1A1-EE29-4920-945D-FFA57CAEF4F0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92210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65D1A1-EE29-4920-945D-FFA57CAEF4F0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14629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23.09.2019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23.09.2019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23.09.2019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23.09.2019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23.09.2019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23.09.2019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23.09.2019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3" t="4535" r="8116" b="3499"/>
          <a:stretch/>
        </p:blipFill>
        <p:spPr bwMode="auto">
          <a:xfrm>
            <a:off x="107504" y="33126"/>
            <a:ext cx="4464496" cy="67311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87" t="5578" r="3293" b="1526"/>
          <a:stretch/>
        </p:blipFill>
        <p:spPr bwMode="auto">
          <a:xfrm>
            <a:off x="4572001" y="51907"/>
            <a:ext cx="4499392" cy="67123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962275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35" t="4159" r="12301" b="16389"/>
          <a:stretch/>
        </p:blipFill>
        <p:spPr bwMode="auto">
          <a:xfrm>
            <a:off x="95905" y="100278"/>
            <a:ext cx="4404087" cy="6641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36" t="27885" r="25443" b="15744"/>
          <a:stretch/>
        </p:blipFill>
        <p:spPr bwMode="auto">
          <a:xfrm>
            <a:off x="4499992" y="100278"/>
            <a:ext cx="4614749" cy="6641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177171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359" t="10044" r="29452" b="14233"/>
          <a:stretch/>
        </p:blipFill>
        <p:spPr bwMode="auto">
          <a:xfrm>
            <a:off x="4572000" y="147642"/>
            <a:ext cx="4435115" cy="6508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8" t="11264" r="21364" b="4273"/>
          <a:stretch/>
        </p:blipFill>
        <p:spPr bwMode="auto">
          <a:xfrm rot="5400000">
            <a:off x="-965891" y="1190024"/>
            <a:ext cx="6539275" cy="4392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51730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15" t="3670" r="5040"/>
          <a:stretch/>
        </p:blipFill>
        <p:spPr bwMode="auto">
          <a:xfrm>
            <a:off x="107503" y="99604"/>
            <a:ext cx="4392489" cy="66417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9980" y="38100"/>
            <a:ext cx="4752975" cy="681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087449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58" t="9070" r="12018" b="7566"/>
          <a:stretch/>
        </p:blipFill>
        <p:spPr bwMode="auto">
          <a:xfrm>
            <a:off x="26082" y="44624"/>
            <a:ext cx="4473910" cy="696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3" r="7054" b="2276"/>
          <a:stretch/>
        </p:blipFill>
        <p:spPr bwMode="auto">
          <a:xfrm>
            <a:off x="4549034" y="117694"/>
            <a:ext cx="4559470" cy="67200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029597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10" t="5376" r="4879" b="12704"/>
          <a:stretch/>
        </p:blipFill>
        <p:spPr bwMode="auto">
          <a:xfrm>
            <a:off x="107504" y="44624"/>
            <a:ext cx="8928992" cy="6696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216017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10" t="7869" r="15912" b="8813"/>
          <a:stretch/>
        </p:blipFill>
        <p:spPr bwMode="auto">
          <a:xfrm>
            <a:off x="107504" y="116631"/>
            <a:ext cx="4176464" cy="6605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29" t="7461" r="12899" b="7267"/>
          <a:stretch/>
        </p:blipFill>
        <p:spPr bwMode="auto">
          <a:xfrm>
            <a:off x="4355976" y="116631"/>
            <a:ext cx="4651109" cy="6605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961822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4624"/>
            <a:ext cx="8928992" cy="6696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2043455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60</TotalTime>
  <Words>2</Words>
  <Application>Microsoft Office PowerPoint</Application>
  <PresentationFormat>Экран (4:3)</PresentationFormat>
  <Paragraphs>2</Paragraphs>
  <Slides>8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9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</cp:lastModifiedBy>
  <cp:revision>14</cp:revision>
  <dcterms:created xsi:type="dcterms:W3CDTF">2019-09-23T08:03:14Z</dcterms:created>
  <dcterms:modified xsi:type="dcterms:W3CDTF">2019-09-23T09:06:41Z</dcterms:modified>
</cp:coreProperties>
</file>