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84" r:id="rId3"/>
    <p:sldId id="273" r:id="rId4"/>
    <p:sldId id="274" r:id="rId5"/>
    <p:sldId id="282" r:id="rId6"/>
    <p:sldId id="28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990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petrenko\Desktop\&#1053;&#1086;&#1074;&#1072;&#1103;%20&#1087;&#1072;&#1087;&#1082;&#1072;%20(3)\shura-tvori-dobro.mp3" TargetMode="External"/><Relationship Id="rId1" Type="http://schemas.openxmlformats.org/officeDocument/2006/relationships/audio" Target="file:///C:\Users\petrenko\Desktop\&#1053;&#1086;&#1074;&#1072;&#1103;%20&#1087;&#1072;&#1087;&#1082;&#1072;%20(3)\&#1064;&#1091;&#1088;&#1072;%20&#8211;%20&#1090;&#1074;&#1086;&#1088;&#1080;%20&#1076;&#1086;&#1073;&#1088;&#1086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2918" y="1065950"/>
            <a:ext cx="7315200" cy="175619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Региональный Форум Волонтеров</a:t>
            </a:r>
            <a:b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</a:rPr>
              <a:t>«Мы нужны друг другу»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0596" y="3114843"/>
            <a:ext cx="7315200" cy="204742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dirty="0" smtClean="0">
                <a:solidFill>
                  <a:schemeClr val="tx1"/>
                </a:solidFill>
              </a:rPr>
              <a:t>Социальный проект: </a:t>
            </a:r>
          </a:p>
          <a:p>
            <a:pPr algn="ctr"/>
            <a:r>
              <a:rPr lang="ru-RU" sz="14400" dirty="0" smtClean="0">
                <a:solidFill>
                  <a:srgbClr val="C00000"/>
                </a:solidFill>
              </a:rPr>
              <a:t>«Патриотическое и культурно-просветительское добровольчество (</a:t>
            </a:r>
            <a:r>
              <a:rPr lang="ru-RU" sz="14400" dirty="0" err="1" smtClean="0">
                <a:solidFill>
                  <a:srgbClr val="C00000"/>
                </a:solidFill>
              </a:rPr>
              <a:t>Волонтёрство</a:t>
            </a:r>
            <a:r>
              <a:rPr lang="ru-RU" sz="14400" dirty="0" smtClean="0">
                <a:solidFill>
                  <a:srgbClr val="C00000"/>
                </a:solidFill>
              </a:rPr>
              <a:t>)»</a:t>
            </a:r>
            <a:endParaRPr lang="ru-RU" sz="14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33352" y="5382453"/>
            <a:ext cx="13515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Государственное автономное профессиональное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 Ростовской области «Ростовский колледж рекламы, сервиса и туризма « Сократ».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(ГАПОУ РО «РКРСТ «Сократ»)</a:t>
            </a:r>
          </a:p>
        </p:txBody>
      </p:sp>
      <p:pic>
        <p:nvPicPr>
          <p:cNvPr id="6" name="Шура – твори добр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706225" y="6200775"/>
            <a:ext cx="304800" cy="304800"/>
          </a:xfrm>
          <a:prstGeom prst="rect">
            <a:avLst/>
          </a:prstGeom>
        </p:spPr>
      </p:pic>
      <p:pic>
        <p:nvPicPr>
          <p:cNvPr id="8" name="shura-tvori-dobro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112014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5062"/>
      </p:ext>
    </p:extLst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1099" y="4867275"/>
            <a:ext cx="9489573" cy="861420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это, прежде всего неравнодушные и очень добрые люди, которые всегда приходят на помощь людям в трудные моменты, такая помощь и называется волонтерство. Оно может проявляться абсолютно по-разному от помощи уборки в своём дворе, до содействия полиции в поиске пропавшего человека.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суть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это то, что их помощь людям  добровольная и безвозмездная. В ответ они только слышат слова благодарности и видят слезы радости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1575" y="796932"/>
            <a:ext cx="3009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 доброй воле вы всегда</a:t>
            </a:r>
          </a:p>
          <a:p>
            <a:r>
              <a:rPr lang="ru-RU" sz="2800" dirty="0" smtClean="0"/>
              <a:t>На помощь день и ночь спешите. </a:t>
            </a:r>
          </a:p>
          <a:p>
            <a:r>
              <a:rPr lang="ru-RU" sz="2800" dirty="0" smtClean="0"/>
              <a:t>Сквозь дни, недели и года</a:t>
            </a:r>
          </a:p>
          <a:p>
            <a:r>
              <a:rPr lang="ru-RU" sz="2800" dirty="0" smtClean="0"/>
              <a:t>Дела благие вы вершите.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769941"/>
            <a:ext cx="6943726" cy="3935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03" y="476673"/>
            <a:ext cx="10858500" cy="5365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203620" y="1916113"/>
            <a:ext cx="412961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00FF"/>
                </a:solidFill>
              </a:rPr>
              <a:t>Воспитание подрастающего поколения в духе любви и уважения к своей Родине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7059" y="4827951"/>
            <a:ext cx="4082692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0000FF"/>
                </a:solidFill>
              </a:rPr>
              <a:t>Пропаганда здорового образа </a:t>
            </a:r>
            <a:r>
              <a:rPr lang="ru-RU" b="1" i="1" dirty="0" smtClean="0">
                <a:solidFill>
                  <a:srgbClr val="0000FF"/>
                </a:solidFill>
              </a:rPr>
              <a:t>жизни привлечение к сдаче норм ВФСК ГТО </a:t>
            </a:r>
            <a:endParaRPr lang="ru-RU" b="1" i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ru-RU" b="1" i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4390" y="1844377"/>
            <a:ext cx="4512733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00FF"/>
                </a:solidFill>
              </a:rPr>
              <a:t>Развитие у молодежи допризывного возраста гражданственности и патриотизма как важнейших духовно-нравственных и социальных ценностей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6782" y="5327305"/>
            <a:ext cx="412961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0000FF"/>
                </a:solidFill>
              </a:rPr>
              <a:t>Содействие личностному всестороннему развитию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3228096" y="1435633"/>
            <a:ext cx="655199" cy="26458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530966" y="2838084"/>
            <a:ext cx="3652635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51793" y="3073473"/>
            <a:ext cx="4123413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773024" y="1392998"/>
            <a:ext cx="638175" cy="26458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817092" y="2106797"/>
            <a:ext cx="2181888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" y="3243026"/>
            <a:ext cx="502467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FF"/>
                </a:solidFill>
              </a:rPr>
              <a:t>Создание условий для формирования таких общечеловеческих качеств, как доброта, сочувствие, ответственность, взаимовыручка;</a:t>
            </a:r>
            <a:endParaRPr lang="ru-RU" sz="1600" b="1" i="1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29330" y="3812004"/>
            <a:ext cx="434264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Создание условий для формирования у студентов положительной мотивации к общественной деятельности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879567" y="2375603"/>
            <a:ext cx="2549617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738421" y="2099474"/>
            <a:ext cx="2015465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3" grpId="0" animBg="1"/>
      <p:bldP spid="12" grpId="0" animBg="1"/>
      <p:bldP spid="13" grpId="0" animBg="1"/>
      <p:bldP spid="19" grpId="0" animBg="1"/>
      <p:bldP spid="15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67" y="542926"/>
            <a:ext cx="10858500" cy="968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52402" y="2330797"/>
            <a:ext cx="4127500" cy="646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Гражданское и </a:t>
            </a:r>
            <a:r>
              <a:rPr lang="ru-RU" b="1" dirty="0" smtClean="0">
                <a:solidFill>
                  <a:srgbClr val="FF0000"/>
                </a:solidFill>
              </a:rPr>
              <a:t>военно-патриотическое воспитание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089" y="3564410"/>
            <a:ext cx="4129616" cy="6461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Духовно-нравственное воспитание</a:t>
            </a:r>
            <a:endParaRPr lang="ru-RU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5850" y="3544889"/>
            <a:ext cx="41275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Пропаганда здорового образа жизни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4834" y="2282826"/>
            <a:ext cx="4127500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История семьи, города, страны</a:t>
            </a: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4110772" y="1806989"/>
            <a:ext cx="638175" cy="26458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4008575" y="2457336"/>
            <a:ext cx="1908175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044263" y="3305461"/>
            <a:ext cx="3605117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7117822" y="1825096"/>
            <a:ext cx="638175" cy="26458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6035941" y="2466711"/>
            <a:ext cx="1906588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65416" y="5267577"/>
            <a:ext cx="392128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Развитие добровольческого движения в колледже</a:t>
            </a:r>
            <a:endParaRPr lang="ru-RU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79192" y="4487582"/>
            <a:ext cx="43172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Помощь и социальная поддержка </a:t>
            </a:r>
            <a:endParaRPr lang="ru-RU" sz="1600" dirty="0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015246" y="2910881"/>
            <a:ext cx="2837081" cy="2497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3" name="Picture 7" descr="C:\Users\petrenko\Desktop\Изображение02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010025" y="2143128"/>
            <a:ext cx="2933700" cy="7219949"/>
          </a:xfrm>
          <a:prstGeom prst="rect">
            <a:avLst/>
          </a:prstGeom>
          <a:noFill/>
        </p:spPr>
      </p:pic>
      <p:pic>
        <p:nvPicPr>
          <p:cNvPr id="4098" name="Picture 2" descr="http://odm.tagancity.ru/wp-content/uploads/2015/03/%D0%BC%D0%B0%D0%BA%D0%B5%D1%82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0" y="944563"/>
            <a:ext cx="5981699" cy="3341688"/>
          </a:xfrm>
          <a:prstGeom prst="rect">
            <a:avLst/>
          </a:prstGeom>
          <a:noFill/>
        </p:spPr>
      </p:pic>
      <p:pic>
        <p:nvPicPr>
          <p:cNvPr id="4099" name="Picture 3" descr="C:\Users\petrenko\Desktop\грамоты преподавателей 2017\грамоты пед. и студ. 201718 (2)\ГРАМОТЫ,ДИПЛОМЫ,БЛАГОДАРНОСТИ\На колледж 15-16\Изображ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7799" y="3276600"/>
            <a:ext cx="3343276" cy="3581400"/>
          </a:xfrm>
          <a:prstGeom prst="rect">
            <a:avLst/>
          </a:prstGeom>
          <a:noFill/>
        </p:spPr>
      </p:pic>
      <p:pic>
        <p:nvPicPr>
          <p:cNvPr id="4100" name="Picture 4" descr="C:\Users\petrenko\Desktop\грамоты преподавателей 2017\грамоты пед. и студ. 201718 (2)\ГРАМОТЫ,ДИПЛОМЫ,БЛАГОДАРНОСТИ\На колледж 15-16\Сме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3295651" cy="3724275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77326" y="-180975"/>
            <a:ext cx="3391112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4300" y="3200399"/>
            <a:ext cx="33528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181350" y="0"/>
            <a:ext cx="5772150" cy="9145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Наши достижения:</a:t>
            </a:r>
            <a:endParaRPr kumimoji="0" lang="ru-RU" sz="4800" b="1" i="0" u="none" strike="noStrike" kern="1200" cap="none" spc="-6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40" name="Picture 4" descr="ÐÐ°ÑÑÐ¸Ð½ÐºÐ¸ Ð¿Ð¾ Ð·Ð°Ð¿ÑÐ¾ÑÑ Ð² ÐºÐ°Ð¶Ð´Ð¾Ð¼ ÑÐµÐ»Ð¾Ð²ÐµÐºÐµ ÐµÑÑÑ ÑÐ¾Ð»Ð½ÑÐµ ÑÐ¾Ð»ÑÐºÐ¾ Ð´Ð°Ð¹ÑÐµ ÐµÐ¼Ñ ÑÐ²ÐµÑÐ¸ÑÑ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638175"/>
            <a:ext cx="11115675" cy="6105525"/>
          </a:xfrm>
          <a:prstGeom prst="rect">
            <a:avLst/>
          </a:prstGeom>
          <a:noFill/>
        </p:spPr>
      </p:pic>
      <p:pic>
        <p:nvPicPr>
          <p:cNvPr id="39938" name="Picture 2" descr="C:\Users\petrenko\Desktop\Логотипы\сократ логоти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5228" y="4276724"/>
            <a:ext cx="2690971" cy="24098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62125" y="0"/>
            <a:ext cx="8020050" cy="5524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Спасибо за внимание!</a:t>
            </a:r>
            <a:endParaRPr kumimoji="0" lang="ru-RU" sz="4800" b="1" i="0" u="none" strike="noStrike" kern="1200" cap="none" spc="-6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2012" y="3728144"/>
            <a:ext cx="601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«Светя другим- ты освещаешь путь себе»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576</TotalTime>
  <Words>246</Words>
  <Application>Microsoft Office PowerPoint</Application>
  <PresentationFormat>Произвольный</PresentationFormat>
  <Paragraphs>27</Paragraphs>
  <Slides>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Spring</vt:lpstr>
      <vt:lpstr>Региональный Форум Волонтеров «Мы нужны друг другу»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Михаилй мт</dc:creator>
  <cp:lastModifiedBy>user</cp:lastModifiedBy>
  <cp:revision>60</cp:revision>
  <dcterms:created xsi:type="dcterms:W3CDTF">2018-12-04T17:24:49Z</dcterms:created>
  <dcterms:modified xsi:type="dcterms:W3CDTF">2021-07-05T12:35:38Z</dcterms:modified>
</cp:coreProperties>
</file>