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9144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94" y="-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 userDrawn="1">
  <p:cSld name="1_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 bwMode="auto"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 bwMode="auto"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3999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Овал 24"/>
          <p:cNvSpPr/>
          <p:nvPr/>
        </p:nvSpPr>
        <p:spPr bwMode="auto"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1_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 bwMode="auto">
          <a:xfrm>
            <a:off x="457200" y="1600200"/>
            <a:ext cx="7467600" cy="4873752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 bwMode="auto"/>
        <p:txBody>
          <a:bodyPr rtlCol="0"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 bwMode="auto"/>
        <p:txBody>
          <a:bodyPr rtlCol="0"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secHead" preserve="1" userDrawn="1">
  <p:cSld name="1_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 bwMode="auto">
          <a:xfrm>
            <a:off x="2286000" y="5010149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5" y="1170432"/>
            <a:ext cx="2286000" cy="381000"/>
          </a:xfrm>
        </p:spPr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3999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1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1_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 bwMode="auto">
          <a:xfrm>
            <a:off x="457200" y="1600200"/>
            <a:ext cx="3657600" cy="4572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 bwMode="auto">
          <a:xfrm>
            <a:off x="4270248" y="1600200"/>
            <a:ext cx="3657600" cy="45720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1_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 bwMode="auto">
          <a:xfrm>
            <a:off x="457200" y="2362199"/>
            <a:ext cx="3657600" cy="38862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 bwMode="auto">
          <a:xfrm>
            <a:off x="4371975" y="2362199"/>
            <a:ext cx="3657600" cy="3886200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 bwMode="auto"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 bwMode="auto"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1_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 bwMode="auto"/>
        <p:txBody>
          <a:bodyPr rtlCol="0"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1_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objTx" preserve="1" userDrawn="1">
  <p:cSld name="1_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 bwMode="auto"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4" name="Овал 13"/>
          <p:cNvSpPr/>
          <p:nvPr/>
        </p:nvSpPr>
        <p:spPr bwMode="auto"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 bwMode="auto">
          <a:xfrm>
            <a:off x="304800" y="274320"/>
            <a:ext cx="5638800" cy="632764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 bwMode="auto"/>
        <p:txBody>
          <a:bodyPr rtlCol="0"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 bwMode="auto"/>
        <p:txBody>
          <a:bodyPr rtlCol="0"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picTx" preserve="1" userDrawn="1">
  <p:cSld name="1_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3" name="Овал 12"/>
          <p:cNvSpPr/>
          <p:nvPr/>
        </p:nvSpPr>
        <p:spPr bwMode="auto"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 bwMode="auto">
          <a:xfrm>
            <a:off x="0" y="0"/>
            <a:ext cx="6172200" cy="6858000"/>
          </a:xfrm>
          <a:prstGeom prst="rect">
            <a:avLst/>
          </a:prstGeo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>
              <a:buFontTx/>
              <a:buNone/>
              <a:defRPr/>
            </a:pPr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>
              <a:defRPr/>
            </a:pPr>
            <a:endParaRPr lang="en-US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 bwMode="auto"/>
        <p:txBody>
          <a:bodyPr rtlCol="0"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 bwMode="auto"/>
        <p:txBody>
          <a:bodyPr rtlCol="0"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 bwMode="auto"/>
        <p:txBody>
          <a:bodyPr rtlCol="0"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1_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1_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9"/>
            <a:ext cx="1676400" cy="5851525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8"/>
            <a:ext cx="6019800" cy="5851525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B4C71EC6-210F-42DE-9C53-41977AD35B3D}" type="datetimeFigureOut">
              <a:rPr lang="ru-RU"/>
              <a:t>09.09.2025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B19B0651-EE4F-4900-A07F-96A6BFA9D0F0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4C71EC6-210F-42DE-9C53-41977AD35B3D}" type="datetimeFigureOut">
              <a:rPr lang="ru-RU" smtClean="0"/>
              <a:t>09.09.2025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pPr>
              <a:defRPr/>
            </a:pPr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649" r:id="rId12"/>
    <p:sldLayoutId id="2147483650" r:id="rId13"/>
    <p:sldLayoutId id="2147483651" r:id="rId14"/>
    <p:sldLayoutId id="2147483652" r:id="rId15"/>
    <p:sldLayoutId id="2147483653" r:id="rId16"/>
    <p:sldLayoutId id="2147483654" r:id="rId17"/>
    <p:sldLayoutId id="2147483655" r:id="rId18"/>
    <p:sldLayoutId id="2147483656" r:id="rId19"/>
    <p:sldLayoutId id="2147483657" r:id="rId20"/>
    <p:sldLayoutId id="2147483658" r:id="rId21"/>
    <p:sldLayoutId id="2147483659" r:id="rId22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png"/><Relationship Id="rId9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259632" y="476672"/>
            <a:ext cx="6290456" cy="165618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sz="2000" b="0" dirty="0" smtClean="0">
                <a:solidFill>
                  <a:schemeClr val="accent1">
                    <a:lumMod val="50000"/>
                  </a:schemeClr>
                </a:solidFill>
              </a:rPr>
              <a:t>Местное общественное движение в социальной сфере</a:t>
            </a:r>
            <a:br>
              <a:rPr lang="ru-RU" sz="2000" b="0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000" b="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</a:rPr>
              <a:t>«Добрая культура»</a:t>
            </a: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170571"/>
            <a:ext cx="4534222" cy="3400667"/>
          </a:xfrm>
          <a:prstGeom prst="rect">
            <a:avLst/>
          </a:prstGeom>
          <a:ln>
            <a:gradFill>
              <a:gsLst>
                <a:gs pos="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tretch/>
        </p:blipFill>
        <p:spPr bwMode="auto">
          <a:xfrm>
            <a:off x="3370481" y="1944043"/>
            <a:ext cx="2786583" cy="20921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 bwMode="auto">
          <a:xfrm>
            <a:off x="1043608" y="1052736"/>
            <a:ext cx="6747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ru-RU" dirty="0"/>
              <a:t>Мы – команда волонтёров </a:t>
            </a:r>
            <a:r>
              <a:rPr lang="ru-RU" dirty="0" smtClean="0"/>
              <a:t>из </a:t>
            </a:r>
            <a:r>
              <a:rPr lang="ru-RU" dirty="0"/>
              <a:t>города Октябрьский Республики Башкортостан. Мы все очень разные. Но нас объединяет стремление бескорыстно делать добрые </a:t>
            </a:r>
            <a:r>
              <a:rPr lang="ru-RU" dirty="0" smtClean="0"/>
              <a:t>дела.</a:t>
            </a:r>
            <a:endParaRPr dirty="0"/>
          </a:p>
        </p:txBody>
      </p:sp>
      <p:sp>
        <p:nvSpPr>
          <p:cNvPr id="5" name="TextBox 4"/>
          <p:cNvSpPr txBox="1"/>
          <p:nvPr/>
        </p:nvSpPr>
        <p:spPr bwMode="auto">
          <a:xfrm>
            <a:off x="2267744" y="5805264"/>
            <a:ext cx="559558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32000" algn="r">
              <a:defRPr/>
            </a:pPr>
            <a:r>
              <a:rPr lang="ru-RU">
                <a:solidFill>
                  <a:srgbClr val="212529"/>
                </a:solidFill>
                <a:cs typeface="Times New Roman"/>
              </a:rPr>
              <a:t>Девиз нашей волонтёрской организации: несём культуру в массы!</a:t>
            </a:r>
            <a:endParaRPr lang="ru-RU"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833416"/>
            <a:ext cx="2449810" cy="18373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036157"/>
            <a:ext cx="2151543" cy="16136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340" y="1945742"/>
            <a:ext cx="1070607" cy="19033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074" y="1979123"/>
            <a:ext cx="1348829" cy="179843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4162359"/>
            <a:ext cx="1141859" cy="1522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 bwMode="auto">
          <a:xfrm>
            <a:off x="1115616" y="1167330"/>
            <a:ext cx="69664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32000" algn="just">
              <a:defRPr/>
            </a:pPr>
            <a:r>
              <a:rPr lang="ru-RU" dirty="0">
                <a:solidFill>
                  <a:srgbClr val="212529"/>
                </a:solidFill>
              </a:rPr>
              <a:t>Мы работаем в разных направлениях: патриотизм и помощь СВО, рассказы о культурных событиях города в социальных сетях, проведение экскурсий и мастер-классов, участие в проекте «Рисунки на здоровье», событийные и культурные мероприятия, участие в мероприятиях федерального, регионального и городского уровня.</a:t>
            </a:r>
            <a:endParaRPr lang="ru-RU" dirty="0"/>
          </a:p>
        </p:txBody>
      </p:sp>
      <p:sp>
        <p:nvSpPr>
          <p:cNvPr id="3" name="Звезда: 5 точек 2"/>
          <p:cNvSpPr/>
          <p:nvPr/>
        </p:nvSpPr>
        <p:spPr bwMode="auto">
          <a:xfrm>
            <a:off x="5796136" y="3997709"/>
            <a:ext cx="1584175" cy="1344149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Звезда: 5 точек 3"/>
          <p:cNvSpPr/>
          <p:nvPr/>
        </p:nvSpPr>
        <p:spPr bwMode="auto">
          <a:xfrm>
            <a:off x="6876255" y="2991486"/>
            <a:ext cx="1008112" cy="86409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043608" y="2991486"/>
            <a:ext cx="3672408" cy="27543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06287" y="903952"/>
            <a:ext cx="2699792" cy="17991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10551" y="926717"/>
            <a:ext cx="2376263" cy="177774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868144" y="893889"/>
            <a:ext cx="2892951" cy="19290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4078" y="2996952"/>
            <a:ext cx="2699792" cy="359672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3131840" y="2855728"/>
            <a:ext cx="5832648" cy="38891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3131840" y="5955379"/>
            <a:ext cx="5109948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dirty="0" err="1"/>
              <a:t>Медиашкола</a:t>
            </a:r>
            <a:r>
              <a:rPr lang="ru-RU" dirty="0"/>
              <a:t> для волонтёров </a:t>
            </a:r>
            <a:endParaRPr dirty="0"/>
          </a:p>
        </p:txBody>
      </p:sp>
      <p:sp>
        <p:nvSpPr>
          <p:cNvPr id="19" name="TextBox 18"/>
          <p:cNvSpPr txBox="1"/>
          <p:nvPr/>
        </p:nvSpPr>
        <p:spPr bwMode="auto">
          <a:xfrm>
            <a:off x="3131840" y="2320566"/>
            <a:ext cx="1761883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Мастер-классы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306286" y="6001545"/>
            <a:ext cx="1761883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Мастер-классы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5798143" y="2320565"/>
            <a:ext cx="1761883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Мастер-классы</a:t>
            </a:r>
            <a:endParaRPr/>
          </a:p>
        </p:txBody>
      </p:sp>
      <p:sp>
        <p:nvSpPr>
          <p:cNvPr id="22" name="TextBox 21"/>
          <p:cNvSpPr txBox="1"/>
          <p:nvPr/>
        </p:nvSpPr>
        <p:spPr bwMode="auto">
          <a:xfrm>
            <a:off x="306285" y="2320564"/>
            <a:ext cx="1277689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 dirty="0"/>
              <a:t>Ночь </a:t>
            </a:r>
            <a:r>
              <a:rPr lang="ru-RU" sz="1200" dirty="0" smtClean="0"/>
              <a:t>музеев 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6035650" y="179545"/>
            <a:ext cx="2568797" cy="25687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94790" y="2996952"/>
            <a:ext cx="5573354" cy="371556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06453" y="179545"/>
            <a:ext cx="3447405" cy="2579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94790" y="188979"/>
            <a:ext cx="1929870" cy="2579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035650" y="2911022"/>
            <a:ext cx="2568797" cy="38531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TextBox 14"/>
          <p:cNvSpPr txBox="1"/>
          <p:nvPr/>
        </p:nvSpPr>
        <p:spPr bwMode="auto">
          <a:xfrm>
            <a:off x="294790" y="6309320"/>
            <a:ext cx="3701146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Проект «Рисунки на здоровье». </a:t>
            </a:r>
            <a:endParaRPr/>
          </a:p>
          <a:p>
            <a:pPr>
              <a:defRPr/>
            </a:pPr>
            <a:r>
              <a:rPr lang="ru-RU" sz="1200"/>
              <a:t>Арт-объект на Октябрьском роддоме</a:t>
            </a:r>
            <a:endParaRPr/>
          </a:p>
        </p:txBody>
      </p:sp>
      <p:sp>
        <p:nvSpPr>
          <p:cNvPr id="16" name="TextBox 15"/>
          <p:cNvSpPr txBox="1"/>
          <p:nvPr/>
        </p:nvSpPr>
        <p:spPr bwMode="auto">
          <a:xfrm>
            <a:off x="308690" y="2441957"/>
            <a:ext cx="1353617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Мастер-классы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6044319" y="2133637"/>
            <a:ext cx="2318457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Фестиваль «Распахнись, душа казачья»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2461776" y="2133637"/>
            <a:ext cx="2309563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Акция «Добро пожаловать в культуру»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6044319" y="6300511"/>
            <a:ext cx="1761883" cy="27699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defRPr/>
            </a:pPr>
            <a:r>
              <a:rPr lang="ru-RU" sz="1200"/>
              <a:t>Мастер-классы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173154" y="3518387"/>
            <a:ext cx="2952328" cy="22142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275835" y="3566555"/>
            <a:ext cx="2781024" cy="20805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73907"/>
            <a:ext cx="2772816" cy="207961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952593"/>
            <a:ext cx="3067405" cy="23005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Звезда: 5 точек 6"/>
          <p:cNvSpPr/>
          <p:nvPr/>
        </p:nvSpPr>
        <p:spPr bwMode="auto">
          <a:xfrm>
            <a:off x="2174106" y="5020944"/>
            <a:ext cx="1368152" cy="1152128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Звезда: 5 точек 7"/>
          <p:cNvSpPr/>
          <p:nvPr/>
        </p:nvSpPr>
        <p:spPr bwMode="auto">
          <a:xfrm>
            <a:off x="1259632" y="5020944"/>
            <a:ext cx="720080" cy="684076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TextBox 9"/>
          <p:cNvSpPr txBox="1"/>
          <p:nvPr/>
        </p:nvSpPr>
        <p:spPr bwMode="auto">
          <a:xfrm>
            <a:off x="971600" y="836712"/>
            <a:ext cx="75608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dirty="0"/>
              <a:t> Каждый из нас очень любит путешествовать. И путешествуем мы так или иначе по отдельности, много ездим по своей родной республике и за её пределы с семьей или </a:t>
            </a:r>
            <a:r>
              <a:rPr lang="ru-RU" dirty="0" smtClean="0"/>
              <a:t>поодиночке.</a:t>
            </a:r>
            <a:r>
              <a:rPr lang="ru-RU" dirty="0"/>
              <a:t> </a:t>
            </a:r>
            <a:r>
              <a:rPr lang="ru-RU" dirty="0" smtClean="0"/>
              <a:t>При </a:t>
            </a:r>
            <a:r>
              <a:rPr lang="ru-RU" dirty="0"/>
              <a:t>этом в городе мы встречаемся часто и каждый раз мечтаем о большом совместном путешествии. </a:t>
            </a:r>
            <a:r>
              <a:rPr lang="ru-RU" dirty="0" smtClean="0"/>
              <a:t>И нам в последние два года это успешно </a:t>
            </a:r>
            <a:r>
              <a:rPr lang="ru-RU" dirty="0" smtClean="0"/>
              <a:t>удается.</a:t>
            </a:r>
            <a:endParaRPr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3722894"/>
            <a:ext cx="2555776" cy="1916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104" y="3889061"/>
            <a:ext cx="2627024" cy="1750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555825"/>
            <a:ext cx="2213298" cy="16599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540" y="2360976"/>
            <a:ext cx="1990152" cy="149261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11" y="2896758"/>
            <a:ext cx="2379401" cy="17845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557860"/>
            <a:ext cx="2492464" cy="189614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187" y="3763579"/>
            <a:ext cx="2916116" cy="19467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628" y="1996971"/>
            <a:ext cx="2483599" cy="16550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42" y="3763579"/>
            <a:ext cx="1277184" cy="19168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397" y="3529838"/>
            <a:ext cx="1492653" cy="22402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77" y="2150079"/>
            <a:ext cx="1738564" cy="13039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9" y="4721995"/>
            <a:ext cx="1277888" cy="958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4" y="3529838"/>
            <a:ext cx="1450599" cy="10879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94963"/>
            <a:ext cx="1570119" cy="117758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7328" y="994963"/>
            <a:ext cx="1268197" cy="9521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42</TotalTime>
  <Words>180</Words>
  <Application>Microsoft Office PowerPoint</Application>
  <DocSecurity>0</DocSecurity>
  <PresentationFormat>Экран (4:3)</PresentationFormat>
  <Paragraphs>16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Кутюр</vt:lpstr>
      <vt:lpstr>Местное общественное движение в социальной сфере  «Добрая культура»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«Дети в музее»:  из опыта Октябрьского историко-краеведческого музея</dc:title>
  <dc:creator>User</dc:creator>
  <cp:lastModifiedBy>Пользователь Windows</cp:lastModifiedBy>
  <cp:revision>15</cp:revision>
  <dcterms:created xsi:type="dcterms:W3CDTF">2023-11-10T09:40:56Z</dcterms:created>
  <dcterms:modified xsi:type="dcterms:W3CDTF">2025-09-09T06:47:55Z</dcterms:modified>
  <dc:identifier/>
  <dc:language/>
  <cp:version/>
</cp:coreProperties>
</file>