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81" r:id="rId2"/>
    <p:sldId id="286" r:id="rId3"/>
    <p:sldId id="287" r:id="rId4"/>
    <p:sldId id="288" r:id="rId5"/>
    <p:sldId id="289" r:id="rId6"/>
    <p:sldId id="291" r:id="rId7"/>
    <p:sldId id="294" r:id="rId8"/>
  </p:sldIdLst>
  <p:sldSz cx="18288000" cy="10274300"/>
  <p:notesSz cx="18288000" cy="10274300"/>
  <p:embeddedFontLst>
    <p:embeddedFont>
      <p:font typeface="Bahnschrift" panose="020B0502040204020203" pitchFamily="34" charset="0"/>
      <p:regular r:id="rId10"/>
      <p:bold r:id="rId11"/>
    </p:embeddedFont>
    <p:embeddedFont>
      <p:font typeface="CUPKQP+Montserrat SemiBold" panose="020B0604020202020204" charset="-5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94" y="16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82560-9672-419E-9192-3F6F8E3BF83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69938"/>
            <a:ext cx="6858000" cy="3852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879975"/>
            <a:ext cx="14630400" cy="46243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583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583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37829-7635-4BED-B262-79A0F6482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03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7829-7635-4BED-B262-79A0F648226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64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7829-7635-4BED-B262-79A0F648226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64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351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73579"/>
            <a:chOff x="0" y="0"/>
            <a:chExt cx="20104100" cy="1130855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04276" y="10000679"/>
              <a:ext cx="8199823" cy="5400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53410" y="9112717"/>
              <a:ext cx="6950688" cy="5400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09918" y="996713"/>
              <a:ext cx="6094180" cy="44235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613400" y="2727448"/>
              <a:ext cx="8877300" cy="5853660"/>
            </a:xfrm>
            <a:custGeom>
              <a:avLst/>
              <a:gdLst/>
              <a:ahLst/>
              <a:cxnLst/>
              <a:rect l="l" t="t" r="r" b="b"/>
              <a:pathLst>
                <a:path w="2125344" h="1401445">
                  <a:moveTo>
                    <a:pt x="203136" y="962329"/>
                  </a:moveTo>
                  <a:lnTo>
                    <a:pt x="198259" y="956779"/>
                  </a:lnTo>
                  <a:lnTo>
                    <a:pt x="190385" y="956246"/>
                  </a:lnTo>
                  <a:lnTo>
                    <a:pt x="188937" y="956424"/>
                  </a:lnTo>
                  <a:lnTo>
                    <a:pt x="16548" y="1003515"/>
                  </a:lnTo>
                  <a:lnTo>
                    <a:pt x="7747" y="1006132"/>
                  </a:lnTo>
                  <a:lnTo>
                    <a:pt x="1498" y="1013955"/>
                  </a:lnTo>
                  <a:lnTo>
                    <a:pt x="914" y="1023112"/>
                  </a:lnTo>
                  <a:lnTo>
                    <a:pt x="914" y="1387500"/>
                  </a:lnTo>
                  <a:lnTo>
                    <a:pt x="0" y="1393875"/>
                  </a:lnTo>
                  <a:lnTo>
                    <a:pt x="4419" y="1399781"/>
                  </a:lnTo>
                  <a:lnTo>
                    <a:pt x="12712" y="1400987"/>
                  </a:lnTo>
                  <a:lnTo>
                    <a:pt x="14706" y="1400771"/>
                  </a:lnTo>
                  <a:lnTo>
                    <a:pt x="16548" y="1400086"/>
                  </a:lnTo>
                  <a:lnTo>
                    <a:pt x="94234" y="1377924"/>
                  </a:lnTo>
                  <a:lnTo>
                    <a:pt x="94234" y="1074661"/>
                  </a:lnTo>
                  <a:lnTo>
                    <a:pt x="202704" y="1045972"/>
                  </a:lnTo>
                  <a:lnTo>
                    <a:pt x="202704" y="968756"/>
                  </a:lnTo>
                  <a:lnTo>
                    <a:pt x="203136" y="962329"/>
                  </a:lnTo>
                  <a:close/>
                </a:path>
                <a:path w="2125344" h="1401445">
                  <a:moveTo>
                    <a:pt x="293547" y="491756"/>
                  </a:moveTo>
                  <a:lnTo>
                    <a:pt x="289128" y="486791"/>
                  </a:lnTo>
                  <a:lnTo>
                    <a:pt x="281940" y="486371"/>
                  </a:lnTo>
                  <a:lnTo>
                    <a:pt x="280543" y="486575"/>
                  </a:lnTo>
                  <a:lnTo>
                    <a:pt x="279209" y="487045"/>
                  </a:lnTo>
                  <a:lnTo>
                    <a:pt x="280847" y="487045"/>
                  </a:lnTo>
                  <a:lnTo>
                    <a:pt x="209702" y="505942"/>
                  </a:lnTo>
                  <a:lnTo>
                    <a:pt x="146481" y="658266"/>
                  </a:lnTo>
                  <a:lnTo>
                    <a:pt x="84658" y="539305"/>
                  </a:lnTo>
                  <a:lnTo>
                    <a:pt x="14681" y="557961"/>
                  </a:lnTo>
                  <a:lnTo>
                    <a:pt x="6565" y="560260"/>
                  </a:lnTo>
                  <a:lnTo>
                    <a:pt x="838" y="567499"/>
                  </a:lnTo>
                  <a:lnTo>
                    <a:pt x="457" y="575919"/>
                  </a:lnTo>
                  <a:lnTo>
                    <a:pt x="457" y="910209"/>
                  </a:lnTo>
                  <a:lnTo>
                    <a:pt x="190" y="916000"/>
                  </a:lnTo>
                  <a:lnTo>
                    <a:pt x="4686" y="920902"/>
                  </a:lnTo>
                  <a:lnTo>
                    <a:pt x="11912" y="921219"/>
                  </a:lnTo>
                  <a:lnTo>
                    <a:pt x="13335" y="920978"/>
                  </a:lnTo>
                  <a:lnTo>
                    <a:pt x="14681" y="920470"/>
                  </a:lnTo>
                  <a:lnTo>
                    <a:pt x="84658" y="901573"/>
                  </a:lnTo>
                  <a:lnTo>
                    <a:pt x="84658" y="691629"/>
                  </a:lnTo>
                  <a:lnTo>
                    <a:pt x="145326" y="804062"/>
                  </a:lnTo>
                  <a:lnTo>
                    <a:pt x="209219" y="655942"/>
                  </a:lnTo>
                  <a:lnTo>
                    <a:pt x="209219" y="869149"/>
                  </a:lnTo>
                  <a:lnTo>
                    <a:pt x="279209" y="850252"/>
                  </a:lnTo>
                  <a:lnTo>
                    <a:pt x="287235" y="847864"/>
                  </a:lnTo>
                  <a:lnTo>
                    <a:pt x="292862" y="840651"/>
                  </a:lnTo>
                  <a:lnTo>
                    <a:pt x="293217" y="832294"/>
                  </a:lnTo>
                  <a:lnTo>
                    <a:pt x="293217" y="497547"/>
                  </a:lnTo>
                  <a:lnTo>
                    <a:pt x="293547" y="491756"/>
                  </a:lnTo>
                  <a:close/>
                </a:path>
                <a:path w="2125344" h="1401445">
                  <a:moveTo>
                    <a:pt x="463905" y="892238"/>
                  </a:moveTo>
                  <a:lnTo>
                    <a:pt x="459117" y="886815"/>
                  </a:lnTo>
                  <a:lnTo>
                    <a:pt x="451205" y="886320"/>
                  </a:lnTo>
                  <a:lnTo>
                    <a:pt x="449605" y="886548"/>
                  </a:lnTo>
                  <a:lnTo>
                    <a:pt x="448106" y="887120"/>
                  </a:lnTo>
                  <a:lnTo>
                    <a:pt x="370662" y="907910"/>
                  </a:lnTo>
                  <a:lnTo>
                    <a:pt x="370662" y="983691"/>
                  </a:lnTo>
                  <a:lnTo>
                    <a:pt x="369252" y="1066736"/>
                  </a:lnTo>
                  <a:lnTo>
                    <a:pt x="369252" y="1142555"/>
                  </a:lnTo>
                  <a:lnTo>
                    <a:pt x="369252" y="1230020"/>
                  </a:lnTo>
                  <a:lnTo>
                    <a:pt x="326097" y="1241691"/>
                  </a:lnTo>
                  <a:lnTo>
                    <a:pt x="326097" y="1154201"/>
                  </a:lnTo>
                  <a:lnTo>
                    <a:pt x="369252" y="1142555"/>
                  </a:lnTo>
                  <a:lnTo>
                    <a:pt x="369252" y="1066736"/>
                  </a:lnTo>
                  <a:lnTo>
                    <a:pt x="327507" y="1078166"/>
                  </a:lnTo>
                  <a:lnTo>
                    <a:pt x="327507" y="995349"/>
                  </a:lnTo>
                  <a:lnTo>
                    <a:pt x="370662" y="983691"/>
                  </a:lnTo>
                  <a:lnTo>
                    <a:pt x="370662" y="907910"/>
                  </a:lnTo>
                  <a:lnTo>
                    <a:pt x="318643" y="921867"/>
                  </a:lnTo>
                  <a:lnTo>
                    <a:pt x="271843" y="944956"/>
                  </a:lnTo>
                  <a:lnTo>
                    <a:pt x="241109" y="982700"/>
                  </a:lnTo>
                  <a:lnTo>
                    <a:pt x="234200" y="1013307"/>
                  </a:lnTo>
                  <a:lnTo>
                    <a:pt x="234200" y="1339900"/>
                  </a:lnTo>
                  <a:lnTo>
                    <a:pt x="420814" y="1289735"/>
                  </a:lnTo>
                  <a:lnTo>
                    <a:pt x="445084" y="1278356"/>
                  </a:lnTo>
                  <a:lnTo>
                    <a:pt x="457555" y="1260932"/>
                  </a:lnTo>
                  <a:lnTo>
                    <a:pt x="461302" y="1241691"/>
                  </a:lnTo>
                  <a:lnTo>
                    <a:pt x="462140" y="1237399"/>
                  </a:lnTo>
                  <a:lnTo>
                    <a:pt x="462800" y="1207643"/>
                  </a:lnTo>
                  <a:lnTo>
                    <a:pt x="462800" y="1149311"/>
                  </a:lnTo>
                  <a:lnTo>
                    <a:pt x="444131" y="1106627"/>
                  </a:lnTo>
                  <a:lnTo>
                    <a:pt x="420814" y="1092161"/>
                  </a:lnTo>
                  <a:lnTo>
                    <a:pt x="427304" y="1084300"/>
                  </a:lnTo>
                  <a:lnTo>
                    <a:pt x="432435" y="1078166"/>
                  </a:lnTo>
                  <a:lnTo>
                    <a:pt x="435838" y="1074153"/>
                  </a:lnTo>
                  <a:lnTo>
                    <a:pt x="441807" y="1067206"/>
                  </a:lnTo>
                  <a:lnTo>
                    <a:pt x="450176" y="1055624"/>
                  </a:lnTo>
                  <a:lnTo>
                    <a:pt x="456501" y="1042911"/>
                  </a:lnTo>
                  <a:lnTo>
                    <a:pt x="460667" y="1029347"/>
                  </a:lnTo>
                  <a:lnTo>
                    <a:pt x="462572" y="1015187"/>
                  </a:lnTo>
                  <a:lnTo>
                    <a:pt x="463499" y="1015187"/>
                  </a:lnTo>
                  <a:lnTo>
                    <a:pt x="463499" y="983691"/>
                  </a:lnTo>
                  <a:lnTo>
                    <a:pt x="463499" y="898550"/>
                  </a:lnTo>
                  <a:lnTo>
                    <a:pt x="463905" y="892238"/>
                  </a:lnTo>
                  <a:close/>
                </a:path>
                <a:path w="2125344" h="1401445">
                  <a:moveTo>
                    <a:pt x="551002" y="422935"/>
                  </a:moveTo>
                  <a:lnTo>
                    <a:pt x="546519" y="418033"/>
                  </a:lnTo>
                  <a:lnTo>
                    <a:pt x="539280" y="417715"/>
                  </a:lnTo>
                  <a:lnTo>
                    <a:pt x="537857" y="417944"/>
                  </a:lnTo>
                  <a:lnTo>
                    <a:pt x="536511" y="418465"/>
                  </a:lnTo>
                  <a:lnTo>
                    <a:pt x="465594" y="437451"/>
                  </a:lnTo>
                  <a:lnTo>
                    <a:pt x="465594" y="506641"/>
                  </a:lnTo>
                  <a:lnTo>
                    <a:pt x="465594" y="732675"/>
                  </a:lnTo>
                  <a:lnTo>
                    <a:pt x="423379" y="744118"/>
                  </a:lnTo>
                  <a:lnTo>
                    <a:pt x="423379" y="518071"/>
                  </a:lnTo>
                  <a:lnTo>
                    <a:pt x="465594" y="506641"/>
                  </a:lnTo>
                  <a:lnTo>
                    <a:pt x="465594" y="437451"/>
                  </a:lnTo>
                  <a:lnTo>
                    <a:pt x="415442" y="450875"/>
                  </a:lnTo>
                  <a:lnTo>
                    <a:pt x="376110" y="470992"/>
                  </a:lnTo>
                  <a:lnTo>
                    <a:pt x="364591" y="480275"/>
                  </a:lnTo>
                  <a:lnTo>
                    <a:pt x="364121" y="480275"/>
                  </a:lnTo>
                  <a:lnTo>
                    <a:pt x="353275" y="492188"/>
                  </a:lnTo>
                  <a:lnTo>
                    <a:pt x="345122" y="505917"/>
                  </a:lnTo>
                  <a:lnTo>
                    <a:pt x="339890" y="520992"/>
                  </a:lnTo>
                  <a:lnTo>
                    <a:pt x="337769" y="536968"/>
                  </a:lnTo>
                  <a:lnTo>
                    <a:pt x="337769" y="821563"/>
                  </a:lnTo>
                  <a:lnTo>
                    <a:pt x="347814" y="831900"/>
                  </a:lnTo>
                  <a:lnTo>
                    <a:pt x="351066" y="831126"/>
                  </a:lnTo>
                  <a:lnTo>
                    <a:pt x="472605" y="798703"/>
                  </a:lnTo>
                  <a:lnTo>
                    <a:pt x="515556" y="777443"/>
                  </a:lnTo>
                  <a:lnTo>
                    <a:pt x="543255" y="744118"/>
                  </a:lnTo>
                  <a:lnTo>
                    <a:pt x="550748" y="714717"/>
                  </a:lnTo>
                  <a:lnTo>
                    <a:pt x="550748" y="506641"/>
                  </a:lnTo>
                  <a:lnTo>
                    <a:pt x="550748" y="428726"/>
                  </a:lnTo>
                  <a:lnTo>
                    <a:pt x="551002" y="422935"/>
                  </a:lnTo>
                  <a:close/>
                </a:path>
                <a:path w="2125344" h="1401445">
                  <a:moveTo>
                    <a:pt x="758291" y="813866"/>
                  </a:moveTo>
                  <a:lnTo>
                    <a:pt x="753503" y="808431"/>
                  </a:lnTo>
                  <a:lnTo>
                    <a:pt x="745604" y="807935"/>
                  </a:lnTo>
                  <a:lnTo>
                    <a:pt x="744004" y="808164"/>
                  </a:lnTo>
                  <a:lnTo>
                    <a:pt x="742505" y="808723"/>
                  </a:lnTo>
                  <a:lnTo>
                    <a:pt x="741108" y="808723"/>
                  </a:lnTo>
                  <a:lnTo>
                    <a:pt x="663892" y="829627"/>
                  </a:lnTo>
                  <a:lnTo>
                    <a:pt x="663892" y="905078"/>
                  </a:lnTo>
                  <a:lnTo>
                    <a:pt x="663892" y="1079792"/>
                  </a:lnTo>
                  <a:lnTo>
                    <a:pt x="611860" y="1093800"/>
                  </a:lnTo>
                  <a:lnTo>
                    <a:pt x="638225" y="912075"/>
                  </a:lnTo>
                  <a:lnTo>
                    <a:pt x="663892" y="905078"/>
                  </a:lnTo>
                  <a:lnTo>
                    <a:pt x="663892" y="829627"/>
                  </a:lnTo>
                  <a:lnTo>
                    <a:pt x="615797" y="844702"/>
                  </a:lnTo>
                  <a:lnTo>
                    <a:pt x="575462" y="871245"/>
                  </a:lnTo>
                  <a:lnTo>
                    <a:pt x="548576" y="916051"/>
                  </a:lnTo>
                  <a:lnTo>
                    <a:pt x="497332" y="1269911"/>
                  </a:lnTo>
                  <a:lnTo>
                    <a:pt x="590638" y="1245196"/>
                  </a:lnTo>
                  <a:lnTo>
                    <a:pt x="601840" y="1168209"/>
                  </a:lnTo>
                  <a:lnTo>
                    <a:pt x="664591" y="1151420"/>
                  </a:lnTo>
                  <a:lnTo>
                    <a:pt x="664591" y="1225359"/>
                  </a:lnTo>
                  <a:lnTo>
                    <a:pt x="757897" y="1200645"/>
                  </a:lnTo>
                  <a:lnTo>
                    <a:pt x="757897" y="1151420"/>
                  </a:lnTo>
                  <a:lnTo>
                    <a:pt x="757897" y="1093800"/>
                  </a:lnTo>
                  <a:lnTo>
                    <a:pt x="757897" y="905078"/>
                  </a:lnTo>
                  <a:lnTo>
                    <a:pt x="757897" y="820153"/>
                  </a:lnTo>
                  <a:lnTo>
                    <a:pt x="758291" y="813866"/>
                  </a:lnTo>
                  <a:close/>
                </a:path>
                <a:path w="2125344" h="1401445">
                  <a:moveTo>
                    <a:pt x="798741" y="354342"/>
                  </a:moveTo>
                  <a:lnTo>
                    <a:pt x="794245" y="349440"/>
                  </a:lnTo>
                  <a:lnTo>
                    <a:pt x="787019" y="349135"/>
                  </a:lnTo>
                  <a:lnTo>
                    <a:pt x="785596" y="349364"/>
                  </a:lnTo>
                  <a:lnTo>
                    <a:pt x="784263" y="349872"/>
                  </a:lnTo>
                  <a:lnTo>
                    <a:pt x="682078" y="377177"/>
                  </a:lnTo>
                  <a:lnTo>
                    <a:pt x="642327" y="399021"/>
                  </a:lnTo>
                  <a:lnTo>
                    <a:pt x="612584" y="435546"/>
                  </a:lnTo>
                  <a:lnTo>
                    <a:pt x="605332" y="466979"/>
                  </a:lnTo>
                  <a:lnTo>
                    <a:pt x="560781" y="774903"/>
                  </a:lnTo>
                  <a:lnTo>
                    <a:pt x="645922" y="751573"/>
                  </a:lnTo>
                  <a:lnTo>
                    <a:pt x="690016" y="445757"/>
                  </a:lnTo>
                  <a:lnTo>
                    <a:pt x="713333" y="439458"/>
                  </a:lnTo>
                  <a:lnTo>
                    <a:pt x="713333" y="733386"/>
                  </a:lnTo>
                  <a:lnTo>
                    <a:pt x="798487" y="710057"/>
                  </a:lnTo>
                  <a:lnTo>
                    <a:pt x="798487" y="360146"/>
                  </a:lnTo>
                  <a:lnTo>
                    <a:pt x="798741" y="354342"/>
                  </a:lnTo>
                  <a:close/>
                </a:path>
                <a:path w="2125344" h="1401445">
                  <a:moveTo>
                    <a:pt x="1042695" y="737311"/>
                  </a:moveTo>
                  <a:lnTo>
                    <a:pt x="1037539" y="731824"/>
                  </a:lnTo>
                  <a:lnTo>
                    <a:pt x="1029576" y="731583"/>
                  </a:lnTo>
                  <a:lnTo>
                    <a:pt x="1028179" y="731786"/>
                  </a:lnTo>
                  <a:lnTo>
                    <a:pt x="1026871" y="732218"/>
                  </a:lnTo>
                  <a:lnTo>
                    <a:pt x="1027341" y="732218"/>
                  </a:lnTo>
                  <a:lnTo>
                    <a:pt x="949185" y="753275"/>
                  </a:lnTo>
                  <a:lnTo>
                    <a:pt x="949185" y="829500"/>
                  </a:lnTo>
                  <a:lnTo>
                    <a:pt x="949185" y="938428"/>
                  </a:lnTo>
                  <a:lnTo>
                    <a:pt x="909053" y="949172"/>
                  </a:lnTo>
                  <a:lnTo>
                    <a:pt x="909053" y="840232"/>
                  </a:lnTo>
                  <a:lnTo>
                    <a:pt x="949185" y="829500"/>
                  </a:lnTo>
                  <a:lnTo>
                    <a:pt x="949185" y="753275"/>
                  </a:lnTo>
                  <a:lnTo>
                    <a:pt x="900899" y="766267"/>
                  </a:lnTo>
                  <a:lnTo>
                    <a:pt x="853744" y="789508"/>
                  </a:lnTo>
                  <a:lnTo>
                    <a:pt x="822934" y="827100"/>
                  </a:lnTo>
                  <a:lnTo>
                    <a:pt x="815987" y="857478"/>
                  </a:lnTo>
                  <a:lnTo>
                    <a:pt x="815987" y="1169136"/>
                  </a:lnTo>
                  <a:lnTo>
                    <a:pt x="815682" y="1175575"/>
                  </a:lnTo>
                  <a:lnTo>
                    <a:pt x="820648" y="1181049"/>
                  </a:lnTo>
                  <a:lnTo>
                    <a:pt x="828700" y="1181430"/>
                  </a:lnTo>
                  <a:lnTo>
                    <a:pt x="830326" y="1181163"/>
                  </a:lnTo>
                  <a:lnTo>
                    <a:pt x="831850" y="1180579"/>
                  </a:lnTo>
                  <a:lnTo>
                    <a:pt x="909053" y="1159814"/>
                  </a:lnTo>
                  <a:lnTo>
                    <a:pt x="909053" y="1024978"/>
                  </a:lnTo>
                  <a:lnTo>
                    <a:pt x="959916" y="1011453"/>
                  </a:lnTo>
                  <a:lnTo>
                    <a:pt x="992136" y="995451"/>
                  </a:lnTo>
                  <a:lnTo>
                    <a:pt x="1017638" y="971169"/>
                  </a:lnTo>
                  <a:lnTo>
                    <a:pt x="1030020" y="949172"/>
                  </a:lnTo>
                  <a:lnTo>
                    <a:pt x="1034923" y="940473"/>
                  </a:lnTo>
                  <a:lnTo>
                    <a:pt x="1042492" y="905306"/>
                  </a:lnTo>
                  <a:lnTo>
                    <a:pt x="1042492" y="829500"/>
                  </a:lnTo>
                  <a:lnTo>
                    <a:pt x="1042492" y="743877"/>
                  </a:lnTo>
                  <a:lnTo>
                    <a:pt x="1042695" y="737311"/>
                  </a:lnTo>
                  <a:close/>
                </a:path>
                <a:path w="2125344" h="1401445">
                  <a:moveTo>
                    <a:pt x="1050912" y="288798"/>
                  </a:moveTo>
                  <a:lnTo>
                    <a:pt x="1046416" y="283895"/>
                  </a:lnTo>
                  <a:lnTo>
                    <a:pt x="1039190" y="283578"/>
                  </a:lnTo>
                  <a:lnTo>
                    <a:pt x="1037767" y="283819"/>
                  </a:lnTo>
                  <a:lnTo>
                    <a:pt x="1036434" y="284327"/>
                  </a:lnTo>
                  <a:lnTo>
                    <a:pt x="965746" y="303263"/>
                  </a:lnTo>
                  <a:lnTo>
                    <a:pt x="965746" y="373672"/>
                  </a:lnTo>
                  <a:lnTo>
                    <a:pt x="965746" y="599706"/>
                  </a:lnTo>
                  <a:lnTo>
                    <a:pt x="923518" y="611149"/>
                  </a:lnTo>
                  <a:lnTo>
                    <a:pt x="922820" y="383933"/>
                  </a:lnTo>
                  <a:lnTo>
                    <a:pt x="965746" y="373672"/>
                  </a:lnTo>
                  <a:lnTo>
                    <a:pt x="965746" y="303263"/>
                  </a:lnTo>
                  <a:lnTo>
                    <a:pt x="915352" y="316750"/>
                  </a:lnTo>
                  <a:lnTo>
                    <a:pt x="875665" y="336816"/>
                  </a:lnTo>
                  <a:lnTo>
                    <a:pt x="844943" y="371995"/>
                  </a:lnTo>
                  <a:lnTo>
                    <a:pt x="837666" y="403301"/>
                  </a:lnTo>
                  <a:lnTo>
                    <a:pt x="837666" y="687425"/>
                  </a:lnTo>
                  <a:lnTo>
                    <a:pt x="847725" y="697776"/>
                  </a:lnTo>
                  <a:lnTo>
                    <a:pt x="850976" y="696988"/>
                  </a:lnTo>
                  <a:lnTo>
                    <a:pt x="972502" y="664565"/>
                  </a:lnTo>
                  <a:lnTo>
                    <a:pt x="1015466" y="643318"/>
                  </a:lnTo>
                  <a:lnTo>
                    <a:pt x="1042504" y="611149"/>
                  </a:lnTo>
                  <a:lnTo>
                    <a:pt x="1050658" y="580593"/>
                  </a:lnTo>
                  <a:lnTo>
                    <a:pt x="1050658" y="373672"/>
                  </a:lnTo>
                  <a:lnTo>
                    <a:pt x="1050658" y="294589"/>
                  </a:lnTo>
                  <a:lnTo>
                    <a:pt x="1050912" y="288798"/>
                  </a:lnTo>
                  <a:close/>
                </a:path>
                <a:path w="2125344" h="1401445">
                  <a:moveTo>
                    <a:pt x="1317993" y="975995"/>
                  </a:moveTo>
                  <a:lnTo>
                    <a:pt x="1303070" y="980186"/>
                  </a:lnTo>
                  <a:lnTo>
                    <a:pt x="1303070" y="758342"/>
                  </a:lnTo>
                  <a:lnTo>
                    <a:pt x="1303070" y="673658"/>
                  </a:lnTo>
                  <a:lnTo>
                    <a:pt x="1303464" y="667359"/>
                  </a:lnTo>
                  <a:lnTo>
                    <a:pt x="1298676" y="661936"/>
                  </a:lnTo>
                  <a:lnTo>
                    <a:pt x="1290777" y="661428"/>
                  </a:lnTo>
                  <a:lnTo>
                    <a:pt x="1289177" y="661670"/>
                  </a:lnTo>
                  <a:lnTo>
                    <a:pt x="1287665" y="662228"/>
                  </a:lnTo>
                  <a:lnTo>
                    <a:pt x="1211148" y="682853"/>
                  </a:lnTo>
                  <a:lnTo>
                    <a:pt x="1211148" y="758342"/>
                  </a:lnTo>
                  <a:lnTo>
                    <a:pt x="1211148" y="1004912"/>
                  </a:lnTo>
                  <a:lnTo>
                    <a:pt x="1150734" y="1021016"/>
                  </a:lnTo>
                  <a:lnTo>
                    <a:pt x="1187818" y="764400"/>
                  </a:lnTo>
                  <a:lnTo>
                    <a:pt x="1211148" y="758342"/>
                  </a:lnTo>
                  <a:lnTo>
                    <a:pt x="1211148" y="682853"/>
                  </a:lnTo>
                  <a:lnTo>
                    <a:pt x="1164399" y="697344"/>
                  </a:lnTo>
                  <a:lnTo>
                    <a:pt x="1123899" y="723595"/>
                  </a:lnTo>
                  <a:lnTo>
                    <a:pt x="1097978" y="768515"/>
                  </a:lnTo>
                  <a:lnTo>
                    <a:pt x="1091425" y="812990"/>
                  </a:lnTo>
                  <a:lnTo>
                    <a:pt x="1084694" y="860806"/>
                  </a:lnTo>
                  <a:lnTo>
                    <a:pt x="1076134" y="921029"/>
                  </a:lnTo>
                  <a:lnTo>
                    <a:pt x="1066838" y="985354"/>
                  </a:lnTo>
                  <a:lnTo>
                    <a:pt x="1057897" y="1045502"/>
                  </a:lnTo>
                  <a:lnTo>
                    <a:pt x="1041552" y="1049934"/>
                  </a:lnTo>
                  <a:lnTo>
                    <a:pt x="1018235" y="1130414"/>
                  </a:lnTo>
                  <a:lnTo>
                    <a:pt x="1317993" y="1050175"/>
                  </a:lnTo>
                  <a:lnTo>
                    <a:pt x="1317993" y="1021016"/>
                  </a:lnTo>
                  <a:lnTo>
                    <a:pt x="1317993" y="980186"/>
                  </a:lnTo>
                  <a:lnTo>
                    <a:pt x="1317993" y="975995"/>
                  </a:lnTo>
                  <a:close/>
                </a:path>
                <a:path w="2125344" h="1401445">
                  <a:moveTo>
                    <a:pt x="1326159" y="502437"/>
                  </a:moveTo>
                  <a:lnTo>
                    <a:pt x="1311224" y="506171"/>
                  </a:lnTo>
                  <a:lnTo>
                    <a:pt x="1311224" y="302755"/>
                  </a:lnTo>
                  <a:lnTo>
                    <a:pt x="1311224" y="224840"/>
                  </a:lnTo>
                  <a:lnTo>
                    <a:pt x="1311668" y="219189"/>
                  </a:lnTo>
                  <a:lnTo>
                    <a:pt x="1307465" y="214249"/>
                  </a:lnTo>
                  <a:lnTo>
                    <a:pt x="1300162" y="213664"/>
                  </a:lnTo>
                  <a:lnTo>
                    <a:pt x="1298511" y="213931"/>
                  </a:lnTo>
                  <a:lnTo>
                    <a:pt x="1297000" y="214579"/>
                  </a:lnTo>
                  <a:lnTo>
                    <a:pt x="1226070" y="233565"/>
                  </a:lnTo>
                  <a:lnTo>
                    <a:pt x="1226070" y="302755"/>
                  </a:lnTo>
                  <a:lnTo>
                    <a:pt x="1226070" y="528802"/>
                  </a:lnTo>
                  <a:lnTo>
                    <a:pt x="1171257" y="543496"/>
                  </a:lnTo>
                  <a:lnTo>
                    <a:pt x="1205547" y="308356"/>
                  </a:lnTo>
                  <a:lnTo>
                    <a:pt x="1226070" y="302755"/>
                  </a:lnTo>
                  <a:lnTo>
                    <a:pt x="1226070" y="233565"/>
                  </a:lnTo>
                  <a:lnTo>
                    <a:pt x="1183868" y="246697"/>
                  </a:lnTo>
                  <a:lnTo>
                    <a:pt x="1146771" y="270802"/>
                  </a:lnTo>
                  <a:lnTo>
                    <a:pt x="1123315" y="311378"/>
                  </a:lnTo>
                  <a:lnTo>
                    <a:pt x="1086586" y="565416"/>
                  </a:lnTo>
                  <a:lnTo>
                    <a:pt x="1071422" y="569391"/>
                  </a:lnTo>
                  <a:lnTo>
                    <a:pt x="1050658" y="644042"/>
                  </a:lnTo>
                  <a:lnTo>
                    <a:pt x="1326159" y="570318"/>
                  </a:lnTo>
                  <a:lnTo>
                    <a:pt x="1326159" y="543496"/>
                  </a:lnTo>
                  <a:lnTo>
                    <a:pt x="1326159" y="506171"/>
                  </a:lnTo>
                  <a:lnTo>
                    <a:pt x="1326159" y="502437"/>
                  </a:lnTo>
                  <a:close/>
                </a:path>
                <a:path w="2125344" h="1401445">
                  <a:moveTo>
                    <a:pt x="1578787" y="151828"/>
                  </a:moveTo>
                  <a:lnTo>
                    <a:pt x="1578571" y="146024"/>
                  </a:lnTo>
                  <a:lnTo>
                    <a:pt x="1573682" y="141528"/>
                  </a:lnTo>
                  <a:lnTo>
                    <a:pt x="1566494" y="141808"/>
                  </a:lnTo>
                  <a:lnTo>
                    <a:pt x="1565135" y="142138"/>
                  </a:lnTo>
                  <a:lnTo>
                    <a:pt x="1563865" y="142735"/>
                  </a:lnTo>
                  <a:lnTo>
                    <a:pt x="1493888" y="161721"/>
                  </a:lnTo>
                  <a:lnTo>
                    <a:pt x="1493888" y="231140"/>
                  </a:lnTo>
                  <a:lnTo>
                    <a:pt x="1493888" y="391401"/>
                  </a:lnTo>
                  <a:lnTo>
                    <a:pt x="1447228" y="404228"/>
                  </a:lnTo>
                  <a:lnTo>
                    <a:pt x="1470558" y="237439"/>
                  </a:lnTo>
                  <a:lnTo>
                    <a:pt x="1493888" y="231140"/>
                  </a:lnTo>
                  <a:lnTo>
                    <a:pt x="1493888" y="161721"/>
                  </a:lnTo>
                  <a:lnTo>
                    <a:pt x="1448574" y="175768"/>
                  </a:lnTo>
                  <a:lnTo>
                    <a:pt x="1411300" y="199885"/>
                  </a:lnTo>
                  <a:lnTo>
                    <a:pt x="1387602" y="241134"/>
                  </a:lnTo>
                  <a:lnTo>
                    <a:pt x="1340866" y="565886"/>
                  </a:lnTo>
                  <a:lnTo>
                    <a:pt x="1425765" y="542556"/>
                  </a:lnTo>
                  <a:lnTo>
                    <a:pt x="1436027" y="472579"/>
                  </a:lnTo>
                  <a:lnTo>
                    <a:pt x="1493888" y="457187"/>
                  </a:lnTo>
                  <a:lnTo>
                    <a:pt x="1493888" y="525068"/>
                  </a:lnTo>
                  <a:lnTo>
                    <a:pt x="1578787" y="501738"/>
                  </a:lnTo>
                  <a:lnTo>
                    <a:pt x="1578787" y="457187"/>
                  </a:lnTo>
                  <a:lnTo>
                    <a:pt x="1578787" y="404228"/>
                  </a:lnTo>
                  <a:lnTo>
                    <a:pt x="1578787" y="231140"/>
                  </a:lnTo>
                  <a:lnTo>
                    <a:pt x="1578787" y="151828"/>
                  </a:lnTo>
                  <a:close/>
                </a:path>
                <a:path w="2125344" h="1401445">
                  <a:moveTo>
                    <a:pt x="1583258" y="592353"/>
                  </a:moveTo>
                  <a:lnTo>
                    <a:pt x="1578241" y="586917"/>
                  </a:lnTo>
                  <a:lnTo>
                    <a:pt x="1570291" y="586600"/>
                  </a:lnTo>
                  <a:lnTo>
                    <a:pt x="1568792" y="586841"/>
                  </a:lnTo>
                  <a:lnTo>
                    <a:pt x="1567357" y="587349"/>
                  </a:lnTo>
                  <a:lnTo>
                    <a:pt x="1489684" y="608114"/>
                  </a:lnTo>
                  <a:lnTo>
                    <a:pt x="1489684" y="688822"/>
                  </a:lnTo>
                  <a:lnTo>
                    <a:pt x="1443037" y="788670"/>
                  </a:lnTo>
                  <a:lnTo>
                    <a:pt x="1443037" y="620941"/>
                  </a:lnTo>
                  <a:lnTo>
                    <a:pt x="1365351" y="641705"/>
                  </a:lnTo>
                  <a:lnTo>
                    <a:pt x="1356550" y="644321"/>
                  </a:lnTo>
                  <a:lnTo>
                    <a:pt x="1350314" y="652132"/>
                  </a:lnTo>
                  <a:lnTo>
                    <a:pt x="1349717" y="661301"/>
                  </a:lnTo>
                  <a:lnTo>
                    <a:pt x="1349717" y="1042009"/>
                  </a:lnTo>
                  <a:lnTo>
                    <a:pt x="1443037" y="1016812"/>
                  </a:lnTo>
                  <a:lnTo>
                    <a:pt x="1443037" y="935634"/>
                  </a:lnTo>
                  <a:lnTo>
                    <a:pt x="1489684" y="836485"/>
                  </a:lnTo>
                  <a:lnTo>
                    <a:pt x="1489684" y="1003515"/>
                  </a:lnTo>
                  <a:lnTo>
                    <a:pt x="1582991" y="978560"/>
                  </a:lnTo>
                  <a:lnTo>
                    <a:pt x="1582991" y="598792"/>
                  </a:lnTo>
                  <a:lnTo>
                    <a:pt x="1583258" y="592353"/>
                  </a:lnTo>
                  <a:close/>
                </a:path>
                <a:path w="2125344" h="1401445">
                  <a:moveTo>
                    <a:pt x="2125129" y="26327"/>
                  </a:moveTo>
                  <a:lnTo>
                    <a:pt x="2098141" y="0"/>
                  </a:lnTo>
                  <a:lnTo>
                    <a:pt x="2094865" y="495"/>
                  </a:lnTo>
                  <a:lnTo>
                    <a:pt x="2091766" y="1600"/>
                  </a:lnTo>
                  <a:lnTo>
                    <a:pt x="1924291" y="46393"/>
                  </a:lnTo>
                  <a:lnTo>
                    <a:pt x="1924291" y="208978"/>
                  </a:lnTo>
                  <a:lnTo>
                    <a:pt x="1924291" y="394195"/>
                  </a:lnTo>
                  <a:lnTo>
                    <a:pt x="1837740" y="417296"/>
                  </a:lnTo>
                  <a:lnTo>
                    <a:pt x="1837740" y="232308"/>
                  </a:lnTo>
                  <a:lnTo>
                    <a:pt x="1924291" y="208978"/>
                  </a:lnTo>
                  <a:lnTo>
                    <a:pt x="1924291" y="46393"/>
                  </a:lnTo>
                  <a:lnTo>
                    <a:pt x="1727149" y="99098"/>
                  </a:lnTo>
                  <a:lnTo>
                    <a:pt x="1682965" y="117360"/>
                  </a:lnTo>
                  <a:lnTo>
                    <a:pt x="1642287" y="179438"/>
                  </a:lnTo>
                  <a:lnTo>
                    <a:pt x="1637157" y="223291"/>
                  </a:lnTo>
                  <a:lnTo>
                    <a:pt x="1636407" y="275691"/>
                  </a:lnTo>
                  <a:lnTo>
                    <a:pt x="1636407" y="403301"/>
                  </a:lnTo>
                  <a:lnTo>
                    <a:pt x="1644434" y="455371"/>
                  </a:lnTo>
                  <a:lnTo>
                    <a:pt x="1677238" y="496608"/>
                  </a:lnTo>
                  <a:lnTo>
                    <a:pt x="1714284" y="519849"/>
                  </a:lnTo>
                  <a:lnTo>
                    <a:pt x="1727149" y="526707"/>
                  </a:lnTo>
                  <a:lnTo>
                    <a:pt x="1681911" y="580351"/>
                  </a:lnTo>
                  <a:lnTo>
                    <a:pt x="1663839" y="605345"/>
                  </a:lnTo>
                  <a:lnTo>
                    <a:pt x="1650161" y="632752"/>
                  </a:lnTo>
                  <a:lnTo>
                    <a:pt x="1641106" y="662012"/>
                  </a:lnTo>
                  <a:lnTo>
                    <a:pt x="1636877" y="692556"/>
                  </a:lnTo>
                  <a:lnTo>
                    <a:pt x="1636877" y="964565"/>
                  </a:lnTo>
                  <a:lnTo>
                    <a:pt x="1837740" y="910209"/>
                  </a:lnTo>
                  <a:lnTo>
                    <a:pt x="1837740" y="581520"/>
                  </a:lnTo>
                  <a:lnTo>
                    <a:pt x="1924291" y="558203"/>
                  </a:lnTo>
                  <a:lnTo>
                    <a:pt x="1924291" y="886879"/>
                  </a:lnTo>
                  <a:lnTo>
                    <a:pt x="2091766" y="842784"/>
                  </a:lnTo>
                  <a:lnTo>
                    <a:pt x="2104821" y="836599"/>
                  </a:lnTo>
                  <a:lnTo>
                    <a:pt x="2115147" y="826973"/>
                  </a:lnTo>
                  <a:lnTo>
                    <a:pt x="2122132" y="814692"/>
                  </a:lnTo>
                  <a:lnTo>
                    <a:pt x="2125129" y="800569"/>
                  </a:lnTo>
                  <a:lnTo>
                    <a:pt x="2125129" y="558203"/>
                  </a:lnTo>
                  <a:lnTo>
                    <a:pt x="2125129" y="417296"/>
                  </a:lnTo>
                  <a:lnTo>
                    <a:pt x="2125129" y="208978"/>
                  </a:lnTo>
                  <a:lnTo>
                    <a:pt x="2125129" y="263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6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28906" y="905492"/>
            <a:ext cx="7459094" cy="8670548"/>
            <a:chOff x="11904276" y="996713"/>
            <a:chExt cx="8199823" cy="9544033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04276" y="10000679"/>
              <a:ext cx="8199823" cy="5400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53410" y="9112717"/>
              <a:ext cx="6950688" cy="5400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09918" y="996713"/>
              <a:ext cx="6094180" cy="442353"/>
            </a:xfrm>
            <a:prstGeom prst="rect">
              <a:avLst/>
            </a:prstGeom>
          </p:spPr>
        </p:pic>
      </p:grpSp>
      <p:grpSp>
        <p:nvGrpSpPr>
          <p:cNvPr id="11" name="object 2"/>
          <p:cNvGrpSpPr/>
          <p:nvPr/>
        </p:nvGrpSpPr>
        <p:grpSpPr>
          <a:xfrm>
            <a:off x="0" y="721"/>
            <a:ext cx="18288000" cy="10273579"/>
            <a:chOff x="0" y="0"/>
            <a:chExt cx="20104100" cy="11308556"/>
          </a:xfrm>
        </p:grpSpPr>
        <p:pic>
          <p:nvPicPr>
            <p:cNvPr id="12" name="object 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pic>
          <p:nvPicPr>
            <p:cNvPr id="16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04276" y="10000679"/>
              <a:ext cx="8199823" cy="540067"/>
            </a:xfrm>
            <a:prstGeom prst="rect">
              <a:avLst/>
            </a:prstGeom>
          </p:spPr>
        </p:pic>
        <p:pic>
          <p:nvPicPr>
            <p:cNvPr id="17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53410" y="9112717"/>
              <a:ext cx="6950688" cy="540056"/>
            </a:xfrm>
            <a:prstGeom prst="rect">
              <a:avLst/>
            </a:prstGeom>
          </p:spPr>
        </p:pic>
        <p:pic>
          <p:nvPicPr>
            <p:cNvPr id="18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09918" y="996713"/>
              <a:ext cx="6094180" cy="442353"/>
            </a:xfrm>
            <a:prstGeom prst="rect">
              <a:avLst/>
            </a:prstGeom>
          </p:spPr>
        </p:pic>
        <p:sp>
          <p:nvSpPr>
            <p:cNvPr id="19" name="object 10"/>
            <p:cNvSpPr/>
            <p:nvPr/>
          </p:nvSpPr>
          <p:spPr>
            <a:xfrm>
              <a:off x="17470756" y="742066"/>
              <a:ext cx="2125345" cy="1401445"/>
            </a:xfrm>
            <a:custGeom>
              <a:avLst/>
              <a:gdLst/>
              <a:ahLst/>
              <a:cxnLst/>
              <a:rect l="l" t="t" r="r" b="b"/>
              <a:pathLst>
                <a:path w="2125344" h="1401445">
                  <a:moveTo>
                    <a:pt x="203136" y="962329"/>
                  </a:moveTo>
                  <a:lnTo>
                    <a:pt x="198259" y="956779"/>
                  </a:lnTo>
                  <a:lnTo>
                    <a:pt x="190385" y="956246"/>
                  </a:lnTo>
                  <a:lnTo>
                    <a:pt x="188937" y="956424"/>
                  </a:lnTo>
                  <a:lnTo>
                    <a:pt x="16548" y="1003515"/>
                  </a:lnTo>
                  <a:lnTo>
                    <a:pt x="7747" y="1006132"/>
                  </a:lnTo>
                  <a:lnTo>
                    <a:pt x="1498" y="1013955"/>
                  </a:lnTo>
                  <a:lnTo>
                    <a:pt x="914" y="1023112"/>
                  </a:lnTo>
                  <a:lnTo>
                    <a:pt x="914" y="1387500"/>
                  </a:lnTo>
                  <a:lnTo>
                    <a:pt x="0" y="1393875"/>
                  </a:lnTo>
                  <a:lnTo>
                    <a:pt x="4419" y="1399781"/>
                  </a:lnTo>
                  <a:lnTo>
                    <a:pt x="12712" y="1400987"/>
                  </a:lnTo>
                  <a:lnTo>
                    <a:pt x="14706" y="1400771"/>
                  </a:lnTo>
                  <a:lnTo>
                    <a:pt x="16548" y="1400086"/>
                  </a:lnTo>
                  <a:lnTo>
                    <a:pt x="94234" y="1377924"/>
                  </a:lnTo>
                  <a:lnTo>
                    <a:pt x="94234" y="1074661"/>
                  </a:lnTo>
                  <a:lnTo>
                    <a:pt x="202704" y="1045972"/>
                  </a:lnTo>
                  <a:lnTo>
                    <a:pt x="202704" y="968756"/>
                  </a:lnTo>
                  <a:lnTo>
                    <a:pt x="203136" y="962329"/>
                  </a:lnTo>
                  <a:close/>
                </a:path>
                <a:path w="2125344" h="1401445">
                  <a:moveTo>
                    <a:pt x="293547" y="491756"/>
                  </a:moveTo>
                  <a:lnTo>
                    <a:pt x="289128" y="486791"/>
                  </a:lnTo>
                  <a:lnTo>
                    <a:pt x="281940" y="486371"/>
                  </a:lnTo>
                  <a:lnTo>
                    <a:pt x="280543" y="486575"/>
                  </a:lnTo>
                  <a:lnTo>
                    <a:pt x="279209" y="487045"/>
                  </a:lnTo>
                  <a:lnTo>
                    <a:pt x="280847" y="487045"/>
                  </a:lnTo>
                  <a:lnTo>
                    <a:pt x="209702" y="505942"/>
                  </a:lnTo>
                  <a:lnTo>
                    <a:pt x="146481" y="658266"/>
                  </a:lnTo>
                  <a:lnTo>
                    <a:pt x="84658" y="539305"/>
                  </a:lnTo>
                  <a:lnTo>
                    <a:pt x="14681" y="557961"/>
                  </a:lnTo>
                  <a:lnTo>
                    <a:pt x="6565" y="560260"/>
                  </a:lnTo>
                  <a:lnTo>
                    <a:pt x="838" y="567499"/>
                  </a:lnTo>
                  <a:lnTo>
                    <a:pt x="457" y="575919"/>
                  </a:lnTo>
                  <a:lnTo>
                    <a:pt x="457" y="910209"/>
                  </a:lnTo>
                  <a:lnTo>
                    <a:pt x="190" y="916000"/>
                  </a:lnTo>
                  <a:lnTo>
                    <a:pt x="4686" y="920902"/>
                  </a:lnTo>
                  <a:lnTo>
                    <a:pt x="11912" y="921219"/>
                  </a:lnTo>
                  <a:lnTo>
                    <a:pt x="13335" y="920978"/>
                  </a:lnTo>
                  <a:lnTo>
                    <a:pt x="14681" y="920470"/>
                  </a:lnTo>
                  <a:lnTo>
                    <a:pt x="84658" y="901573"/>
                  </a:lnTo>
                  <a:lnTo>
                    <a:pt x="84658" y="691629"/>
                  </a:lnTo>
                  <a:lnTo>
                    <a:pt x="145326" y="804062"/>
                  </a:lnTo>
                  <a:lnTo>
                    <a:pt x="209219" y="655942"/>
                  </a:lnTo>
                  <a:lnTo>
                    <a:pt x="209219" y="869149"/>
                  </a:lnTo>
                  <a:lnTo>
                    <a:pt x="279209" y="850252"/>
                  </a:lnTo>
                  <a:lnTo>
                    <a:pt x="287235" y="847864"/>
                  </a:lnTo>
                  <a:lnTo>
                    <a:pt x="292862" y="840651"/>
                  </a:lnTo>
                  <a:lnTo>
                    <a:pt x="293217" y="832294"/>
                  </a:lnTo>
                  <a:lnTo>
                    <a:pt x="293217" y="497547"/>
                  </a:lnTo>
                  <a:lnTo>
                    <a:pt x="293547" y="491756"/>
                  </a:lnTo>
                  <a:close/>
                </a:path>
                <a:path w="2125344" h="1401445">
                  <a:moveTo>
                    <a:pt x="463905" y="892238"/>
                  </a:moveTo>
                  <a:lnTo>
                    <a:pt x="459117" y="886815"/>
                  </a:lnTo>
                  <a:lnTo>
                    <a:pt x="451205" y="886320"/>
                  </a:lnTo>
                  <a:lnTo>
                    <a:pt x="449605" y="886548"/>
                  </a:lnTo>
                  <a:lnTo>
                    <a:pt x="448106" y="887120"/>
                  </a:lnTo>
                  <a:lnTo>
                    <a:pt x="370662" y="907910"/>
                  </a:lnTo>
                  <a:lnTo>
                    <a:pt x="370662" y="983691"/>
                  </a:lnTo>
                  <a:lnTo>
                    <a:pt x="369252" y="1066736"/>
                  </a:lnTo>
                  <a:lnTo>
                    <a:pt x="369252" y="1142555"/>
                  </a:lnTo>
                  <a:lnTo>
                    <a:pt x="369252" y="1230020"/>
                  </a:lnTo>
                  <a:lnTo>
                    <a:pt x="326097" y="1241691"/>
                  </a:lnTo>
                  <a:lnTo>
                    <a:pt x="326097" y="1154201"/>
                  </a:lnTo>
                  <a:lnTo>
                    <a:pt x="369252" y="1142555"/>
                  </a:lnTo>
                  <a:lnTo>
                    <a:pt x="369252" y="1066736"/>
                  </a:lnTo>
                  <a:lnTo>
                    <a:pt x="327507" y="1078166"/>
                  </a:lnTo>
                  <a:lnTo>
                    <a:pt x="327507" y="995349"/>
                  </a:lnTo>
                  <a:lnTo>
                    <a:pt x="370662" y="983691"/>
                  </a:lnTo>
                  <a:lnTo>
                    <a:pt x="370662" y="907910"/>
                  </a:lnTo>
                  <a:lnTo>
                    <a:pt x="318643" y="921867"/>
                  </a:lnTo>
                  <a:lnTo>
                    <a:pt x="271843" y="944956"/>
                  </a:lnTo>
                  <a:lnTo>
                    <a:pt x="241109" y="982700"/>
                  </a:lnTo>
                  <a:lnTo>
                    <a:pt x="234200" y="1013307"/>
                  </a:lnTo>
                  <a:lnTo>
                    <a:pt x="234200" y="1339900"/>
                  </a:lnTo>
                  <a:lnTo>
                    <a:pt x="420814" y="1289735"/>
                  </a:lnTo>
                  <a:lnTo>
                    <a:pt x="445084" y="1278356"/>
                  </a:lnTo>
                  <a:lnTo>
                    <a:pt x="457555" y="1260932"/>
                  </a:lnTo>
                  <a:lnTo>
                    <a:pt x="461302" y="1241691"/>
                  </a:lnTo>
                  <a:lnTo>
                    <a:pt x="462140" y="1237399"/>
                  </a:lnTo>
                  <a:lnTo>
                    <a:pt x="462800" y="1207643"/>
                  </a:lnTo>
                  <a:lnTo>
                    <a:pt x="462800" y="1149311"/>
                  </a:lnTo>
                  <a:lnTo>
                    <a:pt x="444131" y="1106627"/>
                  </a:lnTo>
                  <a:lnTo>
                    <a:pt x="420814" y="1092161"/>
                  </a:lnTo>
                  <a:lnTo>
                    <a:pt x="427304" y="1084300"/>
                  </a:lnTo>
                  <a:lnTo>
                    <a:pt x="432435" y="1078166"/>
                  </a:lnTo>
                  <a:lnTo>
                    <a:pt x="435838" y="1074153"/>
                  </a:lnTo>
                  <a:lnTo>
                    <a:pt x="441807" y="1067206"/>
                  </a:lnTo>
                  <a:lnTo>
                    <a:pt x="450176" y="1055624"/>
                  </a:lnTo>
                  <a:lnTo>
                    <a:pt x="456501" y="1042911"/>
                  </a:lnTo>
                  <a:lnTo>
                    <a:pt x="460667" y="1029347"/>
                  </a:lnTo>
                  <a:lnTo>
                    <a:pt x="462572" y="1015187"/>
                  </a:lnTo>
                  <a:lnTo>
                    <a:pt x="463499" y="1015187"/>
                  </a:lnTo>
                  <a:lnTo>
                    <a:pt x="463499" y="983691"/>
                  </a:lnTo>
                  <a:lnTo>
                    <a:pt x="463499" y="898550"/>
                  </a:lnTo>
                  <a:lnTo>
                    <a:pt x="463905" y="892238"/>
                  </a:lnTo>
                  <a:close/>
                </a:path>
                <a:path w="2125344" h="1401445">
                  <a:moveTo>
                    <a:pt x="551002" y="422935"/>
                  </a:moveTo>
                  <a:lnTo>
                    <a:pt x="546519" y="418033"/>
                  </a:lnTo>
                  <a:lnTo>
                    <a:pt x="539280" y="417715"/>
                  </a:lnTo>
                  <a:lnTo>
                    <a:pt x="537857" y="417944"/>
                  </a:lnTo>
                  <a:lnTo>
                    <a:pt x="536511" y="418465"/>
                  </a:lnTo>
                  <a:lnTo>
                    <a:pt x="465594" y="437451"/>
                  </a:lnTo>
                  <a:lnTo>
                    <a:pt x="465594" y="506641"/>
                  </a:lnTo>
                  <a:lnTo>
                    <a:pt x="465594" y="732675"/>
                  </a:lnTo>
                  <a:lnTo>
                    <a:pt x="423379" y="744118"/>
                  </a:lnTo>
                  <a:lnTo>
                    <a:pt x="423379" y="518071"/>
                  </a:lnTo>
                  <a:lnTo>
                    <a:pt x="465594" y="506641"/>
                  </a:lnTo>
                  <a:lnTo>
                    <a:pt x="465594" y="437451"/>
                  </a:lnTo>
                  <a:lnTo>
                    <a:pt x="415442" y="450875"/>
                  </a:lnTo>
                  <a:lnTo>
                    <a:pt x="376110" y="470992"/>
                  </a:lnTo>
                  <a:lnTo>
                    <a:pt x="364591" y="480275"/>
                  </a:lnTo>
                  <a:lnTo>
                    <a:pt x="364121" y="480275"/>
                  </a:lnTo>
                  <a:lnTo>
                    <a:pt x="353275" y="492188"/>
                  </a:lnTo>
                  <a:lnTo>
                    <a:pt x="345122" y="505917"/>
                  </a:lnTo>
                  <a:lnTo>
                    <a:pt x="339890" y="520992"/>
                  </a:lnTo>
                  <a:lnTo>
                    <a:pt x="337769" y="536968"/>
                  </a:lnTo>
                  <a:lnTo>
                    <a:pt x="337769" y="821563"/>
                  </a:lnTo>
                  <a:lnTo>
                    <a:pt x="347814" y="831900"/>
                  </a:lnTo>
                  <a:lnTo>
                    <a:pt x="351066" y="831126"/>
                  </a:lnTo>
                  <a:lnTo>
                    <a:pt x="472605" y="798703"/>
                  </a:lnTo>
                  <a:lnTo>
                    <a:pt x="515556" y="777443"/>
                  </a:lnTo>
                  <a:lnTo>
                    <a:pt x="543255" y="744118"/>
                  </a:lnTo>
                  <a:lnTo>
                    <a:pt x="550748" y="714717"/>
                  </a:lnTo>
                  <a:lnTo>
                    <a:pt x="550748" y="506641"/>
                  </a:lnTo>
                  <a:lnTo>
                    <a:pt x="550748" y="428726"/>
                  </a:lnTo>
                  <a:lnTo>
                    <a:pt x="551002" y="422935"/>
                  </a:lnTo>
                  <a:close/>
                </a:path>
                <a:path w="2125344" h="1401445">
                  <a:moveTo>
                    <a:pt x="758291" y="813866"/>
                  </a:moveTo>
                  <a:lnTo>
                    <a:pt x="753503" y="808431"/>
                  </a:lnTo>
                  <a:lnTo>
                    <a:pt x="745604" y="807935"/>
                  </a:lnTo>
                  <a:lnTo>
                    <a:pt x="744004" y="808164"/>
                  </a:lnTo>
                  <a:lnTo>
                    <a:pt x="742505" y="808723"/>
                  </a:lnTo>
                  <a:lnTo>
                    <a:pt x="741108" y="808723"/>
                  </a:lnTo>
                  <a:lnTo>
                    <a:pt x="663892" y="829627"/>
                  </a:lnTo>
                  <a:lnTo>
                    <a:pt x="663892" y="905078"/>
                  </a:lnTo>
                  <a:lnTo>
                    <a:pt x="663892" y="1079792"/>
                  </a:lnTo>
                  <a:lnTo>
                    <a:pt x="611860" y="1093800"/>
                  </a:lnTo>
                  <a:lnTo>
                    <a:pt x="638225" y="912075"/>
                  </a:lnTo>
                  <a:lnTo>
                    <a:pt x="663892" y="905078"/>
                  </a:lnTo>
                  <a:lnTo>
                    <a:pt x="663892" y="829627"/>
                  </a:lnTo>
                  <a:lnTo>
                    <a:pt x="615797" y="844702"/>
                  </a:lnTo>
                  <a:lnTo>
                    <a:pt x="575462" y="871245"/>
                  </a:lnTo>
                  <a:lnTo>
                    <a:pt x="548576" y="916051"/>
                  </a:lnTo>
                  <a:lnTo>
                    <a:pt x="497332" y="1269911"/>
                  </a:lnTo>
                  <a:lnTo>
                    <a:pt x="590638" y="1245196"/>
                  </a:lnTo>
                  <a:lnTo>
                    <a:pt x="601840" y="1168209"/>
                  </a:lnTo>
                  <a:lnTo>
                    <a:pt x="664591" y="1151420"/>
                  </a:lnTo>
                  <a:lnTo>
                    <a:pt x="664591" y="1225359"/>
                  </a:lnTo>
                  <a:lnTo>
                    <a:pt x="757897" y="1200645"/>
                  </a:lnTo>
                  <a:lnTo>
                    <a:pt x="757897" y="1151420"/>
                  </a:lnTo>
                  <a:lnTo>
                    <a:pt x="757897" y="1093800"/>
                  </a:lnTo>
                  <a:lnTo>
                    <a:pt x="757897" y="905078"/>
                  </a:lnTo>
                  <a:lnTo>
                    <a:pt x="757897" y="820153"/>
                  </a:lnTo>
                  <a:lnTo>
                    <a:pt x="758291" y="813866"/>
                  </a:lnTo>
                  <a:close/>
                </a:path>
                <a:path w="2125344" h="1401445">
                  <a:moveTo>
                    <a:pt x="798741" y="354342"/>
                  </a:moveTo>
                  <a:lnTo>
                    <a:pt x="794245" y="349440"/>
                  </a:lnTo>
                  <a:lnTo>
                    <a:pt x="787019" y="349135"/>
                  </a:lnTo>
                  <a:lnTo>
                    <a:pt x="785596" y="349364"/>
                  </a:lnTo>
                  <a:lnTo>
                    <a:pt x="784263" y="349872"/>
                  </a:lnTo>
                  <a:lnTo>
                    <a:pt x="682078" y="377177"/>
                  </a:lnTo>
                  <a:lnTo>
                    <a:pt x="642327" y="399021"/>
                  </a:lnTo>
                  <a:lnTo>
                    <a:pt x="612584" y="435546"/>
                  </a:lnTo>
                  <a:lnTo>
                    <a:pt x="605332" y="466979"/>
                  </a:lnTo>
                  <a:lnTo>
                    <a:pt x="560781" y="774903"/>
                  </a:lnTo>
                  <a:lnTo>
                    <a:pt x="645922" y="751573"/>
                  </a:lnTo>
                  <a:lnTo>
                    <a:pt x="690016" y="445757"/>
                  </a:lnTo>
                  <a:lnTo>
                    <a:pt x="713333" y="439458"/>
                  </a:lnTo>
                  <a:lnTo>
                    <a:pt x="713333" y="733386"/>
                  </a:lnTo>
                  <a:lnTo>
                    <a:pt x="798487" y="710057"/>
                  </a:lnTo>
                  <a:lnTo>
                    <a:pt x="798487" y="360146"/>
                  </a:lnTo>
                  <a:lnTo>
                    <a:pt x="798741" y="354342"/>
                  </a:lnTo>
                  <a:close/>
                </a:path>
                <a:path w="2125344" h="1401445">
                  <a:moveTo>
                    <a:pt x="1042695" y="737311"/>
                  </a:moveTo>
                  <a:lnTo>
                    <a:pt x="1037539" y="731824"/>
                  </a:lnTo>
                  <a:lnTo>
                    <a:pt x="1029576" y="731583"/>
                  </a:lnTo>
                  <a:lnTo>
                    <a:pt x="1028179" y="731786"/>
                  </a:lnTo>
                  <a:lnTo>
                    <a:pt x="1026871" y="732218"/>
                  </a:lnTo>
                  <a:lnTo>
                    <a:pt x="1027341" y="732218"/>
                  </a:lnTo>
                  <a:lnTo>
                    <a:pt x="949185" y="753275"/>
                  </a:lnTo>
                  <a:lnTo>
                    <a:pt x="949185" y="829500"/>
                  </a:lnTo>
                  <a:lnTo>
                    <a:pt x="949185" y="938428"/>
                  </a:lnTo>
                  <a:lnTo>
                    <a:pt x="909053" y="949172"/>
                  </a:lnTo>
                  <a:lnTo>
                    <a:pt x="909053" y="840232"/>
                  </a:lnTo>
                  <a:lnTo>
                    <a:pt x="949185" y="829500"/>
                  </a:lnTo>
                  <a:lnTo>
                    <a:pt x="949185" y="753275"/>
                  </a:lnTo>
                  <a:lnTo>
                    <a:pt x="900899" y="766267"/>
                  </a:lnTo>
                  <a:lnTo>
                    <a:pt x="853744" y="789508"/>
                  </a:lnTo>
                  <a:lnTo>
                    <a:pt x="822934" y="827100"/>
                  </a:lnTo>
                  <a:lnTo>
                    <a:pt x="815987" y="857478"/>
                  </a:lnTo>
                  <a:lnTo>
                    <a:pt x="815987" y="1169136"/>
                  </a:lnTo>
                  <a:lnTo>
                    <a:pt x="815682" y="1175575"/>
                  </a:lnTo>
                  <a:lnTo>
                    <a:pt x="820648" y="1181049"/>
                  </a:lnTo>
                  <a:lnTo>
                    <a:pt x="828700" y="1181430"/>
                  </a:lnTo>
                  <a:lnTo>
                    <a:pt x="830326" y="1181163"/>
                  </a:lnTo>
                  <a:lnTo>
                    <a:pt x="831850" y="1180579"/>
                  </a:lnTo>
                  <a:lnTo>
                    <a:pt x="909053" y="1159814"/>
                  </a:lnTo>
                  <a:lnTo>
                    <a:pt x="909053" y="1024978"/>
                  </a:lnTo>
                  <a:lnTo>
                    <a:pt x="959916" y="1011453"/>
                  </a:lnTo>
                  <a:lnTo>
                    <a:pt x="992136" y="995451"/>
                  </a:lnTo>
                  <a:lnTo>
                    <a:pt x="1017638" y="971169"/>
                  </a:lnTo>
                  <a:lnTo>
                    <a:pt x="1030020" y="949172"/>
                  </a:lnTo>
                  <a:lnTo>
                    <a:pt x="1034923" y="940473"/>
                  </a:lnTo>
                  <a:lnTo>
                    <a:pt x="1042492" y="905306"/>
                  </a:lnTo>
                  <a:lnTo>
                    <a:pt x="1042492" y="829500"/>
                  </a:lnTo>
                  <a:lnTo>
                    <a:pt x="1042492" y="743877"/>
                  </a:lnTo>
                  <a:lnTo>
                    <a:pt x="1042695" y="737311"/>
                  </a:lnTo>
                  <a:close/>
                </a:path>
                <a:path w="2125344" h="1401445">
                  <a:moveTo>
                    <a:pt x="1050912" y="288798"/>
                  </a:moveTo>
                  <a:lnTo>
                    <a:pt x="1046416" y="283895"/>
                  </a:lnTo>
                  <a:lnTo>
                    <a:pt x="1039190" y="283578"/>
                  </a:lnTo>
                  <a:lnTo>
                    <a:pt x="1037767" y="283819"/>
                  </a:lnTo>
                  <a:lnTo>
                    <a:pt x="1036434" y="284327"/>
                  </a:lnTo>
                  <a:lnTo>
                    <a:pt x="965746" y="303263"/>
                  </a:lnTo>
                  <a:lnTo>
                    <a:pt x="965746" y="373672"/>
                  </a:lnTo>
                  <a:lnTo>
                    <a:pt x="965746" y="599706"/>
                  </a:lnTo>
                  <a:lnTo>
                    <a:pt x="923518" y="611149"/>
                  </a:lnTo>
                  <a:lnTo>
                    <a:pt x="922820" y="383933"/>
                  </a:lnTo>
                  <a:lnTo>
                    <a:pt x="965746" y="373672"/>
                  </a:lnTo>
                  <a:lnTo>
                    <a:pt x="965746" y="303263"/>
                  </a:lnTo>
                  <a:lnTo>
                    <a:pt x="915352" y="316750"/>
                  </a:lnTo>
                  <a:lnTo>
                    <a:pt x="875665" y="336816"/>
                  </a:lnTo>
                  <a:lnTo>
                    <a:pt x="844943" y="371995"/>
                  </a:lnTo>
                  <a:lnTo>
                    <a:pt x="837666" y="403301"/>
                  </a:lnTo>
                  <a:lnTo>
                    <a:pt x="837666" y="687425"/>
                  </a:lnTo>
                  <a:lnTo>
                    <a:pt x="847725" y="697776"/>
                  </a:lnTo>
                  <a:lnTo>
                    <a:pt x="850976" y="696988"/>
                  </a:lnTo>
                  <a:lnTo>
                    <a:pt x="972502" y="664565"/>
                  </a:lnTo>
                  <a:lnTo>
                    <a:pt x="1015466" y="643318"/>
                  </a:lnTo>
                  <a:lnTo>
                    <a:pt x="1042504" y="611149"/>
                  </a:lnTo>
                  <a:lnTo>
                    <a:pt x="1050658" y="580593"/>
                  </a:lnTo>
                  <a:lnTo>
                    <a:pt x="1050658" y="373672"/>
                  </a:lnTo>
                  <a:lnTo>
                    <a:pt x="1050658" y="294589"/>
                  </a:lnTo>
                  <a:lnTo>
                    <a:pt x="1050912" y="288798"/>
                  </a:lnTo>
                  <a:close/>
                </a:path>
                <a:path w="2125344" h="1401445">
                  <a:moveTo>
                    <a:pt x="1317993" y="975995"/>
                  </a:moveTo>
                  <a:lnTo>
                    <a:pt x="1303070" y="980186"/>
                  </a:lnTo>
                  <a:lnTo>
                    <a:pt x="1303070" y="758342"/>
                  </a:lnTo>
                  <a:lnTo>
                    <a:pt x="1303070" y="673658"/>
                  </a:lnTo>
                  <a:lnTo>
                    <a:pt x="1303464" y="667359"/>
                  </a:lnTo>
                  <a:lnTo>
                    <a:pt x="1298676" y="661936"/>
                  </a:lnTo>
                  <a:lnTo>
                    <a:pt x="1290777" y="661428"/>
                  </a:lnTo>
                  <a:lnTo>
                    <a:pt x="1289177" y="661670"/>
                  </a:lnTo>
                  <a:lnTo>
                    <a:pt x="1287665" y="662228"/>
                  </a:lnTo>
                  <a:lnTo>
                    <a:pt x="1211148" y="682853"/>
                  </a:lnTo>
                  <a:lnTo>
                    <a:pt x="1211148" y="758342"/>
                  </a:lnTo>
                  <a:lnTo>
                    <a:pt x="1211148" y="1004912"/>
                  </a:lnTo>
                  <a:lnTo>
                    <a:pt x="1150734" y="1021016"/>
                  </a:lnTo>
                  <a:lnTo>
                    <a:pt x="1187818" y="764400"/>
                  </a:lnTo>
                  <a:lnTo>
                    <a:pt x="1211148" y="758342"/>
                  </a:lnTo>
                  <a:lnTo>
                    <a:pt x="1211148" y="682853"/>
                  </a:lnTo>
                  <a:lnTo>
                    <a:pt x="1164399" y="697344"/>
                  </a:lnTo>
                  <a:lnTo>
                    <a:pt x="1123899" y="723595"/>
                  </a:lnTo>
                  <a:lnTo>
                    <a:pt x="1097978" y="768515"/>
                  </a:lnTo>
                  <a:lnTo>
                    <a:pt x="1091425" y="812990"/>
                  </a:lnTo>
                  <a:lnTo>
                    <a:pt x="1084694" y="860806"/>
                  </a:lnTo>
                  <a:lnTo>
                    <a:pt x="1076134" y="921029"/>
                  </a:lnTo>
                  <a:lnTo>
                    <a:pt x="1066838" y="985354"/>
                  </a:lnTo>
                  <a:lnTo>
                    <a:pt x="1057897" y="1045502"/>
                  </a:lnTo>
                  <a:lnTo>
                    <a:pt x="1041552" y="1049934"/>
                  </a:lnTo>
                  <a:lnTo>
                    <a:pt x="1018235" y="1130414"/>
                  </a:lnTo>
                  <a:lnTo>
                    <a:pt x="1317993" y="1050175"/>
                  </a:lnTo>
                  <a:lnTo>
                    <a:pt x="1317993" y="1021016"/>
                  </a:lnTo>
                  <a:lnTo>
                    <a:pt x="1317993" y="980186"/>
                  </a:lnTo>
                  <a:lnTo>
                    <a:pt x="1317993" y="975995"/>
                  </a:lnTo>
                  <a:close/>
                </a:path>
                <a:path w="2125344" h="1401445">
                  <a:moveTo>
                    <a:pt x="1326159" y="502437"/>
                  </a:moveTo>
                  <a:lnTo>
                    <a:pt x="1311224" y="506171"/>
                  </a:lnTo>
                  <a:lnTo>
                    <a:pt x="1311224" y="302755"/>
                  </a:lnTo>
                  <a:lnTo>
                    <a:pt x="1311224" y="224840"/>
                  </a:lnTo>
                  <a:lnTo>
                    <a:pt x="1311668" y="219189"/>
                  </a:lnTo>
                  <a:lnTo>
                    <a:pt x="1307465" y="214249"/>
                  </a:lnTo>
                  <a:lnTo>
                    <a:pt x="1300162" y="213664"/>
                  </a:lnTo>
                  <a:lnTo>
                    <a:pt x="1298511" y="213931"/>
                  </a:lnTo>
                  <a:lnTo>
                    <a:pt x="1297000" y="214579"/>
                  </a:lnTo>
                  <a:lnTo>
                    <a:pt x="1226070" y="233565"/>
                  </a:lnTo>
                  <a:lnTo>
                    <a:pt x="1226070" y="302755"/>
                  </a:lnTo>
                  <a:lnTo>
                    <a:pt x="1226070" y="528802"/>
                  </a:lnTo>
                  <a:lnTo>
                    <a:pt x="1171257" y="543496"/>
                  </a:lnTo>
                  <a:lnTo>
                    <a:pt x="1205547" y="308356"/>
                  </a:lnTo>
                  <a:lnTo>
                    <a:pt x="1226070" y="302755"/>
                  </a:lnTo>
                  <a:lnTo>
                    <a:pt x="1226070" y="233565"/>
                  </a:lnTo>
                  <a:lnTo>
                    <a:pt x="1183868" y="246697"/>
                  </a:lnTo>
                  <a:lnTo>
                    <a:pt x="1146771" y="270802"/>
                  </a:lnTo>
                  <a:lnTo>
                    <a:pt x="1123315" y="311378"/>
                  </a:lnTo>
                  <a:lnTo>
                    <a:pt x="1086586" y="565416"/>
                  </a:lnTo>
                  <a:lnTo>
                    <a:pt x="1071422" y="569391"/>
                  </a:lnTo>
                  <a:lnTo>
                    <a:pt x="1050658" y="644042"/>
                  </a:lnTo>
                  <a:lnTo>
                    <a:pt x="1326159" y="570318"/>
                  </a:lnTo>
                  <a:lnTo>
                    <a:pt x="1326159" y="543496"/>
                  </a:lnTo>
                  <a:lnTo>
                    <a:pt x="1326159" y="506171"/>
                  </a:lnTo>
                  <a:lnTo>
                    <a:pt x="1326159" y="502437"/>
                  </a:lnTo>
                  <a:close/>
                </a:path>
                <a:path w="2125344" h="1401445">
                  <a:moveTo>
                    <a:pt x="1578787" y="151828"/>
                  </a:moveTo>
                  <a:lnTo>
                    <a:pt x="1578571" y="146024"/>
                  </a:lnTo>
                  <a:lnTo>
                    <a:pt x="1573682" y="141528"/>
                  </a:lnTo>
                  <a:lnTo>
                    <a:pt x="1566494" y="141808"/>
                  </a:lnTo>
                  <a:lnTo>
                    <a:pt x="1565135" y="142138"/>
                  </a:lnTo>
                  <a:lnTo>
                    <a:pt x="1563865" y="142735"/>
                  </a:lnTo>
                  <a:lnTo>
                    <a:pt x="1493888" y="161721"/>
                  </a:lnTo>
                  <a:lnTo>
                    <a:pt x="1493888" y="231140"/>
                  </a:lnTo>
                  <a:lnTo>
                    <a:pt x="1493888" y="391401"/>
                  </a:lnTo>
                  <a:lnTo>
                    <a:pt x="1447228" y="404228"/>
                  </a:lnTo>
                  <a:lnTo>
                    <a:pt x="1470558" y="237439"/>
                  </a:lnTo>
                  <a:lnTo>
                    <a:pt x="1493888" y="231140"/>
                  </a:lnTo>
                  <a:lnTo>
                    <a:pt x="1493888" y="161721"/>
                  </a:lnTo>
                  <a:lnTo>
                    <a:pt x="1448574" y="175768"/>
                  </a:lnTo>
                  <a:lnTo>
                    <a:pt x="1411300" y="199885"/>
                  </a:lnTo>
                  <a:lnTo>
                    <a:pt x="1387602" y="241134"/>
                  </a:lnTo>
                  <a:lnTo>
                    <a:pt x="1340866" y="565886"/>
                  </a:lnTo>
                  <a:lnTo>
                    <a:pt x="1425765" y="542556"/>
                  </a:lnTo>
                  <a:lnTo>
                    <a:pt x="1436027" y="472579"/>
                  </a:lnTo>
                  <a:lnTo>
                    <a:pt x="1493888" y="457187"/>
                  </a:lnTo>
                  <a:lnTo>
                    <a:pt x="1493888" y="525068"/>
                  </a:lnTo>
                  <a:lnTo>
                    <a:pt x="1578787" y="501738"/>
                  </a:lnTo>
                  <a:lnTo>
                    <a:pt x="1578787" y="457187"/>
                  </a:lnTo>
                  <a:lnTo>
                    <a:pt x="1578787" y="404228"/>
                  </a:lnTo>
                  <a:lnTo>
                    <a:pt x="1578787" y="231140"/>
                  </a:lnTo>
                  <a:lnTo>
                    <a:pt x="1578787" y="151828"/>
                  </a:lnTo>
                  <a:close/>
                </a:path>
                <a:path w="2125344" h="1401445">
                  <a:moveTo>
                    <a:pt x="1583258" y="592353"/>
                  </a:moveTo>
                  <a:lnTo>
                    <a:pt x="1578241" y="586917"/>
                  </a:lnTo>
                  <a:lnTo>
                    <a:pt x="1570291" y="586600"/>
                  </a:lnTo>
                  <a:lnTo>
                    <a:pt x="1568792" y="586841"/>
                  </a:lnTo>
                  <a:lnTo>
                    <a:pt x="1567357" y="587349"/>
                  </a:lnTo>
                  <a:lnTo>
                    <a:pt x="1489684" y="608114"/>
                  </a:lnTo>
                  <a:lnTo>
                    <a:pt x="1489684" y="688822"/>
                  </a:lnTo>
                  <a:lnTo>
                    <a:pt x="1443037" y="788670"/>
                  </a:lnTo>
                  <a:lnTo>
                    <a:pt x="1443037" y="620941"/>
                  </a:lnTo>
                  <a:lnTo>
                    <a:pt x="1365351" y="641705"/>
                  </a:lnTo>
                  <a:lnTo>
                    <a:pt x="1356550" y="644321"/>
                  </a:lnTo>
                  <a:lnTo>
                    <a:pt x="1350314" y="652132"/>
                  </a:lnTo>
                  <a:lnTo>
                    <a:pt x="1349717" y="661301"/>
                  </a:lnTo>
                  <a:lnTo>
                    <a:pt x="1349717" y="1042009"/>
                  </a:lnTo>
                  <a:lnTo>
                    <a:pt x="1443037" y="1016812"/>
                  </a:lnTo>
                  <a:lnTo>
                    <a:pt x="1443037" y="935634"/>
                  </a:lnTo>
                  <a:lnTo>
                    <a:pt x="1489684" y="836485"/>
                  </a:lnTo>
                  <a:lnTo>
                    <a:pt x="1489684" y="1003515"/>
                  </a:lnTo>
                  <a:lnTo>
                    <a:pt x="1582991" y="978560"/>
                  </a:lnTo>
                  <a:lnTo>
                    <a:pt x="1582991" y="598792"/>
                  </a:lnTo>
                  <a:lnTo>
                    <a:pt x="1583258" y="592353"/>
                  </a:lnTo>
                  <a:close/>
                </a:path>
                <a:path w="2125344" h="1401445">
                  <a:moveTo>
                    <a:pt x="2125129" y="26327"/>
                  </a:moveTo>
                  <a:lnTo>
                    <a:pt x="2098141" y="0"/>
                  </a:lnTo>
                  <a:lnTo>
                    <a:pt x="2094865" y="495"/>
                  </a:lnTo>
                  <a:lnTo>
                    <a:pt x="2091766" y="1600"/>
                  </a:lnTo>
                  <a:lnTo>
                    <a:pt x="1924291" y="46393"/>
                  </a:lnTo>
                  <a:lnTo>
                    <a:pt x="1924291" y="208978"/>
                  </a:lnTo>
                  <a:lnTo>
                    <a:pt x="1924291" y="394195"/>
                  </a:lnTo>
                  <a:lnTo>
                    <a:pt x="1837740" y="417296"/>
                  </a:lnTo>
                  <a:lnTo>
                    <a:pt x="1837740" y="232308"/>
                  </a:lnTo>
                  <a:lnTo>
                    <a:pt x="1924291" y="208978"/>
                  </a:lnTo>
                  <a:lnTo>
                    <a:pt x="1924291" y="46393"/>
                  </a:lnTo>
                  <a:lnTo>
                    <a:pt x="1727149" y="99098"/>
                  </a:lnTo>
                  <a:lnTo>
                    <a:pt x="1682965" y="117360"/>
                  </a:lnTo>
                  <a:lnTo>
                    <a:pt x="1642287" y="179438"/>
                  </a:lnTo>
                  <a:lnTo>
                    <a:pt x="1637157" y="223291"/>
                  </a:lnTo>
                  <a:lnTo>
                    <a:pt x="1636407" y="275691"/>
                  </a:lnTo>
                  <a:lnTo>
                    <a:pt x="1636407" y="403301"/>
                  </a:lnTo>
                  <a:lnTo>
                    <a:pt x="1644434" y="455371"/>
                  </a:lnTo>
                  <a:lnTo>
                    <a:pt x="1677238" y="496608"/>
                  </a:lnTo>
                  <a:lnTo>
                    <a:pt x="1714284" y="519849"/>
                  </a:lnTo>
                  <a:lnTo>
                    <a:pt x="1727149" y="526707"/>
                  </a:lnTo>
                  <a:lnTo>
                    <a:pt x="1681911" y="580351"/>
                  </a:lnTo>
                  <a:lnTo>
                    <a:pt x="1663839" y="605345"/>
                  </a:lnTo>
                  <a:lnTo>
                    <a:pt x="1650161" y="632752"/>
                  </a:lnTo>
                  <a:lnTo>
                    <a:pt x="1641106" y="662012"/>
                  </a:lnTo>
                  <a:lnTo>
                    <a:pt x="1636877" y="692556"/>
                  </a:lnTo>
                  <a:lnTo>
                    <a:pt x="1636877" y="964565"/>
                  </a:lnTo>
                  <a:lnTo>
                    <a:pt x="1837740" y="910209"/>
                  </a:lnTo>
                  <a:lnTo>
                    <a:pt x="1837740" y="581520"/>
                  </a:lnTo>
                  <a:lnTo>
                    <a:pt x="1924291" y="558203"/>
                  </a:lnTo>
                  <a:lnTo>
                    <a:pt x="1924291" y="886879"/>
                  </a:lnTo>
                  <a:lnTo>
                    <a:pt x="2091766" y="842784"/>
                  </a:lnTo>
                  <a:lnTo>
                    <a:pt x="2104821" y="836599"/>
                  </a:lnTo>
                  <a:lnTo>
                    <a:pt x="2115147" y="826973"/>
                  </a:lnTo>
                  <a:lnTo>
                    <a:pt x="2122132" y="814692"/>
                  </a:lnTo>
                  <a:lnTo>
                    <a:pt x="2125129" y="800569"/>
                  </a:lnTo>
                  <a:lnTo>
                    <a:pt x="2125129" y="558203"/>
                  </a:lnTo>
                  <a:lnTo>
                    <a:pt x="2125129" y="417296"/>
                  </a:lnTo>
                  <a:lnTo>
                    <a:pt x="2125129" y="208978"/>
                  </a:lnTo>
                  <a:lnTo>
                    <a:pt x="2125129" y="263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"/>
          <p:cNvSpPr txBox="1"/>
          <p:nvPr/>
        </p:nvSpPr>
        <p:spPr>
          <a:xfrm>
            <a:off x="719064" y="2112814"/>
            <a:ext cx="16417824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Акции в поддержку военных </a:t>
            </a:r>
            <a:endParaRPr sz="8800" b="1" dirty="0">
              <a:solidFill>
                <a:srgbClr val="FFFFFF"/>
              </a:solidFill>
              <a:latin typeface="Bahnschrift" panose="020B0502040204020203" pitchFamily="34" charset="0"/>
              <a:cs typeface="CUPKQP+Montserrat SemiBold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525005" y="3913014"/>
            <a:ext cx="11795459" cy="3744416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За </a:t>
            </a:r>
            <a:r>
              <a:rPr lang="ru-RU" sz="3600" dirty="0" smtClean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2023 год в Краснодарском крае </a:t>
            </a:r>
            <a:r>
              <a:rPr lang="ru-RU" sz="3600" dirty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прошло свыше </a:t>
            </a:r>
            <a:r>
              <a:rPr lang="ru-RU" sz="3600" dirty="0" smtClean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50 </a:t>
            </a:r>
            <a:r>
              <a:rPr lang="ru-RU" sz="3600" dirty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крупных </a:t>
            </a:r>
            <a:r>
              <a:rPr lang="ru-RU" sz="3600" dirty="0" smtClean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акций </a:t>
            </a:r>
            <a:r>
              <a:rPr lang="ru-RU" sz="3600" dirty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Молодой Гвардии </a:t>
            </a:r>
            <a:r>
              <a:rPr lang="ru-RU" sz="3600" dirty="0" smtClean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в </a:t>
            </a:r>
            <a:r>
              <a:rPr lang="ru-RU" sz="3600" dirty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поддержку военнослужащих, находящихся в зоне проведения Специальной Военной Операции. За отчётный период удалось охватить более 150 человек и оказать им помощь</a:t>
            </a:r>
          </a:p>
          <a:p>
            <a:endParaRPr lang="ru-RU" sz="3600" dirty="0">
              <a:solidFill>
                <a:srgbClr val="FFFFFF"/>
              </a:solidFill>
              <a:latin typeface="Bahnschrift" panose="020B0502040204020203" pitchFamily="34" charset="0"/>
              <a:cs typeface="CUPKQP+Montserrat SemiBold"/>
            </a:endParaRPr>
          </a:p>
          <a:p>
            <a:r>
              <a:rPr lang="ru-RU" sz="3600" dirty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Местные отделения Молодой Гвардии </a:t>
            </a:r>
            <a:r>
              <a:rPr lang="ru-RU" sz="3600" dirty="0" smtClean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получили </a:t>
            </a:r>
            <a:r>
              <a:rPr lang="ru-RU" sz="3600" dirty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установку о приоритетности задач, связанных с поддержкой СВО, семей мобилизованных и переселенцев, раненных в госпиталях. 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xmlns="" id="{BDD44177-DD05-4104-8A43-D30D9F95B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0623" y="4017816"/>
            <a:ext cx="2520000" cy="189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xmlns="" id="{C882B64B-8B8E-4AEB-8C09-37EE9A06E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910" y="5529984"/>
            <a:ext cx="2520000" cy="189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xmlns="" id="{2A1E64C3-251D-46A3-909F-CC482F05E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0623" y="7201077"/>
            <a:ext cx="2520000" cy="189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721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28906" y="905492"/>
            <a:ext cx="7459094" cy="8670548"/>
            <a:chOff x="11904276" y="996713"/>
            <a:chExt cx="8199823" cy="9544033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04276" y="10000679"/>
              <a:ext cx="8199823" cy="5400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53410" y="9112717"/>
              <a:ext cx="6950688" cy="5400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09918" y="996713"/>
              <a:ext cx="6094180" cy="442353"/>
            </a:xfrm>
            <a:prstGeom prst="rect">
              <a:avLst/>
            </a:prstGeom>
          </p:spPr>
        </p:pic>
      </p:grpSp>
      <p:grpSp>
        <p:nvGrpSpPr>
          <p:cNvPr id="11" name="object 2"/>
          <p:cNvGrpSpPr/>
          <p:nvPr/>
        </p:nvGrpSpPr>
        <p:grpSpPr>
          <a:xfrm>
            <a:off x="0" y="721"/>
            <a:ext cx="18288000" cy="10273579"/>
            <a:chOff x="0" y="0"/>
            <a:chExt cx="20104100" cy="11308556"/>
          </a:xfrm>
        </p:grpSpPr>
        <p:pic>
          <p:nvPicPr>
            <p:cNvPr id="12" name="object 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pic>
          <p:nvPicPr>
            <p:cNvPr id="16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04276" y="10000679"/>
              <a:ext cx="8199823" cy="540067"/>
            </a:xfrm>
            <a:prstGeom prst="rect">
              <a:avLst/>
            </a:prstGeom>
          </p:spPr>
        </p:pic>
        <p:pic>
          <p:nvPicPr>
            <p:cNvPr id="17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53410" y="9112717"/>
              <a:ext cx="6950688" cy="540056"/>
            </a:xfrm>
            <a:prstGeom prst="rect">
              <a:avLst/>
            </a:prstGeom>
          </p:spPr>
        </p:pic>
        <p:pic>
          <p:nvPicPr>
            <p:cNvPr id="18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09918" y="996713"/>
              <a:ext cx="6094180" cy="442353"/>
            </a:xfrm>
            <a:prstGeom prst="rect">
              <a:avLst/>
            </a:prstGeom>
          </p:spPr>
        </p:pic>
        <p:sp>
          <p:nvSpPr>
            <p:cNvPr id="19" name="object 10"/>
            <p:cNvSpPr/>
            <p:nvPr/>
          </p:nvSpPr>
          <p:spPr>
            <a:xfrm>
              <a:off x="17470756" y="742066"/>
              <a:ext cx="2125345" cy="1401445"/>
            </a:xfrm>
            <a:custGeom>
              <a:avLst/>
              <a:gdLst/>
              <a:ahLst/>
              <a:cxnLst/>
              <a:rect l="l" t="t" r="r" b="b"/>
              <a:pathLst>
                <a:path w="2125344" h="1401445">
                  <a:moveTo>
                    <a:pt x="203136" y="962329"/>
                  </a:moveTo>
                  <a:lnTo>
                    <a:pt x="198259" y="956779"/>
                  </a:lnTo>
                  <a:lnTo>
                    <a:pt x="190385" y="956246"/>
                  </a:lnTo>
                  <a:lnTo>
                    <a:pt x="188937" y="956424"/>
                  </a:lnTo>
                  <a:lnTo>
                    <a:pt x="16548" y="1003515"/>
                  </a:lnTo>
                  <a:lnTo>
                    <a:pt x="7747" y="1006132"/>
                  </a:lnTo>
                  <a:lnTo>
                    <a:pt x="1498" y="1013955"/>
                  </a:lnTo>
                  <a:lnTo>
                    <a:pt x="914" y="1023112"/>
                  </a:lnTo>
                  <a:lnTo>
                    <a:pt x="914" y="1387500"/>
                  </a:lnTo>
                  <a:lnTo>
                    <a:pt x="0" y="1393875"/>
                  </a:lnTo>
                  <a:lnTo>
                    <a:pt x="4419" y="1399781"/>
                  </a:lnTo>
                  <a:lnTo>
                    <a:pt x="12712" y="1400987"/>
                  </a:lnTo>
                  <a:lnTo>
                    <a:pt x="14706" y="1400771"/>
                  </a:lnTo>
                  <a:lnTo>
                    <a:pt x="16548" y="1400086"/>
                  </a:lnTo>
                  <a:lnTo>
                    <a:pt x="94234" y="1377924"/>
                  </a:lnTo>
                  <a:lnTo>
                    <a:pt x="94234" y="1074661"/>
                  </a:lnTo>
                  <a:lnTo>
                    <a:pt x="202704" y="1045972"/>
                  </a:lnTo>
                  <a:lnTo>
                    <a:pt x="202704" y="968756"/>
                  </a:lnTo>
                  <a:lnTo>
                    <a:pt x="203136" y="962329"/>
                  </a:lnTo>
                  <a:close/>
                </a:path>
                <a:path w="2125344" h="1401445">
                  <a:moveTo>
                    <a:pt x="293547" y="491756"/>
                  </a:moveTo>
                  <a:lnTo>
                    <a:pt x="289128" y="486791"/>
                  </a:lnTo>
                  <a:lnTo>
                    <a:pt x="281940" y="486371"/>
                  </a:lnTo>
                  <a:lnTo>
                    <a:pt x="280543" y="486575"/>
                  </a:lnTo>
                  <a:lnTo>
                    <a:pt x="279209" y="487045"/>
                  </a:lnTo>
                  <a:lnTo>
                    <a:pt x="280847" y="487045"/>
                  </a:lnTo>
                  <a:lnTo>
                    <a:pt x="209702" y="505942"/>
                  </a:lnTo>
                  <a:lnTo>
                    <a:pt x="146481" y="658266"/>
                  </a:lnTo>
                  <a:lnTo>
                    <a:pt x="84658" y="539305"/>
                  </a:lnTo>
                  <a:lnTo>
                    <a:pt x="14681" y="557961"/>
                  </a:lnTo>
                  <a:lnTo>
                    <a:pt x="6565" y="560260"/>
                  </a:lnTo>
                  <a:lnTo>
                    <a:pt x="838" y="567499"/>
                  </a:lnTo>
                  <a:lnTo>
                    <a:pt x="457" y="575919"/>
                  </a:lnTo>
                  <a:lnTo>
                    <a:pt x="457" y="910209"/>
                  </a:lnTo>
                  <a:lnTo>
                    <a:pt x="190" y="916000"/>
                  </a:lnTo>
                  <a:lnTo>
                    <a:pt x="4686" y="920902"/>
                  </a:lnTo>
                  <a:lnTo>
                    <a:pt x="11912" y="921219"/>
                  </a:lnTo>
                  <a:lnTo>
                    <a:pt x="13335" y="920978"/>
                  </a:lnTo>
                  <a:lnTo>
                    <a:pt x="14681" y="920470"/>
                  </a:lnTo>
                  <a:lnTo>
                    <a:pt x="84658" y="901573"/>
                  </a:lnTo>
                  <a:lnTo>
                    <a:pt x="84658" y="691629"/>
                  </a:lnTo>
                  <a:lnTo>
                    <a:pt x="145326" y="804062"/>
                  </a:lnTo>
                  <a:lnTo>
                    <a:pt x="209219" y="655942"/>
                  </a:lnTo>
                  <a:lnTo>
                    <a:pt x="209219" y="869149"/>
                  </a:lnTo>
                  <a:lnTo>
                    <a:pt x="279209" y="850252"/>
                  </a:lnTo>
                  <a:lnTo>
                    <a:pt x="287235" y="847864"/>
                  </a:lnTo>
                  <a:lnTo>
                    <a:pt x="292862" y="840651"/>
                  </a:lnTo>
                  <a:lnTo>
                    <a:pt x="293217" y="832294"/>
                  </a:lnTo>
                  <a:lnTo>
                    <a:pt x="293217" y="497547"/>
                  </a:lnTo>
                  <a:lnTo>
                    <a:pt x="293547" y="491756"/>
                  </a:lnTo>
                  <a:close/>
                </a:path>
                <a:path w="2125344" h="1401445">
                  <a:moveTo>
                    <a:pt x="463905" y="892238"/>
                  </a:moveTo>
                  <a:lnTo>
                    <a:pt x="459117" y="886815"/>
                  </a:lnTo>
                  <a:lnTo>
                    <a:pt x="451205" y="886320"/>
                  </a:lnTo>
                  <a:lnTo>
                    <a:pt x="449605" y="886548"/>
                  </a:lnTo>
                  <a:lnTo>
                    <a:pt x="448106" y="887120"/>
                  </a:lnTo>
                  <a:lnTo>
                    <a:pt x="370662" y="907910"/>
                  </a:lnTo>
                  <a:lnTo>
                    <a:pt x="370662" y="983691"/>
                  </a:lnTo>
                  <a:lnTo>
                    <a:pt x="369252" y="1066736"/>
                  </a:lnTo>
                  <a:lnTo>
                    <a:pt x="369252" y="1142555"/>
                  </a:lnTo>
                  <a:lnTo>
                    <a:pt x="369252" y="1230020"/>
                  </a:lnTo>
                  <a:lnTo>
                    <a:pt x="326097" y="1241691"/>
                  </a:lnTo>
                  <a:lnTo>
                    <a:pt x="326097" y="1154201"/>
                  </a:lnTo>
                  <a:lnTo>
                    <a:pt x="369252" y="1142555"/>
                  </a:lnTo>
                  <a:lnTo>
                    <a:pt x="369252" y="1066736"/>
                  </a:lnTo>
                  <a:lnTo>
                    <a:pt x="327507" y="1078166"/>
                  </a:lnTo>
                  <a:lnTo>
                    <a:pt x="327507" y="995349"/>
                  </a:lnTo>
                  <a:lnTo>
                    <a:pt x="370662" y="983691"/>
                  </a:lnTo>
                  <a:lnTo>
                    <a:pt x="370662" y="907910"/>
                  </a:lnTo>
                  <a:lnTo>
                    <a:pt x="318643" y="921867"/>
                  </a:lnTo>
                  <a:lnTo>
                    <a:pt x="271843" y="944956"/>
                  </a:lnTo>
                  <a:lnTo>
                    <a:pt x="241109" y="982700"/>
                  </a:lnTo>
                  <a:lnTo>
                    <a:pt x="234200" y="1013307"/>
                  </a:lnTo>
                  <a:lnTo>
                    <a:pt x="234200" y="1339900"/>
                  </a:lnTo>
                  <a:lnTo>
                    <a:pt x="420814" y="1289735"/>
                  </a:lnTo>
                  <a:lnTo>
                    <a:pt x="445084" y="1278356"/>
                  </a:lnTo>
                  <a:lnTo>
                    <a:pt x="457555" y="1260932"/>
                  </a:lnTo>
                  <a:lnTo>
                    <a:pt x="461302" y="1241691"/>
                  </a:lnTo>
                  <a:lnTo>
                    <a:pt x="462140" y="1237399"/>
                  </a:lnTo>
                  <a:lnTo>
                    <a:pt x="462800" y="1207643"/>
                  </a:lnTo>
                  <a:lnTo>
                    <a:pt x="462800" y="1149311"/>
                  </a:lnTo>
                  <a:lnTo>
                    <a:pt x="444131" y="1106627"/>
                  </a:lnTo>
                  <a:lnTo>
                    <a:pt x="420814" y="1092161"/>
                  </a:lnTo>
                  <a:lnTo>
                    <a:pt x="427304" y="1084300"/>
                  </a:lnTo>
                  <a:lnTo>
                    <a:pt x="432435" y="1078166"/>
                  </a:lnTo>
                  <a:lnTo>
                    <a:pt x="435838" y="1074153"/>
                  </a:lnTo>
                  <a:lnTo>
                    <a:pt x="441807" y="1067206"/>
                  </a:lnTo>
                  <a:lnTo>
                    <a:pt x="450176" y="1055624"/>
                  </a:lnTo>
                  <a:lnTo>
                    <a:pt x="456501" y="1042911"/>
                  </a:lnTo>
                  <a:lnTo>
                    <a:pt x="460667" y="1029347"/>
                  </a:lnTo>
                  <a:lnTo>
                    <a:pt x="462572" y="1015187"/>
                  </a:lnTo>
                  <a:lnTo>
                    <a:pt x="463499" y="1015187"/>
                  </a:lnTo>
                  <a:lnTo>
                    <a:pt x="463499" y="983691"/>
                  </a:lnTo>
                  <a:lnTo>
                    <a:pt x="463499" y="898550"/>
                  </a:lnTo>
                  <a:lnTo>
                    <a:pt x="463905" y="892238"/>
                  </a:lnTo>
                  <a:close/>
                </a:path>
                <a:path w="2125344" h="1401445">
                  <a:moveTo>
                    <a:pt x="551002" y="422935"/>
                  </a:moveTo>
                  <a:lnTo>
                    <a:pt x="546519" y="418033"/>
                  </a:lnTo>
                  <a:lnTo>
                    <a:pt x="539280" y="417715"/>
                  </a:lnTo>
                  <a:lnTo>
                    <a:pt x="537857" y="417944"/>
                  </a:lnTo>
                  <a:lnTo>
                    <a:pt x="536511" y="418465"/>
                  </a:lnTo>
                  <a:lnTo>
                    <a:pt x="465594" y="437451"/>
                  </a:lnTo>
                  <a:lnTo>
                    <a:pt x="465594" y="506641"/>
                  </a:lnTo>
                  <a:lnTo>
                    <a:pt x="465594" y="732675"/>
                  </a:lnTo>
                  <a:lnTo>
                    <a:pt x="423379" y="744118"/>
                  </a:lnTo>
                  <a:lnTo>
                    <a:pt x="423379" y="518071"/>
                  </a:lnTo>
                  <a:lnTo>
                    <a:pt x="465594" y="506641"/>
                  </a:lnTo>
                  <a:lnTo>
                    <a:pt x="465594" y="437451"/>
                  </a:lnTo>
                  <a:lnTo>
                    <a:pt x="415442" y="450875"/>
                  </a:lnTo>
                  <a:lnTo>
                    <a:pt x="376110" y="470992"/>
                  </a:lnTo>
                  <a:lnTo>
                    <a:pt x="364591" y="480275"/>
                  </a:lnTo>
                  <a:lnTo>
                    <a:pt x="364121" y="480275"/>
                  </a:lnTo>
                  <a:lnTo>
                    <a:pt x="353275" y="492188"/>
                  </a:lnTo>
                  <a:lnTo>
                    <a:pt x="345122" y="505917"/>
                  </a:lnTo>
                  <a:lnTo>
                    <a:pt x="339890" y="520992"/>
                  </a:lnTo>
                  <a:lnTo>
                    <a:pt x="337769" y="536968"/>
                  </a:lnTo>
                  <a:lnTo>
                    <a:pt x="337769" y="821563"/>
                  </a:lnTo>
                  <a:lnTo>
                    <a:pt x="347814" y="831900"/>
                  </a:lnTo>
                  <a:lnTo>
                    <a:pt x="351066" y="831126"/>
                  </a:lnTo>
                  <a:lnTo>
                    <a:pt x="472605" y="798703"/>
                  </a:lnTo>
                  <a:lnTo>
                    <a:pt x="515556" y="777443"/>
                  </a:lnTo>
                  <a:lnTo>
                    <a:pt x="543255" y="744118"/>
                  </a:lnTo>
                  <a:lnTo>
                    <a:pt x="550748" y="714717"/>
                  </a:lnTo>
                  <a:lnTo>
                    <a:pt x="550748" y="506641"/>
                  </a:lnTo>
                  <a:lnTo>
                    <a:pt x="550748" y="428726"/>
                  </a:lnTo>
                  <a:lnTo>
                    <a:pt x="551002" y="422935"/>
                  </a:lnTo>
                  <a:close/>
                </a:path>
                <a:path w="2125344" h="1401445">
                  <a:moveTo>
                    <a:pt x="758291" y="813866"/>
                  </a:moveTo>
                  <a:lnTo>
                    <a:pt x="753503" y="808431"/>
                  </a:lnTo>
                  <a:lnTo>
                    <a:pt x="745604" y="807935"/>
                  </a:lnTo>
                  <a:lnTo>
                    <a:pt x="744004" y="808164"/>
                  </a:lnTo>
                  <a:lnTo>
                    <a:pt x="742505" y="808723"/>
                  </a:lnTo>
                  <a:lnTo>
                    <a:pt x="741108" y="808723"/>
                  </a:lnTo>
                  <a:lnTo>
                    <a:pt x="663892" y="829627"/>
                  </a:lnTo>
                  <a:lnTo>
                    <a:pt x="663892" y="905078"/>
                  </a:lnTo>
                  <a:lnTo>
                    <a:pt x="663892" y="1079792"/>
                  </a:lnTo>
                  <a:lnTo>
                    <a:pt x="611860" y="1093800"/>
                  </a:lnTo>
                  <a:lnTo>
                    <a:pt x="638225" y="912075"/>
                  </a:lnTo>
                  <a:lnTo>
                    <a:pt x="663892" y="905078"/>
                  </a:lnTo>
                  <a:lnTo>
                    <a:pt x="663892" y="829627"/>
                  </a:lnTo>
                  <a:lnTo>
                    <a:pt x="615797" y="844702"/>
                  </a:lnTo>
                  <a:lnTo>
                    <a:pt x="575462" y="871245"/>
                  </a:lnTo>
                  <a:lnTo>
                    <a:pt x="548576" y="916051"/>
                  </a:lnTo>
                  <a:lnTo>
                    <a:pt x="497332" y="1269911"/>
                  </a:lnTo>
                  <a:lnTo>
                    <a:pt x="590638" y="1245196"/>
                  </a:lnTo>
                  <a:lnTo>
                    <a:pt x="601840" y="1168209"/>
                  </a:lnTo>
                  <a:lnTo>
                    <a:pt x="664591" y="1151420"/>
                  </a:lnTo>
                  <a:lnTo>
                    <a:pt x="664591" y="1225359"/>
                  </a:lnTo>
                  <a:lnTo>
                    <a:pt x="757897" y="1200645"/>
                  </a:lnTo>
                  <a:lnTo>
                    <a:pt x="757897" y="1151420"/>
                  </a:lnTo>
                  <a:lnTo>
                    <a:pt x="757897" y="1093800"/>
                  </a:lnTo>
                  <a:lnTo>
                    <a:pt x="757897" y="905078"/>
                  </a:lnTo>
                  <a:lnTo>
                    <a:pt x="757897" y="820153"/>
                  </a:lnTo>
                  <a:lnTo>
                    <a:pt x="758291" y="813866"/>
                  </a:lnTo>
                  <a:close/>
                </a:path>
                <a:path w="2125344" h="1401445">
                  <a:moveTo>
                    <a:pt x="798741" y="354342"/>
                  </a:moveTo>
                  <a:lnTo>
                    <a:pt x="794245" y="349440"/>
                  </a:lnTo>
                  <a:lnTo>
                    <a:pt x="787019" y="349135"/>
                  </a:lnTo>
                  <a:lnTo>
                    <a:pt x="785596" y="349364"/>
                  </a:lnTo>
                  <a:lnTo>
                    <a:pt x="784263" y="349872"/>
                  </a:lnTo>
                  <a:lnTo>
                    <a:pt x="682078" y="377177"/>
                  </a:lnTo>
                  <a:lnTo>
                    <a:pt x="642327" y="399021"/>
                  </a:lnTo>
                  <a:lnTo>
                    <a:pt x="612584" y="435546"/>
                  </a:lnTo>
                  <a:lnTo>
                    <a:pt x="605332" y="466979"/>
                  </a:lnTo>
                  <a:lnTo>
                    <a:pt x="560781" y="774903"/>
                  </a:lnTo>
                  <a:lnTo>
                    <a:pt x="645922" y="751573"/>
                  </a:lnTo>
                  <a:lnTo>
                    <a:pt x="690016" y="445757"/>
                  </a:lnTo>
                  <a:lnTo>
                    <a:pt x="713333" y="439458"/>
                  </a:lnTo>
                  <a:lnTo>
                    <a:pt x="713333" y="733386"/>
                  </a:lnTo>
                  <a:lnTo>
                    <a:pt x="798487" y="710057"/>
                  </a:lnTo>
                  <a:lnTo>
                    <a:pt x="798487" y="360146"/>
                  </a:lnTo>
                  <a:lnTo>
                    <a:pt x="798741" y="354342"/>
                  </a:lnTo>
                  <a:close/>
                </a:path>
                <a:path w="2125344" h="1401445">
                  <a:moveTo>
                    <a:pt x="1042695" y="737311"/>
                  </a:moveTo>
                  <a:lnTo>
                    <a:pt x="1037539" y="731824"/>
                  </a:lnTo>
                  <a:lnTo>
                    <a:pt x="1029576" y="731583"/>
                  </a:lnTo>
                  <a:lnTo>
                    <a:pt x="1028179" y="731786"/>
                  </a:lnTo>
                  <a:lnTo>
                    <a:pt x="1026871" y="732218"/>
                  </a:lnTo>
                  <a:lnTo>
                    <a:pt x="1027341" y="732218"/>
                  </a:lnTo>
                  <a:lnTo>
                    <a:pt x="949185" y="753275"/>
                  </a:lnTo>
                  <a:lnTo>
                    <a:pt x="949185" y="829500"/>
                  </a:lnTo>
                  <a:lnTo>
                    <a:pt x="949185" y="938428"/>
                  </a:lnTo>
                  <a:lnTo>
                    <a:pt x="909053" y="949172"/>
                  </a:lnTo>
                  <a:lnTo>
                    <a:pt x="909053" y="840232"/>
                  </a:lnTo>
                  <a:lnTo>
                    <a:pt x="949185" y="829500"/>
                  </a:lnTo>
                  <a:lnTo>
                    <a:pt x="949185" y="753275"/>
                  </a:lnTo>
                  <a:lnTo>
                    <a:pt x="900899" y="766267"/>
                  </a:lnTo>
                  <a:lnTo>
                    <a:pt x="853744" y="789508"/>
                  </a:lnTo>
                  <a:lnTo>
                    <a:pt x="822934" y="827100"/>
                  </a:lnTo>
                  <a:lnTo>
                    <a:pt x="815987" y="857478"/>
                  </a:lnTo>
                  <a:lnTo>
                    <a:pt x="815987" y="1169136"/>
                  </a:lnTo>
                  <a:lnTo>
                    <a:pt x="815682" y="1175575"/>
                  </a:lnTo>
                  <a:lnTo>
                    <a:pt x="820648" y="1181049"/>
                  </a:lnTo>
                  <a:lnTo>
                    <a:pt x="828700" y="1181430"/>
                  </a:lnTo>
                  <a:lnTo>
                    <a:pt x="830326" y="1181163"/>
                  </a:lnTo>
                  <a:lnTo>
                    <a:pt x="831850" y="1180579"/>
                  </a:lnTo>
                  <a:lnTo>
                    <a:pt x="909053" y="1159814"/>
                  </a:lnTo>
                  <a:lnTo>
                    <a:pt x="909053" y="1024978"/>
                  </a:lnTo>
                  <a:lnTo>
                    <a:pt x="959916" y="1011453"/>
                  </a:lnTo>
                  <a:lnTo>
                    <a:pt x="992136" y="995451"/>
                  </a:lnTo>
                  <a:lnTo>
                    <a:pt x="1017638" y="971169"/>
                  </a:lnTo>
                  <a:lnTo>
                    <a:pt x="1030020" y="949172"/>
                  </a:lnTo>
                  <a:lnTo>
                    <a:pt x="1034923" y="940473"/>
                  </a:lnTo>
                  <a:lnTo>
                    <a:pt x="1042492" y="905306"/>
                  </a:lnTo>
                  <a:lnTo>
                    <a:pt x="1042492" y="829500"/>
                  </a:lnTo>
                  <a:lnTo>
                    <a:pt x="1042492" y="743877"/>
                  </a:lnTo>
                  <a:lnTo>
                    <a:pt x="1042695" y="737311"/>
                  </a:lnTo>
                  <a:close/>
                </a:path>
                <a:path w="2125344" h="1401445">
                  <a:moveTo>
                    <a:pt x="1050912" y="288798"/>
                  </a:moveTo>
                  <a:lnTo>
                    <a:pt x="1046416" y="283895"/>
                  </a:lnTo>
                  <a:lnTo>
                    <a:pt x="1039190" y="283578"/>
                  </a:lnTo>
                  <a:lnTo>
                    <a:pt x="1037767" y="283819"/>
                  </a:lnTo>
                  <a:lnTo>
                    <a:pt x="1036434" y="284327"/>
                  </a:lnTo>
                  <a:lnTo>
                    <a:pt x="965746" y="303263"/>
                  </a:lnTo>
                  <a:lnTo>
                    <a:pt x="965746" y="373672"/>
                  </a:lnTo>
                  <a:lnTo>
                    <a:pt x="965746" y="599706"/>
                  </a:lnTo>
                  <a:lnTo>
                    <a:pt x="923518" y="611149"/>
                  </a:lnTo>
                  <a:lnTo>
                    <a:pt x="922820" y="383933"/>
                  </a:lnTo>
                  <a:lnTo>
                    <a:pt x="965746" y="373672"/>
                  </a:lnTo>
                  <a:lnTo>
                    <a:pt x="965746" y="303263"/>
                  </a:lnTo>
                  <a:lnTo>
                    <a:pt x="915352" y="316750"/>
                  </a:lnTo>
                  <a:lnTo>
                    <a:pt x="875665" y="336816"/>
                  </a:lnTo>
                  <a:lnTo>
                    <a:pt x="844943" y="371995"/>
                  </a:lnTo>
                  <a:lnTo>
                    <a:pt x="837666" y="403301"/>
                  </a:lnTo>
                  <a:lnTo>
                    <a:pt x="837666" y="687425"/>
                  </a:lnTo>
                  <a:lnTo>
                    <a:pt x="847725" y="697776"/>
                  </a:lnTo>
                  <a:lnTo>
                    <a:pt x="850976" y="696988"/>
                  </a:lnTo>
                  <a:lnTo>
                    <a:pt x="972502" y="664565"/>
                  </a:lnTo>
                  <a:lnTo>
                    <a:pt x="1015466" y="643318"/>
                  </a:lnTo>
                  <a:lnTo>
                    <a:pt x="1042504" y="611149"/>
                  </a:lnTo>
                  <a:lnTo>
                    <a:pt x="1050658" y="580593"/>
                  </a:lnTo>
                  <a:lnTo>
                    <a:pt x="1050658" y="373672"/>
                  </a:lnTo>
                  <a:lnTo>
                    <a:pt x="1050658" y="294589"/>
                  </a:lnTo>
                  <a:lnTo>
                    <a:pt x="1050912" y="288798"/>
                  </a:lnTo>
                  <a:close/>
                </a:path>
                <a:path w="2125344" h="1401445">
                  <a:moveTo>
                    <a:pt x="1317993" y="975995"/>
                  </a:moveTo>
                  <a:lnTo>
                    <a:pt x="1303070" y="980186"/>
                  </a:lnTo>
                  <a:lnTo>
                    <a:pt x="1303070" y="758342"/>
                  </a:lnTo>
                  <a:lnTo>
                    <a:pt x="1303070" y="673658"/>
                  </a:lnTo>
                  <a:lnTo>
                    <a:pt x="1303464" y="667359"/>
                  </a:lnTo>
                  <a:lnTo>
                    <a:pt x="1298676" y="661936"/>
                  </a:lnTo>
                  <a:lnTo>
                    <a:pt x="1290777" y="661428"/>
                  </a:lnTo>
                  <a:lnTo>
                    <a:pt x="1289177" y="661670"/>
                  </a:lnTo>
                  <a:lnTo>
                    <a:pt x="1287665" y="662228"/>
                  </a:lnTo>
                  <a:lnTo>
                    <a:pt x="1211148" y="682853"/>
                  </a:lnTo>
                  <a:lnTo>
                    <a:pt x="1211148" y="758342"/>
                  </a:lnTo>
                  <a:lnTo>
                    <a:pt x="1211148" y="1004912"/>
                  </a:lnTo>
                  <a:lnTo>
                    <a:pt x="1150734" y="1021016"/>
                  </a:lnTo>
                  <a:lnTo>
                    <a:pt x="1187818" y="764400"/>
                  </a:lnTo>
                  <a:lnTo>
                    <a:pt x="1211148" y="758342"/>
                  </a:lnTo>
                  <a:lnTo>
                    <a:pt x="1211148" y="682853"/>
                  </a:lnTo>
                  <a:lnTo>
                    <a:pt x="1164399" y="697344"/>
                  </a:lnTo>
                  <a:lnTo>
                    <a:pt x="1123899" y="723595"/>
                  </a:lnTo>
                  <a:lnTo>
                    <a:pt x="1097978" y="768515"/>
                  </a:lnTo>
                  <a:lnTo>
                    <a:pt x="1091425" y="812990"/>
                  </a:lnTo>
                  <a:lnTo>
                    <a:pt x="1084694" y="860806"/>
                  </a:lnTo>
                  <a:lnTo>
                    <a:pt x="1076134" y="921029"/>
                  </a:lnTo>
                  <a:lnTo>
                    <a:pt x="1066838" y="985354"/>
                  </a:lnTo>
                  <a:lnTo>
                    <a:pt x="1057897" y="1045502"/>
                  </a:lnTo>
                  <a:lnTo>
                    <a:pt x="1041552" y="1049934"/>
                  </a:lnTo>
                  <a:lnTo>
                    <a:pt x="1018235" y="1130414"/>
                  </a:lnTo>
                  <a:lnTo>
                    <a:pt x="1317993" y="1050175"/>
                  </a:lnTo>
                  <a:lnTo>
                    <a:pt x="1317993" y="1021016"/>
                  </a:lnTo>
                  <a:lnTo>
                    <a:pt x="1317993" y="980186"/>
                  </a:lnTo>
                  <a:lnTo>
                    <a:pt x="1317993" y="975995"/>
                  </a:lnTo>
                  <a:close/>
                </a:path>
                <a:path w="2125344" h="1401445">
                  <a:moveTo>
                    <a:pt x="1326159" y="502437"/>
                  </a:moveTo>
                  <a:lnTo>
                    <a:pt x="1311224" y="506171"/>
                  </a:lnTo>
                  <a:lnTo>
                    <a:pt x="1311224" y="302755"/>
                  </a:lnTo>
                  <a:lnTo>
                    <a:pt x="1311224" y="224840"/>
                  </a:lnTo>
                  <a:lnTo>
                    <a:pt x="1311668" y="219189"/>
                  </a:lnTo>
                  <a:lnTo>
                    <a:pt x="1307465" y="214249"/>
                  </a:lnTo>
                  <a:lnTo>
                    <a:pt x="1300162" y="213664"/>
                  </a:lnTo>
                  <a:lnTo>
                    <a:pt x="1298511" y="213931"/>
                  </a:lnTo>
                  <a:lnTo>
                    <a:pt x="1297000" y="214579"/>
                  </a:lnTo>
                  <a:lnTo>
                    <a:pt x="1226070" y="233565"/>
                  </a:lnTo>
                  <a:lnTo>
                    <a:pt x="1226070" y="302755"/>
                  </a:lnTo>
                  <a:lnTo>
                    <a:pt x="1226070" y="528802"/>
                  </a:lnTo>
                  <a:lnTo>
                    <a:pt x="1171257" y="543496"/>
                  </a:lnTo>
                  <a:lnTo>
                    <a:pt x="1205547" y="308356"/>
                  </a:lnTo>
                  <a:lnTo>
                    <a:pt x="1226070" y="302755"/>
                  </a:lnTo>
                  <a:lnTo>
                    <a:pt x="1226070" y="233565"/>
                  </a:lnTo>
                  <a:lnTo>
                    <a:pt x="1183868" y="246697"/>
                  </a:lnTo>
                  <a:lnTo>
                    <a:pt x="1146771" y="270802"/>
                  </a:lnTo>
                  <a:lnTo>
                    <a:pt x="1123315" y="311378"/>
                  </a:lnTo>
                  <a:lnTo>
                    <a:pt x="1086586" y="565416"/>
                  </a:lnTo>
                  <a:lnTo>
                    <a:pt x="1071422" y="569391"/>
                  </a:lnTo>
                  <a:lnTo>
                    <a:pt x="1050658" y="644042"/>
                  </a:lnTo>
                  <a:lnTo>
                    <a:pt x="1326159" y="570318"/>
                  </a:lnTo>
                  <a:lnTo>
                    <a:pt x="1326159" y="543496"/>
                  </a:lnTo>
                  <a:lnTo>
                    <a:pt x="1326159" y="506171"/>
                  </a:lnTo>
                  <a:lnTo>
                    <a:pt x="1326159" y="502437"/>
                  </a:lnTo>
                  <a:close/>
                </a:path>
                <a:path w="2125344" h="1401445">
                  <a:moveTo>
                    <a:pt x="1578787" y="151828"/>
                  </a:moveTo>
                  <a:lnTo>
                    <a:pt x="1578571" y="146024"/>
                  </a:lnTo>
                  <a:lnTo>
                    <a:pt x="1573682" y="141528"/>
                  </a:lnTo>
                  <a:lnTo>
                    <a:pt x="1566494" y="141808"/>
                  </a:lnTo>
                  <a:lnTo>
                    <a:pt x="1565135" y="142138"/>
                  </a:lnTo>
                  <a:lnTo>
                    <a:pt x="1563865" y="142735"/>
                  </a:lnTo>
                  <a:lnTo>
                    <a:pt x="1493888" y="161721"/>
                  </a:lnTo>
                  <a:lnTo>
                    <a:pt x="1493888" y="231140"/>
                  </a:lnTo>
                  <a:lnTo>
                    <a:pt x="1493888" y="391401"/>
                  </a:lnTo>
                  <a:lnTo>
                    <a:pt x="1447228" y="404228"/>
                  </a:lnTo>
                  <a:lnTo>
                    <a:pt x="1470558" y="237439"/>
                  </a:lnTo>
                  <a:lnTo>
                    <a:pt x="1493888" y="231140"/>
                  </a:lnTo>
                  <a:lnTo>
                    <a:pt x="1493888" y="161721"/>
                  </a:lnTo>
                  <a:lnTo>
                    <a:pt x="1448574" y="175768"/>
                  </a:lnTo>
                  <a:lnTo>
                    <a:pt x="1411300" y="199885"/>
                  </a:lnTo>
                  <a:lnTo>
                    <a:pt x="1387602" y="241134"/>
                  </a:lnTo>
                  <a:lnTo>
                    <a:pt x="1340866" y="565886"/>
                  </a:lnTo>
                  <a:lnTo>
                    <a:pt x="1425765" y="542556"/>
                  </a:lnTo>
                  <a:lnTo>
                    <a:pt x="1436027" y="472579"/>
                  </a:lnTo>
                  <a:lnTo>
                    <a:pt x="1493888" y="457187"/>
                  </a:lnTo>
                  <a:lnTo>
                    <a:pt x="1493888" y="525068"/>
                  </a:lnTo>
                  <a:lnTo>
                    <a:pt x="1578787" y="501738"/>
                  </a:lnTo>
                  <a:lnTo>
                    <a:pt x="1578787" y="457187"/>
                  </a:lnTo>
                  <a:lnTo>
                    <a:pt x="1578787" y="404228"/>
                  </a:lnTo>
                  <a:lnTo>
                    <a:pt x="1578787" y="231140"/>
                  </a:lnTo>
                  <a:lnTo>
                    <a:pt x="1578787" y="151828"/>
                  </a:lnTo>
                  <a:close/>
                </a:path>
                <a:path w="2125344" h="1401445">
                  <a:moveTo>
                    <a:pt x="1583258" y="592353"/>
                  </a:moveTo>
                  <a:lnTo>
                    <a:pt x="1578241" y="586917"/>
                  </a:lnTo>
                  <a:lnTo>
                    <a:pt x="1570291" y="586600"/>
                  </a:lnTo>
                  <a:lnTo>
                    <a:pt x="1568792" y="586841"/>
                  </a:lnTo>
                  <a:lnTo>
                    <a:pt x="1567357" y="587349"/>
                  </a:lnTo>
                  <a:lnTo>
                    <a:pt x="1489684" y="608114"/>
                  </a:lnTo>
                  <a:lnTo>
                    <a:pt x="1489684" y="688822"/>
                  </a:lnTo>
                  <a:lnTo>
                    <a:pt x="1443037" y="788670"/>
                  </a:lnTo>
                  <a:lnTo>
                    <a:pt x="1443037" y="620941"/>
                  </a:lnTo>
                  <a:lnTo>
                    <a:pt x="1365351" y="641705"/>
                  </a:lnTo>
                  <a:lnTo>
                    <a:pt x="1356550" y="644321"/>
                  </a:lnTo>
                  <a:lnTo>
                    <a:pt x="1350314" y="652132"/>
                  </a:lnTo>
                  <a:lnTo>
                    <a:pt x="1349717" y="661301"/>
                  </a:lnTo>
                  <a:lnTo>
                    <a:pt x="1349717" y="1042009"/>
                  </a:lnTo>
                  <a:lnTo>
                    <a:pt x="1443037" y="1016812"/>
                  </a:lnTo>
                  <a:lnTo>
                    <a:pt x="1443037" y="935634"/>
                  </a:lnTo>
                  <a:lnTo>
                    <a:pt x="1489684" y="836485"/>
                  </a:lnTo>
                  <a:lnTo>
                    <a:pt x="1489684" y="1003515"/>
                  </a:lnTo>
                  <a:lnTo>
                    <a:pt x="1582991" y="978560"/>
                  </a:lnTo>
                  <a:lnTo>
                    <a:pt x="1582991" y="598792"/>
                  </a:lnTo>
                  <a:lnTo>
                    <a:pt x="1583258" y="592353"/>
                  </a:lnTo>
                  <a:close/>
                </a:path>
                <a:path w="2125344" h="1401445">
                  <a:moveTo>
                    <a:pt x="2125129" y="26327"/>
                  </a:moveTo>
                  <a:lnTo>
                    <a:pt x="2098141" y="0"/>
                  </a:lnTo>
                  <a:lnTo>
                    <a:pt x="2094865" y="495"/>
                  </a:lnTo>
                  <a:lnTo>
                    <a:pt x="2091766" y="1600"/>
                  </a:lnTo>
                  <a:lnTo>
                    <a:pt x="1924291" y="46393"/>
                  </a:lnTo>
                  <a:lnTo>
                    <a:pt x="1924291" y="208978"/>
                  </a:lnTo>
                  <a:lnTo>
                    <a:pt x="1924291" y="394195"/>
                  </a:lnTo>
                  <a:lnTo>
                    <a:pt x="1837740" y="417296"/>
                  </a:lnTo>
                  <a:lnTo>
                    <a:pt x="1837740" y="232308"/>
                  </a:lnTo>
                  <a:lnTo>
                    <a:pt x="1924291" y="208978"/>
                  </a:lnTo>
                  <a:lnTo>
                    <a:pt x="1924291" y="46393"/>
                  </a:lnTo>
                  <a:lnTo>
                    <a:pt x="1727149" y="99098"/>
                  </a:lnTo>
                  <a:lnTo>
                    <a:pt x="1682965" y="117360"/>
                  </a:lnTo>
                  <a:lnTo>
                    <a:pt x="1642287" y="179438"/>
                  </a:lnTo>
                  <a:lnTo>
                    <a:pt x="1637157" y="223291"/>
                  </a:lnTo>
                  <a:lnTo>
                    <a:pt x="1636407" y="275691"/>
                  </a:lnTo>
                  <a:lnTo>
                    <a:pt x="1636407" y="403301"/>
                  </a:lnTo>
                  <a:lnTo>
                    <a:pt x="1644434" y="455371"/>
                  </a:lnTo>
                  <a:lnTo>
                    <a:pt x="1677238" y="496608"/>
                  </a:lnTo>
                  <a:lnTo>
                    <a:pt x="1714284" y="519849"/>
                  </a:lnTo>
                  <a:lnTo>
                    <a:pt x="1727149" y="526707"/>
                  </a:lnTo>
                  <a:lnTo>
                    <a:pt x="1681911" y="580351"/>
                  </a:lnTo>
                  <a:lnTo>
                    <a:pt x="1663839" y="605345"/>
                  </a:lnTo>
                  <a:lnTo>
                    <a:pt x="1650161" y="632752"/>
                  </a:lnTo>
                  <a:lnTo>
                    <a:pt x="1641106" y="662012"/>
                  </a:lnTo>
                  <a:lnTo>
                    <a:pt x="1636877" y="692556"/>
                  </a:lnTo>
                  <a:lnTo>
                    <a:pt x="1636877" y="964565"/>
                  </a:lnTo>
                  <a:lnTo>
                    <a:pt x="1837740" y="910209"/>
                  </a:lnTo>
                  <a:lnTo>
                    <a:pt x="1837740" y="581520"/>
                  </a:lnTo>
                  <a:lnTo>
                    <a:pt x="1924291" y="558203"/>
                  </a:lnTo>
                  <a:lnTo>
                    <a:pt x="1924291" y="886879"/>
                  </a:lnTo>
                  <a:lnTo>
                    <a:pt x="2091766" y="842784"/>
                  </a:lnTo>
                  <a:lnTo>
                    <a:pt x="2104821" y="836599"/>
                  </a:lnTo>
                  <a:lnTo>
                    <a:pt x="2115147" y="826973"/>
                  </a:lnTo>
                  <a:lnTo>
                    <a:pt x="2122132" y="814692"/>
                  </a:lnTo>
                  <a:lnTo>
                    <a:pt x="2125129" y="800569"/>
                  </a:lnTo>
                  <a:lnTo>
                    <a:pt x="2125129" y="558203"/>
                  </a:lnTo>
                  <a:lnTo>
                    <a:pt x="2125129" y="417296"/>
                  </a:lnTo>
                  <a:lnTo>
                    <a:pt x="2125129" y="208978"/>
                  </a:lnTo>
                  <a:lnTo>
                    <a:pt x="2125129" y="263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"/>
          <p:cNvSpPr txBox="1"/>
          <p:nvPr/>
        </p:nvSpPr>
        <p:spPr>
          <a:xfrm>
            <a:off x="719064" y="2112814"/>
            <a:ext cx="16057784" cy="270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8800" b="1" dirty="0" smtClean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Помощь семьям вынужденных переселенцев</a:t>
            </a:r>
            <a:endParaRPr sz="8800" b="1" dirty="0">
              <a:solidFill>
                <a:srgbClr val="FFFFFF"/>
              </a:solidFill>
              <a:latin typeface="Bahnschrift" panose="020B0502040204020203" pitchFamily="34" charset="0"/>
              <a:cs typeface="CUPKQP+Montserrat SemiBold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493801" y="5068367"/>
            <a:ext cx="11682647" cy="3744416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Молодогвардейцы находятся в постоянном контакте с семьями, приехавшими из ЛНР, ДНР, Херсонской и Запорожской областей, помогают им обустроить свой быт, организовывают образовательные и творческие </a:t>
            </a:r>
            <a:r>
              <a:rPr lang="ru-RU" sz="3600" dirty="0" smtClean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мероприятия</a:t>
            </a:r>
            <a:endParaRPr lang="ru-RU" sz="3600" dirty="0">
              <a:solidFill>
                <a:srgbClr val="FFFFFF"/>
              </a:solidFill>
              <a:latin typeface="Bahnschrift" panose="020B0502040204020203" pitchFamily="34" charset="0"/>
              <a:cs typeface="CUPKQP+Montserrat SemiBold"/>
            </a:endParaRPr>
          </a:p>
          <a:p>
            <a:endParaRPr lang="ru-RU" sz="3600" dirty="0">
              <a:solidFill>
                <a:srgbClr val="FFFFFF"/>
              </a:solidFill>
              <a:latin typeface="Bahnschrift" panose="020B0502040204020203" pitchFamily="34" charset="0"/>
              <a:cs typeface="CUPKQP+Montserrat SemiBold"/>
            </a:endParaRPr>
          </a:p>
          <a:p>
            <a:r>
              <a:rPr lang="ru-RU" sz="3600" dirty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Волонтёры постоянно сотрудничают с 35 семьями, оказывают им поддержку на регулярной основе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1A4E18C3-41C2-4DF5-BAE3-C8ACCCAA6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488" y="7219932"/>
            <a:ext cx="2880000" cy="21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xmlns="" id="{6F4409E9-CF78-4368-8CF0-22B70AB1E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488" y="3827060"/>
            <a:ext cx="2520000" cy="189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10606551-29A4-41BB-90A0-BFA502431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9"/>
          <a:stretch/>
        </p:blipFill>
        <p:spPr bwMode="auto">
          <a:xfrm>
            <a:off x="13896528" y="5505323"/>
            <a:ext cx="3600000" cy="20395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721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28906" y="905492"/>
            <a:ext cx="7459094" cy="8670548"/>
            <a:chOff x="11904276" y="996713"/>
            <a:chExt cx="8199823" cy="9544033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04276" y="10000679"/>
              <a:ext cx="8199823" cy="5400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53410" y="9112717"/>
              <a:ext cx="6950688" cy="5400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09918" y="996713"/>
              <a:ext cx="6094180" cy="442353"/>
            </a:xfrm>
            <a:prstGeom prst="rect">
              <a:avLst/>
            </a:prstGeom>
          </p:spPr>
        </p:pic>
      </p:grpSp>
      <p:grpSp>
        <p:nvGrpSpPr>
          <p:cNvPr id="11" name="object 2"/>
          <p:cNvGrpSpPr/>
          <p:nvPr/>
        </p:nvGrpSpPr>
        <p:grpSpPr>
          <a:xfrm>
            <a:off x="0" y="721"/>
            <a:ext cx="18288000" cy="10273579"/>
            <a:chOff x="0" y="0"/>
            <a:chExt cx="20104100" cy="11308556"/>
          </a:xfrm>
        </p:grpSpPr>
        <p:pic>
          <p:nvPicPr>
            <p:cNvPr id="12" name="object 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pic>
          <p:nvPicPr>
            <p:cNvPr id="16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04276" y="10000679"/>
              <a:ext cx="8199823" cy="540067"/>
            </a:xfrm>
            <a:prstGeom prst="rect">
              <a:avLst/>
            </a:prstGeom>
          </p:spPr>
        </p:pic>
        <p:pic>
          <p:nvPicPr>
            <p:cNvPr id="17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53410" y="9112717"/>
              <a:ext cx="6950688" cy="540056"/>
            </a:xfrm>
            <a:prstGeom prst="rect">
              <a:avLst/>
            </a:prstGeom>
          </p:spPr>
        </p:pic>
        <p:pic>
          <p:nvPicPr>
            <p:cNvPr id="18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09918" y="996713"/>
              <a:ext cx="6094180" cy="442353"/>
            </a:xfrm>
            <a:prstGeom prst="rect">
              <a:avLst/>
            </a:prstGeom>
          </p:spPr>
        </p:pic>
        <p:sp>
          <p:nvSpPr>
            <p:cNvPr id="19" name="object 10"/>
            <p:cNvSpPr/>
            <p:nvPr/>
          </p:nvSpPr>
          <p:spPr>
            <a:xfrm>
              <a:off x="17470756" y="742066"/>
              <a:ext cx="2125345" cy="1401445"/>
            </a:xfrm>
            <a:custGeom>
              <a:avLst/>
              <a:gdLst/>
              <a:ahLst/>
              <a:cxnLst/>
              <a:rect l="l" t="t" r="r" b="b"/>
              <a:pathLst>
                <a:path w="2125344" h="1401445">
                  <a:moveTo>
                    <a:pt x="203136" y="962329"/>
                  </a:moveTo>
                  <a:lnTo>
                    <a:pt x="198259" y="956779"/>
                  </a:lnTo>
                  <a:lnTo>
                    <a:pt x="190385" y="956246"/>
                  </a:lnTo>
                  <a:lnTo>
                    <a:pt x="188937" y="956424"/>
                  </a:lnTo>
                  <a:lnTo>
                    <a:pt x="16548" y="1003515"/>
                  </a:lnTo>
                  <a:lnTo>
                    <a:pt x="7747" y="1006132"/>
                  </a:lnTo>
                  <a:lnTo>
                    <a:pt x="1498" y="1013955"/>
                  </a:lnTo>
                  <a:lnTo>
                    <a:pt x="914" y="1023112"/>
                  </a:lnTo>
                  <a:lnTo>
                    <a:pt x="914" y="1387500"/>
                  </a:lnTo>
                  <a:lnTo>
                    <a:pt x="0" y="1393875"/>
                  </a:lnTo>
                  <a:lnTo>
                    <a:pt x="4419" y="1399781"/>
                  </a:lnTo>
                  <a:lnTo>
                    <a:pt x="12712" y="1400987"/>
                  </a:lnTo>
                  <a:lnTo>
                    <a:pt x="14706" y="1400771"/>
                  </a:lnTo>
                  <a:lnTo>
                    <a:pt x="16548" y="1400086"/>
                  </a:lnTo>
                  <a:lnTo>
                    <a:pt x="94234" y="1377924"/>
                  </a:lnTo>
                  <a:lnTo>
                    <a:pt x="94234" y="1074661"/>
                  </a:lnTo>
                  <a:lnTo>
                    <a:pt x="202704" y="1045972"/>
                  </a:lnTo>
                  <a:lnTo>
                    <a:pt x="202704" y="968756"/>
                  </a:lnTo>
                  <a:lnTo>
                    <a:pt x="203136" y="962329"/>
                  </a:lnTo>
                  <a:close/>
                </a:path>
                <a:path w="2125344" h="1401445">
                  <a:moveTo>
                    <a:pt x="293547" y="491756"/>
                  </a:moveTo>
                  <a:lnTo>
                    <a:pt x="289128" y="486791"/>
                  </a:lnTo>
                  <a:lnTo>
                    <a:pt x="281940" y="486371"/>
                  </a:lnTo>
                  <a:lnTo>
                    <a:pt x="280543" y="486575"/>
                  </a:lnTo>
                  <a:lnTo>
                    <a:pt x="279209" y="487045"/>
                  </a:lnTo>
                  <a:lnTo>
                    <a:pt x="280847" y="487045"/>
                  </a:lnTo>
                  <a:lnTo>
                    <a:pt x="209702" y="505942"/>
                  </a:lnTo>
                  <a:lnTo>
                    <a:pt x="146481" y="658266"/>
                  </a:lnTo>
                  <a:lnTo>
                    <a:pt x="84658" y="539305"/>
                  </a:lnTo>
                  <a:lnTo>
                    <a:pt x="14681" y="557961"/>
                  </a:lnTo>
                  <a:lnTo>
                    <a:pt x="6565" y="560260"/>
                  </a:lnTo>
                  <a:lnTo>
                    <a:pt x="838" y="567499"/>
                  </a:lnTo>
                  <a:lnTo>
                    <a:pt x="457" y="575919"/>
                  </a:lnTo>
                  <a:lnTo>
                    <a:pt x="457" y="910209"/>
                  </a:lnTo>
                  <a:lnTo>
                    <a:pt x="190" y="916000"/>
                  </a:lnTo>
                  <a:lnTo>
                    <a:pt x="4686" y="920902"/>
                  </a:lnTo>
                  <a:lnTo>
                    <a:pt x="11912" y="921219"/>
                  </a:lnTo>
                  <a:lnTo>
                    <a:pt x="13335" y="920978"/>
                  </a:lnTo>
                  <a:lnTo>
                    <a:pt x="14681" y="920470"/>
                  </a:lnTo>
                  <a:lnTo>
                    <a:pt x="84658" y="901573"/>
                  </a:lnTo>
                  <a:lnTo>
                    <a:pt x="84658" y="691629"/>
                  </a:lnTo>
                  <a:lnTo>
                    <a:pt x="145326" y="804062"/>
                  </a:lnTo>
                  <a:lnTo>
                    <a:pt x="209219" y="655942"/>
                  </a:lnTo>
                  <a:lnTo>
                    <a:pt x="209219" y="869149"/>
                  </a:lnTo>
                  <a:lnTo>
                    <a:pt x="279209" y="850252"/>
                  </a:lnTo>
                  <a:lnTo>
                    <a:pt x="287235" y="847864"/>
                  </a:lnTo>
                  <a:lnTo>
                    <a:pt x="292862" y="840651"/>
                  </a:lnTo>
                  <a:lnTo>
                    <a:pt x="293217" y="832294"/>
                  </a:lnTo>
                  <a:lnTo>
                    <a:pt x="293217" y="497547"/>
                  </a:lnTo>
                  <a:lnTo>
                    <a:pt x="293547" y="491756"/>
                  </a:lnTo>
                  <a:close/>
                </a:path>
                <a:path w="2125344" h="1401445">
                  <a:moveTo>
                    <a:pt x="463905" y="892238"/>
                  </a:moveTo>
                  <a:lnTo>
                    <a:pt x="459117" y="886815"/>
                  </a:lnTo>
                  <a:lnTo>
                    <a:pt x="451205" y="886320"/>
                  </a:lnTo>
                  <a:lnTo>
                    <a:pt x="449605" y="886548"/>
                  </a:lnTo>
                  <a:lnTo>
                    <a:pt x="448106" y="887120"/>
                  </a:lnTo>
                  <a:lnTo>
                    <a:pt x="370662" y="907910"/>
                  </a:lnTo>
                  <a:lnTo>
                    <a:pt x="370662" y="983691"/>
                  </a:lnTo>
                  <a:lnTo>
                    <a:pt x="369252" y="1066736"/>
                  </a:lnTo>
                  <a:lnTo>
                    <a:pt x="369252" y="1142555"/>
                  </a:lnTo>
                  <a:lnTo>
                    <a:pt x="369252" y="1230020"/>
                  </a:lnTo>
                  <a:lnTo>
                    <a:pt x="326097" y="1241691"/>
                  </a:lnTo>
                  <a:lnTo>
                    <a:pt x="326097" y="1154201"/>
                  </a:lnTo>
                  <a:lnTo>
                    <a:pt x="369252" y="1142555"/>
                  </a:lnTo>
                  <a:lnTo>
                    <a:pt x="369252" y="1066736"/>
                  </a:lnTo>
                  <a:lnTo>
                    <a:pt x="327507" y="1078166"/>
                  </a:lnTo>
                  <a:lnTo>
                    <a:pt x="327507" y="995349"/>
                  </a:lnTo>
                  <a:lnTo>
                    <a:pt x="370662" y="983691"/>
                  </a:lnTo>
                  <a:lnTo>
                    <a:pt x="370662" y="907910"/>
                  </a:lnTo>
                  <a:lnTo>
                    <a:pt x="318643" y="921867"/>
                  </a:lnTo>
                  <a:lnTo>
                    <a:pt x="271843" y="944956"/>
                  </a:lnTo>
                  <a:lnTo>
                    <a:pt x="241109" y="982700"/>
                  </a:lnTo>
                  <a:lnTo>
                    <a:pt x="234200" y="1013307"/>
                  </a:lnTo>
                  <a:lnTo>
                    <a:pt x="234200" y="1339900"/>
                  </a:lnTo>
                  <a:lnTo>
                    <a:pt x="420814" y="1289735"/>
                  </a:lnTo>
                  <a:lnTo>
                    <a:pt x="445084" y="1278356"/>
                  </a:lnTo>
                  <a:lnTo>
                    <a:pt x="457555" y="1260932"/>
                  </a:lnTo>
                  <a:lnTo>
                    <a:pt x="461302" y="1241691"/>
                  </a:lnTo>
                  <a:lnTo>
                    <a:pt x="462140" y="1237399"/>
                  </a:lnTo>
                  <a:lnTo>
                    <a:pt x="462800" y="1207643"/>
                  </a:lnTo>
                  <a:lnTo>
                    <a:pt x="462800" y="1149311"/>
                  </a:lnTo>
                  <a:lnTo>
                    <a:pt x="444131" y="1106627"/>
                  </a:lnTo>
                  <a:lnTo>
                    <a:pt x="420814" y="1092161"/>
                  </a:lnTo>
                  <a:lnTo>
                    <a:pt x="427304" y="1084300"/>
                  </a:lnTo>
                  <a:lnTo>
                    <a:pt x="432435" y="1078166"/>
                  </a:lnTo>
                  <a:lnTo>
                    <a:pt x="435838" y="1074153"/>
                  </a:lnTo>
                  <a:lnTo>
                    <a:pt x="441807" y="1067206"/>
                  </a:lnTo>
                  <a:lnTo>
                    <a:pt x="450176" y="1055624"/>
                  </a:lnTo>
                  <a:lnTo>
                    <a:pt x="456501" y="1042911"/>
                  </a:lnTo>
                  <a:lnTo>
                    <a:pt x="460667" y="1029347"/>
                  </a:lnTo>
                  <a:lnTo>
                    <a:pt x="462572" y="1015187"/>
                  </a:lnTo>
                  <a:lnTo>
                    <a:pt x="463499" y="1015187"/>
                  </a:lnTo>
                  <a:lnTo>
                    <a:pt x="463499" y="983691"/>
                  </a:lnTo>
                  <a:lnTo>
                    <a:pt x="463499" y="898550"/>
                  </a:lnTo>
                  <a:lnTo>
                    <a:pt x="463905" y="892238"/>
                  </a:lnTo>
                  <a:close/>
                </a:path>
                <a:path w="2125344" h="1401445">
                  <a:moveTo>
                    <a:pt x="551002" y="422935"/>
                  </a:moveTo>
                  <a:lnTo>
                    <a:pt x="546519" y="418033"/>
                  </a:lnTo>
                  <a:lnTo>
                    <a:pt x="539280" y="417715"/>
                  </a:lnTo>
                  <a:lnTo>
                    <a:pt x="537857" y="417944"/>
                  </a:lnTo>
                  <a:lnTo>
                    <a:pt x="536511" y="418465"/>
                  </a:lnTo>
                  <a:lnTo>
                    <a:pt x="465594" y="437451"/>
                  </a:lnTo>
                  <a:lnTo>
                    <a:pt x="465594" y="506641"/>
                  </a:lnTo>
                  <a:lnTo>
                    <a:pt x="465594" y="732675"/>
                  </a:lnTo>
                  <a:lnTo>
                    <a:pt x="423379" y="744118"/>
                  </a:lnTo>
                  <a:lnTo>
                    <a:pt x="423379" y="518071"/>
                  </a:lnTo>
                  <a:lnTo>
                    <a:pt x="465594" y="506641"/>
                  </a:lnTo>
                  <a:lnTo>
                    <a:pt x="465594" y="437451"/>
                  </a:lnTo>
                  <a:lnTo>
                    <a:pt x="415442" y="450875"/>
                  </a:lnTo>
                  <a:lnTo>
                    <a:pt x="376110" y="470992"/>
                  </a:lnTo>
                  <a:lnTo>
                    <a:pt x="364591" y="480275"/>
                  </a:lnTo>
                  <a:lnTo>
                    <a:pt x="364121" y="480275"/>
                  </a:lnTo>
                  <a:lnTo>
                    <a:pt x="353275" y="492188"/>
                  </a:lnTo>
                  <a:lnTo>
                    <a:pt x="345122" y="505917"/>
                  </a:lnTo>
                  <a:lnTo>
                    <a:pt x="339890" y="520992"/>
                  </a:lnTo>
                  <a:lnTo>
                    <a:pt x="337769" y="536968"/>
                  </a:lnTo>
                  <a:lnTo>
                    <a:pt x="337769" y="821563"/>
                  </a:lnTo>
                  <a:lnTo>
                    <a:pt x="347814" y="831900"/>
                  </a:lnTo>
                  <a:lnTo>
                    <a:pt x="351066" y="831126"/>
                  </a:lnTo>
                  <a:lnTo>
                    <a:pt x="472605" y="798703"/>
                  </a:lnTo>
                  <a:lnTo>
                    <a:pt x="515556" y="777443"/>
                  </a:lnTo>
                  <a:lnTo>
                    <a:pt x="543255" y="744118"/>
                  </a:lnTo>
                  <a:lnTo>
                    <a:pt x="550748" y="714717"/>
                  </a:lnTo>
                  <a:lnTo>
                    <a:pt x="550748" y="506641"/>
                  </a:lnTo>
                  <a:lnTo>
                    <a:pt x="550748" y="428726"/>
                  </a:lnTo>
                  <a:lnTo>
                    <a:pt x="551002" y="422935"/>
                  </a:lnTo>
                  <a:close/>
                </a:path>
                <a:path w="2125344" h="1401445">
                  <a:moveTo>
                    <a:pt x="758291" y="813866"/>
                  </a:moveTo>
                  <a:lnTo>
                    <a:pt x="753503" y="808431"/>
                  </a:lnTo>
                  <a:lnTo>
                    <a:pt x="745604" y="807935"/>
                  </a:lnTo>
                  <a:lnTo>
                    <a:pt x="744004" y="808164"/>
                  </a:lnTo>
                  <a:lnTo>
                    <a:pt x="742505" y="808723"/>
                  </a:lnTo>
                  <a:lnTo>
                    <a:pt x="741108" y="808723"/>
                  </a:lnTo>
                  <a:lnTo>
                    <a:pt x="663892" y="829627"/>
                  </a:lnTo>
                  <a:lnTo>
                    <a:pt x="663892" y="905078"/>
                  </a:lnTo>
                  <a:lnTo>
                    <a:pt x="663892" y="1079792"/>
                  </a:lnTo>
                  <a:lnTo>
                    <a:pt x="611860" y="1093800"/>
                  </a:lnTo>
                  <a:lnTo>
                    <a:pt x="638225" y="912075"/>
                  </a:lnTo>
                  <a:lnTo>
                    <a:pt x="663892" y="905078"/>
                  </a:lnTo>
                  <a:lnTo>
                    <a:pt x="663892" y="829627"/>
                  </a:lnTo>
                  <a:lnTo>
                    <a:pt x="615797" y="844702"/>
                  </a:lnTo>
                  <a:lnTo>
                    <a:pt x="575462" y="871245"/>
                  </a:lnTo>
                  <a:lnTo>
                    <a:pt x="548576" y="916051"/>
                  </a:lnTo>
                  <a:lnTo>
                    <a:pt x="497332" y="1269911"/>
                  </a:lnTo>
                  <a:lnTo>
                    <a:pt x="590638" y="1245196"/>
                  </a:lnTo>
                  <a:lnTo>
                    <a:pt x="601840" y="1168209"/>
                  </a:lnTo>
                  <a:lnTo>
                    <a:pt x="664591" y="1151420"/>
                  </a:lnTo>
                  <a:lnTo>
                    <a:pt x="664591" y="1225359"/>
                  </a:lnTo>
                  <a:lnTo>
                    <a:pt x="757897" y="1200645"/>
                  </a:lnTo>
                  <a:lnTo>
                    <a:pt x="757897" y="1151420"/>
                  </a:lnTo>
                  <a:lnTo>
                    <a:pt x="757897" y="1093800"/>
                  </a:lnTo>
                  <a:lnTo>
                    <a:pt x="757897" y="905078"/>
                  </a:lnTo>
                  <a:lnTo>
                    <a:pt x="757897" y="820153"/>
                  </a:lnTo>
                  <a:lnTo>
                    <a:pt x="758291" y="813866"/>
                  </a:lnTo>
                  <a:close/>
                </a:path>
                <a:path w="2125344" h="1401445">
                  <a:moveTo>
                    <a:pt x="798741" y="354342"/>
                  </a:moveTo>
                  <a:lnTo>
                    <a:pt x="794245" y="349440"/>
                  </a:lnTo>
                  <a:lnTo>
                    <a:pt x="787019" y="349135"/>
                  </a:lnTo>
                  <a:lnTo>
                    <a:pt x="785596" y="349364"/>
                  </a:lnTo>
                  <a:lnTo>
                    <a:pt x="784263" y="349872"/>
                  </a:lnTo>
                  <a:lnTo>
                    <a:pt x="682078" y="377177"/>
                  </a:lnTo>
                  <a:lnTo>
                    <a:pt x="642327" y="399021"/>
                  </a:lnTo>
                  <a:lnTo>
                    <a:pt x="612584" y="435546"/>
                  </a:lnTo>
                  <a:lnTo>
                    <a:pt x="605332" y="466979"/>
                  </a:lnTo>
                  <a:lnTo>
                    <a:pt x="560781" y="774903"/>
                  </a:lnTo>
                  <a:lnTo>
                    <a:pt x="645922" y="751573"/>
                  </a:lnTo>
                  <a:lnTo>
                    <a:pt x="690016" y="445757"/>
                  </a:lnTo>
                  <a:lnTo>
                    <a:pt x="713333" y="439458"/>
                  </a:lnTo>
                  <a:lnTo>
                    <a:pt x="713333" y="733386"/>
                  </a:lnTo>
                  <a:lnTo>
                    <a:pt x="798487" y="710057"/>
                  </a:lnTo>
                  <a:lnTo>
                    <a:pt x="798487" y="360146"/>
                  </a:lnTo>
                  <a:lnTo>
                    <a:pt x="798741" y="354342"/>
                  </a:lnTo>
                  <a:close/>
                </a:path>
                <a:path w="2125344" h="1401445">
                  <a:moveTo>
                    <a:pt x="1042695" y="737311"/>
                  </a:moveTo>
                  <a:lnTo>
                    <a:pt x="1037539" y="731824"/>
                  </a:lnTo>
                  <a:lnTo>
                    <a:pt x="1029576" y="731583"/>
                  </a:lnTo>
                  <a:lnTo>
                    <a:pt x="1028179" y="731786"/>
                  </a:lnTo>
                  <a:lnTo>
                    <a:pt x="1026871" y="732218"/>
                  </a:lnTo>
                  <a:lnTo>
                    <a:pt x="1027341" y="732218"/>
                  </a:lnTo>
                  <a:lnTo>
                    <a:pt x="949185" y="753275"/>
                  </a:lnTo>
                  <a:lnTo>
                    <a:pt x="949185" y="829500"/>
                  </a:lnTo>
                  <a:lnTo>
                    <a:pt x="949185" y="938428"/>
                  </a:lnTo>
                  <a:lnTo>
                    <a:pt x="909053" y="949172"/>
                  </a:lnTo>
                  <a:lnTo>
                    <a:pt x="909053" y="840232"/>
                  </a:lnTo>
                  <a:lnTo>
                    <a:pt x="949185" y="829500"/>
                  </a:lnTo>
                  <a:lnTo>
                    <a:pt x="949185" y="753275"/>
                  </a:lnTo>
                  <a:lnTo>
                    <a:pt x="900899" y="766267"/>
                  </a:lnTo>
                  <a:lnTo>
                    <a:pt x="853744" y="789508"/>
                  </a:lnTo>
                  <a:lnTo>
                    <a:pt x="822934" y="827100"/>
                  </a:lnTo>
                  <a:lnTo>
                    <a:pt x="815987" y="857478"/>
                  </a:lnTo>
                  <a:lnTo>
                    <a:pt x="815987" y="1169136"/>
                  </a:lnTo>
                  <a:lnTo>
                    <a:pt x="815682" y="1175575"/>
                  </a:lnTo>
                  <a:lnTo>
                    <a:pt x="820648" y="1181049"/>
                  </a:lnTo>
                  <a:lnTo>
                    <a:pt x="828700" y="1181430"/>
                  </a:lnTo>
                  <a:lnTo>
                    <a:pt x="830326" y="1181163"/>
                  </a:lnTo>
                  <a:lnTo>
                    <a:pt x="831850" y="1180579"/>
                  </a:lnTo>
                  <a:lnTo>
                    <a:pt x="909053" y="1159814"/>
                  </a:lnTo>
                  <a:lnTo>
                    <a:pt x="909053" y="1024978"/>
                  </a:lnTo>
                  <a:lnTo>
                    <a:pt x="959916" y="1011453"/>
                  </a:lnTo>
                  <a:lnTo>
                    <a:pt x="992136" y="995451"/>
                  </a:lnTo>
                  <a:lnTo>
                    <a:pt x="1017638" y="971169"/>
                  </a:lnTo>
                  <a:lnTo>
                    <a:pt x="1030020" y="949172"/>
                  </a:lnTo>
                  <a:lnTo>
                    <a:pt x="1034923" y="940473"/>
                  </a:lnTo>
                  <a:lnTo>
                    <a:pt x="1042492" y="905306"/>
                  </a:lnTo>
                  <a:lnTo>
                    <a:pt x="1042492" y="829500"/>
                  </a:lnTo>
                  <a:lnTo>
                    <a:pt x="1042492" y="743877"/>
                  </a:lnTo>
                  <a:lnTo>
                    <a:pt x="1042695" y="737311"/>
                  </a:lnTo>
                  <a:close/>
                </a:path>
                <a:path w="2125344" h="1401445">
                  <a:moveTo>
                    <a:pt x="1050912" y="288798"/>
                  </a:moveTo>
                  <a:lnTo>
                    <a:pt x="1046416" y="283895"/>
                  </a:lnTo>
                  <a:lnTo>
                    <a:pt x="1039190" y="283578"/>
                  </a:lnTo>
                  <a:lnTo>
                    <a:pt x="1037767" y="283819"/>
                  </a:lnTo>
                  <a:lnTo>
                    <a:pt x="1036434" y="284327"/>
                  </a:lnTo>
                  <a:lnTo>
                    <a:pt x="965746" y="303263"/>
                  </a:lnTo>
                  <a:lnTo>
                    <a:pt x="965746" y="373672"/>
                  </a:lnTo>
                  <a:lnTo>
                    <a:pt x="965746" y="599706"/>
                  </a:lnTo>
                  <a:lnTo>
                    <a:pt x="923518" y="611149"/>
                  </a:lnTo>
                  <a:lnTo>
                    <a:pt x="922820" y="383933"/>
                  </a:lnTo>
                  <a:lnTo>
                    <a:pt x="965746" y="373672"/>
                  </a:lnTo>
                  <a:lnTo>
                    <a:pt x="965746" y="303263"/>
                  </a:lnTo>
                  <a:lnTo>
                    <a:pt x="915352" y="316750"/>
                  </a:lnTo>
                  <a:lnTo>
                    <a:pt x="875665" y="336816"/>
                  </a:lnTo>
                  <a:lnTo>
                    <a:pt x="844943" y="371995"/>
                  </a:lnTo>
                  <a:lnTo>
                    <a:pt x="837666" y="403301"/>
                  </a:lnTo>
                  <a:lnTo>
                    <a:pt x="837666" y="687425"/>
                  </a:lnTo>
                  <a:lnTo>
                    <a:pt x="847725" y="697776"/>
                  </a:lnTo>
                  <a:lnTo>
                    <a:pt x="850976" y="696988"/>
                  </a:lnTo>
                  <a:lnTo>
                    <a:pt x="972502" y="664565"/>
                  </a:lnTo>
                  <a:lnTo>
                    <a:pt x="1015466" y="643318"/>
                  </a:lnTo>
                  <a:lnTo>
                    <a:pt x="1042504" y="611149"/>
                  </a:lnTo>
                  <a:lnTo>
                    <a:pt x="1050658" y="580593"/>
                  </a:lnTo>
                  <a:lnTo>
                    <a:pt x="1050658" y="373672"/>
                  </a:lnTo>
                  <a:lnTo>
                    <a:pt x="1050658" y="294589"/>
                  </a:lnTo>
                  <a:lnTo>
                    <a:pt x="1050912" y="288798"/>
                  </a:lnTo>
                  <a:close/>
                </a:path>
                <a:path w="2125344" h="1401445">
                  <a:moveTo>
                    <a:pt x="1317993" y="975995"/>
                  </a:moveTo>
                  <a:lnTo>
                    <a:pt x="1303070" y="980186"/>
                  </a:lnTo>
                  <a:lnTo>
                    <a:pt x="1303070" y="758342"/>
                  </a:lnTo>
                  <a:lnTo>
                    <a:pt x="1303070" y="673658"/>
                  </a:lnTo>
                  <a:lnTo>
                    <a:pt x="1303464" y="667359"/>
                  </a:lnTo>
                  <a:lnTo>
                    <a:pt x="1298676" y="661936"/>
                  </a:lnTo>
                  <a:lnTo>
                    <a:pt x="1290777" y="661428"/>
                  </a:lnTo>
                  <a:lnTo>
                    <a:pt x="1289177" y="661670"/>
                  </a:lnTo>
                  <a:lnTo>
                    <a:pt x="1287665" y="662228"/>
                  </a:lnTo>
                  <a:lnTo>
                    <a:pt x="1211148" y="682853"/>
                  </a:lnTo>
                  <a:lnTo>
                    <a:pt x="1211148" y="758342"/>
                  </a:lnTo>
                  <a:lnTo>
                    <a:pt x="1211148" y="1004912"/>
                  </a:lnTo>
                  <a:lnTo>
                    <a:pt x="1150734" y="1021016"/>
                  </a:lnTo>
                  <a:lnTo>
                    <a:pt x="1187818" y="764400"/>
                  </a:lnTo>
                  <a:lnTo>
                    <a:pt x="1211148" y="758342"/>
                  </a:lnTo>
                  <a:lnTo>
                    <a:pt x="1211148" y="682853"/>
                  </a:lnTo>
                  <a:lnTo>
                    <a:pt x="1164399" y="697344"/>
                  </a:lnTo>
                  <a:lnTo>
                    <a:pt x="1123899" y="723595"/>
                  </a:lnTo>
                  <a:lnTo>
                    <a:pt x="1097978" y="768515"/>
                  </a:lnTo>
                  <a:lnTo>
                    <a:pt x="1091425" y="812990"/>
                  </a:lnTo>
                  <a:lnTo>
                    <a:pt x="1084694" y="860806"/>
                  </a:lnTo>
                  <a:lnTo>
                    <a:pt x="1076134" y="921029"/>
                  </a:lnTo>
                  <a:lnTo>
                    <a:pt x="1066838" y="985354"/>
                  </a:lnTo>
                  <a:lnTo>
                    <a:pt x="1057897" y="1045502"/>
                  </a:lnTo>
                  <a:lnTo>
                    <a:pt x="1041552" y="1049934"/>
                  </a:lnTo>
                  <a:lnTo>
                    <a:pt x="1018235" y="1130414"/>
                  </a:lnTo>
                  <a:lnTo>
                    <a:pt x="1317993" y="1050175"/>
                  </a:lnTo>
                  <a:lnTo>
                    <a:pt x="1317993" y="1021016"/>
                  </a:lnTo>
                  <a:lnTo>
                    <a:pt x="1317993" y="980186"/>
                  </a:lnTo>
                  <a:lnTo>
                    <a:pt x="1317993" y="975995"/>
                  </a:lnTo>
                  <a:close/>
                </a:path>
                <a:path w="2125344" h="1401445">
                  <a:moveTo>
                    <a:pt x="1326159" y="502437"/>
                  </a:moveTo>
                  <a:lnTo>
                    <a:pt x="1311224" y="506171"/>
                  </a:lnTo>
                  <a:lnTo>
                    <a:pt x="1311224" y="302755"/>
                  </a:lnTo>
                  <a:lnTo>
                    <a:pt x="1311224" y="224840"/>
                  </a:lnTo>
                  <a:lnTo>
                    <a:pt x="1311668" y="219189"/>
                  </a:lnTo>
                  <a:lnTo>
                    <a:pt x="1307465" y="214249"/>
                  </a:lnTo>
                  <a:lnTo>
                    <a:pt x="1300162" y="213664"/>
                  </a:lnTo>
                  <a:lnTo>
                    <a:pt x="1298511" y="213931"/>
                  </a:lnTo>
                  <a:lnTo>
                    <a:pt x="1297000" y="214579"/>
                  </a:lnTo>
                  <a:lnTo>
                    <a:pt x="1226070" y="233565"/>
                  </a:lnTo>
                  <a:lnTo>
                    <a:pt x="1226070" y="302755"/>
                  </a:lnTo>
                  <a:lnTo>
                    <a:pt x="1226070" y="528802"/>
                  </a:lnTo>
                  <a:lnTo>
                    <a:pt x="1171257" y="543496"/>
                  </a:lnTo>
                  <a:lnTo>
                    <a:pt x="1205547" y="308356"/>
                  </a:lnTo>
                  <a:lnTo>
                    <a:pt x="1226070" y="302755"/>
                  </a:lnTo>
                  <a:lnTo>
                    <a:pt x="1226070" y="233565"/>
                  </a:lnTo>
                  <a:lnTo>
                    <a:pt x="1183868" y="246697"/>
                  </a:lnTo>
                  <a:lnTo>
                    <a:pt x="1146771" y="270802"/>
                  </a:lnTo>
                  <a:lnTo>
                    <a:pt x="1123315" y="311378"/>
                  </a:lnTo>
                  <a:lnTo>
                    <a:pt x="1086586" y="565416"/>
                  </a:lnTo>
                  <a:lnTo>
                    <a:pt x="1071422" y="569391"/>
                  </a:lnTo>
                  <a:lnTo>
                    <a:pt x="1050658" y="644042"/>
                  </a:lnTo>
                  <a:lnTo>
                    <a:pt x="1326159" y="570318"/>
                  </a:lnTo>
                  <a:lnTo>
                    <a:pt x="1326159" y="543496"/>
                  </a:lnTo>
                  <a:lnTo>
                    <a:pt x="1326159" y="506171"/>
                  </a:lnTo>
                  <a:lnTo>
                    <a:pt x="1326159" y="502437"/>
                  </a:lnTo>
                  <a:close/>
                </a:path>
                <a:path w="2125344" h="1401445">
                  <a:moveTo>
                    <a:pt x="1578787" y="151828"/>
                  </a:moveTo>
                  <a:lnTo>
                    <a:pt x="1578571" y="146024"/>
                  </a:lnTo>
                  <a:lnTo>
                    <a:pt x="1573682" y="141528"/>
                  </a:lnTo>
                  <a:lnTo>
                    <a:pt x="1566494" y="141808"/>
                  </a:lnTo>
                  <a:lnTo>
                    <a:pt x="1565135" y="142138"/>
                  </a:lnTo>
                  <a:lnTo>
                    <a:pt x="1563865" y="142735"/>
                  </a:lnTo>
                  <a:lnTo>
                    <a:pt x="1493888" y="161721"/>
                  </a:lnTo>
                  <a:lnTo>
                    <a:pt x="1493888" y="231140"/>
                  </a:lnTo>
                  <a:lnTo>
                    <a:pt x="1493888" y="391401"/>
                  </a:lnTo>
                  <a:lnTo>
                    <a:pt x="1447228" y="404228"/>
                  </a:lnTo>
                  <a:lnTo>
                    <a:pt x="1470558" y="237439"/>
                  </a:lnTo>
                  <a:lnTo>
                    <a:pt x="1493888" y="231140"/>
                  </a:lnTo>
                  <a:lnTo>
                    <a:pt x="1493888" y="161721"/>
                  </a:lnTo>
                  <a:lnTo>
                    <a:pt x="1448574" y="175768"/>
                  </a:lnTo>
                  <a:lnTo>
                    <a:pt x="1411300" y="199885"/>
                  </a:lnTo>
                  <a:lnTo>
                    <a:pt x="1387602" y="241134"/>
                  </a:lnTo>
                  <a:lnTo>
                    <a:pt x="1340866" y="565886"/>
                  </a:lnTo>
                  <a:lnTo>
                    <a:pt x="1425765" y="542556"/>
                  </a:lnTo>
                  <a:lnTo>
                    <a:pt x="1436027" y="472579"/>
                  </a:lnTo>
                  <a:lnTo>
                    <a:pt x="1493888" y="457187"/>
                  </a:lnTo>
                  <a:lnTo>
                    <a:pt x="1493888" y="525068"/>
                  </a:lnTo>
                  <a:lnTo>
                    <a:pt x="1578787" y="501738"/>
                  </a:lnTo>
                  <a:lnTo>
                    <a:pt x="1578787" y="457187"/>
                  </a:lnTo>
                  <a:lnTo>
                    <a:pt x="1578787" y="404228"/>
                  </a:lnTo>
                  <a:lnTo>
                    <a:pt x="1578787" y="231140"/>
                  </a:lnTo>
                  <a:lnTo>
                    <a:pt x="1578787" y="151828"/>
                  </a:lnTo>
                  <a:close/>
                </a:path>
                <a:path w="2125344" h="1401445">
                  <a:moveTo>
                    <a:pt x="1583258" y="592353"/>
                  </a:moveTo>
                  <a:lnTo>
                    <a:pt x="1578241" y="586917"/>
                  </a:lnTo>
                  <a:lnTo>
                    <a:pt x="1570291" y="586600"/>
                  </a:lnTo>
                  <a:lnTo>
                    <a:pt x="1568792" y="586841"/>
                  </a:lnTo>
                  <a:lnTo>
                    <a:pt x="1567357" y="587349"/>
                  </a:lnTo>
                  <a:lnTo>
                    <a:pt x="1489684" y="608114"/>
                  </a:lnTo>
                  <a:lnTo>
                    <a:pt x="1489684" y="688822"/>
                  </a:lnTo>
                  <a:lnTo>
                    <a:pt x="1443037" y="788670"/>
                  </a:lnTo>
                  <a:lnTo>
                    <a:pt x="1443037" y="620941"/>
                  </a:lnTo>
                  <a:lnTo>
                    <a:pt x="1365351" y="641705"/>
                  </a:lnTo>
                  <a:lnTo>
                    <a:pt x="1356550" y="644321"/>
                  </a:lnTo>
                  <a:lnTo>
                    <a:pt x="1350314" y="652132"/>
                  </a:lnTo>
                  <a:lnTo>
                    <a:pt x="1349717" y="661301"/>
                  </a:lnTo>
                  <a:lnTo>
                    <a:pt x="1349717" y="1042009"/>
                  </a:lnTo>
                  <a:lnTo>
                    <a:pt x="1443037" y="1016812"/>
                  </a:lnTo>
                  <a:lnTo>
                    <a:pt x="1443037" y="935634"/>
                  </a:lnTo>
                  <a:lnTo>
                    <a:pt x="1489684" y="836485"/>
                  </a:lnTo>
                  <a:lnTo>
                    <a:pt x="1489684" y="1003515"/>
                  </a:lnTo>
                  <a:lnTo>
                    <a:pt x="1582991" y="978560"/>
                  </a:lnTo>
                  <a:lnTo>
                    <a:pt x="1582991" y="598792"/>
                  </a:lnTo>
                  <a:lnTo>
                    <a:pt x="1583258" y="592353"/>
                  </a:lnTo>
                  <a:close/>
                </a:path>
                <a:path w="2125344" h="1401445">
                  <a:moveTo>
                    <a:pt x="2125129" y="26327"/>
                  </a:moveTo>
                  <a:lnTo>
                    <a:pt x="2098141" y="0"/>
                  </a:lnTo>
                  <a:lnTo>
                    <a:pt x="2094865" y="495"/>
                  </a:lnTo>
                  <a:lnTo>
                    <a:pt x="2091766" y="1600"/>
                  </a:lnTo>
                  <a:lnTo>
                    <a:pt x="1924291" y="46393"/>
                  </a:lnTo>
                  <a:lnTo>
                    <a:pt x="1924291" y="208978"/>
                  </a:lnTo>
                  <a:lnTo>
                    <a:pt x="1924291" y="394195"/>
                  </a:lnTo>
                  <a:lnTo>
                    <a:pt x="1837740" y="417296"/>
                  </a:lnTo>
                  <a:lnTo>
                    <a:pt x="1837740" y="232308"/>
                  </a:lnTo>
                  <a:lnTo>
                    <a:pt x="1924291" y="208978"/>
                  </a:lnTo>
                  <a:lnTo>
                    <a:pt x="1924291" y="46393"/>
                  </a:lnTo>
                  <a:lnTo>
                    <a:pt x="1727149" y="99098"/>
                  </a:lnTo>
                  <a:lnTo>
                    <a:pt x="1682965" y="117360"/>
                  </a:lnTo>
                  <a:lnTo>
                    <a:pt x="1642287" y="179438"/>
                  </a:lnTo>
                  <a:lnTo>
                    <a:pt x="1637157" y="223291"/>
                  </a:lnTo>
                  <a:lnTo>
                    <a:pt x="1636407" y="275691"/>
                  </a:lnTo>
                  <a:lnTo>
                    <a:pt x="1636407" y="403301"/>
                  </a:lnTo>
                  <a:lnTo>
                    <a:pt x="1644434" y="455371"/>
                  </a:lnTo>
                  <a:lnTo>
                    <a:pt x="1677238" y="496608"/>
                  </a:lnTo>
                  <a:lnTo>
                    <a:pt x="1714284" y="519849"/>
                  </a:lnTo>
                  <a:lnTo>
                    <a:pt x="1727149" y="526707"/>
                  </a:lnTo>
                  <a:lnTo>
                    <a:pt x="1681911" y="580351"/>
                  </a:lnTo>
                  <a:lnTo>
                    <a:pt x="1663839" y="605345"/>
                  </a:lnTo>
                  <a:lnTo>
                    <a:pt x="1650161" y="632752"/>
                  </a:lnTo>
                  <a:lnTo>
                    <a:pt x="1641106" y="662012"/>
                  </a:lnTo>
                  <a:lnTo>
                    <a:pt x="1636877" y="692556"/>
                  </a:lnTo>
                  <a:lnTo>
                    <a:pt x="1636877" y="964565"/>
                  </a:lnTo>
                  <a:lnTo>
                    <a:pt x="1837740" y="910209"/>
                  </a:lnTo>
                  <a:lnTo>
                    <a:pt x="1837740" y="581520"/>
                  </a:lnTo>
                  <a:lnTo>
                    <a:pt x="1924291" y="558203"/>
                  </a:lnTo>
                  <a:lnTo>
                    <a:pt x="1924291" y="886879"/>
                  </a:lnTo>
                  <a:lnTo>
                    <a:pt x="2091766" y="842784"/>
                  </a:lnTo>
                  <a:lnTo>
                    <a:pt x="2104821" y="836599"/>
                  </a:lnTo>
                  <a:lnTo>
                    <a:pt x="2115147" y="826973"/>
                  </a:lnTo>
                  <a:lnTo>
                    <a:pt x="2122132" y="814692"/>
                  </a:lnTo>
                  <a:lnTo>
                    <a:pt x="2125129" y="800569"/>
                  </a:lnTo>
                  <a:lnTo>
                    <a:pt x="2125129" y="558203"/>
                  </a:lnTo>
                  <a:lnTo>
                    <a:pt x="2125129" y="417296"/>
                  </a:lnTo>
                  <a:lnTo>
                    <a:pt x="2125129" y="208978"/>
                  </a:lnTo>
                  <a:lnTo>
                    <a:pt x="2125129" y="263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"/>
          <p:cNvSpPr txBox="1"/>
          <p:nvPr/>
        </p:nvSpPr>
        <p:spPr>
          <a:xfrm>
            <a:off x="719064" y="2112814"/>
            <a:ext cx="16777864" cy="270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8800" b="1" dirty="0" smtClean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Помощь военнослужащим, проходящим лечение</a:t>
            </a:r>
            <a:endParaRPr sz="8800" b="1" dirty="0">
              <a:solidFill>
                <a:srgbClr val="FFFFFF"/>
              </a:solidFill>
              <a:latin typeface="Bahnschrift" panose="020B0502040204020203" pitchFamily="34" charset="0"/>
              <a:cs typeface="CUPKQP+Montserrat SemiBold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548173" y="5137510"/>
            <a:ext cx="10692171" cy="3744416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Молодогвардейцы </a:t>
            </a:r>
            <a:r>
              <a:rPr lang="ru-RU" sz="3600" dirty="0" smtClean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откликаются </a:t>
            </a:r>
            <a:r>
              <a:rPr lang="ru-RU" sz="3600" dirty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на просьбы раненных военнослужащих, проходящих лечение в госпиталях Краснодарского </a:t>
            </a:r>
            <a:r>
              <a:rPr lang="ru-RU" sz="3600" dirty="0" smtClean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края</a:t>
            </a:r>
            <a:endParaRPr lang="ru-RU" sz="3600" dirty="0">
              <a:solidFill>
                <a:srgbClr val="FFFFFF"/>
              </a:solidFill>
              <a:latin typeface="Bahnschrift" panose="020B0502040204020203" pitchFamily="34" charset="0"/>
              <a:cs typeface="CUPKQP+Montserrat SemiBold"/>
            </a:endParaRPr>
          </a:p>
          <a:p>
            <a:endParaRPr lang="ru-RU" sz="3600" dirty="0">
              <a:solidFill>
                <a:srgbClr val="FFFFFF"/>
              </a:solidFill>
              <a:latin typeface="Bahnschrift" panose="020B0502040204020203" pitchFamily="34" charset="0"/>
              <a:cs typeface="CUPKQP+Montserrat SemiBold"/>
            </a:endParaRPr>
          </a:p>
          <a:p>
            <a:r>
              <a:rPr lang="ru-RU" sz="3600" dirty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Активисты передают бытовые принадлежности, продукты питания, всё </a:t>
            </a:r>
            <a:r>
              <a:rPr lang="ru-RU" sz="3600" dirty="0" smtClean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необходимое</a:t>
            </a:r>
            <a:endParaRPr lang="ru-RU" sz="3600" dirty="0">
              <a:solidFill>
                <a:srgbClr val="FFFFFF"/>
              </a:solidFill>
              <a:latin typeface="Bahnschrift" panose="020B0502040204020203" pitchFamily="34" charset="0"/>
              <a:cs typeface="CUPKQP+Montserrat SemiBold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A65DED28-F760-4033-93E6-6E8F3F9C4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1"/>
          <a:stretch/>
        </p:blipFill>
        <p:spPr bwMode="auto">
          <a:xfrm>
            <a:off x="13020574" y="4273054"/>
            <a:ext cx="3502339" cy="23338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xmlns="" id="{FDFB7109-173A-4E6B-9102-9B725E23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574" y="6951718"/>
            <a:ext cx="3502339" cy="26243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721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28906" y="905492"/>
            <a:ext cx="7459094" cy="8670548"/>
            <a:chOff x="11904276" y="996713"/>
            <a:chExt cx="8199823" cy="9544033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04276" y="10000679"/>
              <a:ext cx="8199823" cy="5400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53410" y="9112717"/>
              <a:ext cx="6950688" cy="5400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09918" y="996713"/>
              <a:ext cx="6094180" cy="442353"/>
            </a:xfrm>
            <a:prstGeom prst="rect">
              <a:avLst/>
            </a:prstGeom>
          </p:spPr>
        </p:pic>
      </p:grpSp>
      <p:grpSp>
        <p:nvGrpSpPr>
          <p:cNvPr id="11" name="object 2"/>
          <p:cNvGrpSpPr/>
          <p:nvPr/>
        </p:nvGrpSpPr>
        <p:grpSpPr>
          <a:xfrm>
            <a:off x="0" y="721"/>
            <a:ext cx="18288000" cy="10273579"/>
            <a:chOff x="0" y="0"/>
            <a:chExt cx="20104100" cy="11308556"/>
          </a:xfrm>
        </p:grpSpPr>
        <p:pic>
          <p:nvPicPr>
            <p:cNvPr id="12" name="object 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pic>
          <p:nvPicPr>
            <p:cNvPr id="16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04276" y="10000679"/>
              <a:ext cx="8199823" cy="540067"/>
            </a:xfrm>
            <a:prstGeom prst="rect">
              <a:avLst/>
            </a:prstGeom>
          </p:spPr>
        </p:pic>
        <p:pic>
          <p:nvPicPr>
            <p:cNvPr id="17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53410" y="9112717"/>
              <a:ext cx="6950688" cy="540056"/>
            </a:xfrm>
            <a:prstGeom prst="rect">
              <a:avLst/>
            </a:prstGeom>
          </p:spPr>
        </p:pic>
        <p:pic>
          <p:nvPicPr>
            <p:cNvPr id="18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09918" y="996713"/>
              <a:ext cx="6094180" cy="442353"/>
            </a:xfrm>
            <a:prstGeom prst="rect">
              <a:avLst/>
            </a:prstGeom>
          </p:spPr>
        </p:pic>
        <p:sp>
          <p:nvSpPr>
            <p:cNvPr id="19" name="object 10"/>
            <p:cNvSpPr/>
            <p:nvPr/>
          </p:nvSpPr>
          <p:spPr>
            <a:xfrm>
              <a:off x="17470756" y="742066"/>
              <a:ext cx="2125345" cy="1401445"/>
            </a:xfrm>
            <a:custGeom>
              <a:avLst/>
              <a:gdLst/>
              <a:ahLst/>
              <a:cxnLst/>
              <a:rect l="l" t="t" r="r" b="b"/>
              <a:pathLst>
                <a:path w="2125344" h="1401445">
                  <a:moveTo>
                    <a:pt x="203136" y="962329"/>
                  </a:moveTo>
                  <a:lnTo>
                    <a:pt x="198259" y="956779"/>
                  </a:lnTo>
                  <a:lnTo>
                    <a:pt x="190385" y="956246"/>
                  </a:lnTo>
                  <a:lnTo>
                    <a:pt x="188937" y="956424"/>
                  </a:lnTo>
                  <a:lnTo>
                    <a:pt x="16548" y="1003515"/>
                  </a:lnTo>
                  <a:lnTo>
                    <a:pt x="7747" y="1006132"/>
                  </a:lnTo>
                  <a:lnTo>
                    <a:pt x="1498" y="1013955"/>
                  </a:lnTo>
                  <a:lnTo>
                    <a:pt x="914" y="1023112"/>
                  </a:lnTo>
                  <a:lnTo>
                    <a:pt x="914" y="1387500"/>
                  </a:lnTo>
                  <a:lnTo>
                    <a:pt x="0" y="1393875"/>
                  </a:lnTo>
                  <a:lnTo>
                    <a:pt x="4419" y="1399781"/>
                  </a:lnTo>
                  <a:lnTo>
                    <a:pt x="12712" y="1400987"/>
                  </a:lnTo>
                  <a:lnTo>
                    <a:pt x="14706" y="1400771"/>
                  </a:lnTo>
                  <a:lnTo>
                    <a:pt x="16548" y="1400086"/>
                  </a:lnTo>
                  <a:lnTo>
                    <a:pt x="94234" y="1377924"/>
                  </a:lnTo>
                  <a:lnTo>
                    <a:pt x="94234" y="1074661"/>
                  </a:lnTo>
                  <a:lnTo>
                    <a:pt x="202704" y="1045972"/>
                  </a:lnTo>
                  <a:lnTo>
                    <a:pt x="202704" y="968756"/>
                  </a:lnTo>
                  <a:lnTo>
                    <a:pt x="203136" y="962329"/>
                  </a:lnTo>
                  <a:close/>
                </a:path>
                <a:path w="2125344" h="1401445">
                  <a:moveTo>
                    <a:pt x="293547" y="491756"/>
                  </a:moveTo>
                  <a:lnTo>
                    <a:pt x="289128" y="486791"/>
                  </a:lnTo>
                  <a:lnTo>
                    <a:pt x="281940" y="486371"/>
                  </a:lnTo>
                  <a:lnTo>
                    <a:pt x="280543" y="486575"/>
                  </a:lnTo>
                  <a:lnTo>
                    <a:pt x="279209" y="487045"/>
                  </a:lnTo>
                  <a:lnTo>
                    <a:pt x="280847" y="487045"/>
                  </a:lnTo>
                  <a:lnTo>
                    <a:pt x="209702" y="505942"/>
                  </a:lnTo>
                  <a:lnTo>
                    <a:pt x="146481" y="658266"/>
                  </a:lnTo>
                  <a:lnTo>
                    <a:pt x="84658" y="539305"/>
                  </a:lnTo>
                  <a:lnTo>
                    <a:pt x="14681" y="557961"/>
                  </a:lnTo>
                  <a:lnTo>
                    <a:pt x="6565" y="560260"/>
                  </a:lnTo>
                  <a:lnTo>
                    <a:pt x="838" y="567499"/>
                  </a:lnTo>
                  <a:lnTo>
                    <a:pt x="457" y="575919"/>
                  </a:lnTo>
                  <a:lnTo>
                    <a:pt x="457" y="910209"/>
                  </a:lnTo>
                  <a:lnTo>
                    <a:pt x="190" y="916000"/>
                  </a:lnTo>
                  <a:lnTo>
                    <a:pt x="4686" y="920902"/>
                  </a:lnTo>
                  <a:lnTo>
                    <a:pt x="11912" y="921219"/>
                  </a:lnTo>
                  <a:lnTo>
                    <a:pt x="13335" y="920978"/>
                  </a:lnTo>
                  <a:lnTo>
                    <a:pt x="14681" y="920470"/>
                  </a:lnTo>
                  <a:lnTo>
                    <a:pt x="84658" y="901573"/>
                  </a:lnTo>
                  <a:lnTo>
                    <a:pt x="84658" y="691629"/>
                  </a:lnTo>
                  <a:lnTo>
                    <a:pt x="145326" y="804062"/>
                  </a:lnTo>
                  <a:lnTo>
                    <a:pt x="209219" y="655942"/>
                  </a:lnTo>
                  <a:lnTo>
                    <a:pt x="209219" y="869149"/>
                  </a:lnTo>
                  <a:lnTo>
                    <a:pt x="279209" y="850252"/>
                  </a:lnTo>
                  <a:lnTo>
                    <a:pt x="287235" y="847864"/>
                  </a:lnTo>
                  <a:lnTo>
                    <a:pt x="292862" y="840651"/>
                  </a:lnTo>
                  <a:lnTo>
                    <a:pt x="293217" y="832294"/>
                  </a:lnTo>
                  <a:lnTo>
                    <a:pt x="293217" y="497547"/>
                  </a:lnTo>
                  <a:lnTo>
                    <a:pt x="293547" y="491756"/>
                  </a:lnTo>
                  <a:close/>
                </a:path>
                <a:path w="2125344" h="1401445">
                  <a:moveTo>
                    <a:pt x="463905" y="892238"/>
                  </a:moveTo>
                  <a:lnTo>
                    <a:pt x="459117" y="886815"/>
                  </a:lnTo>
                  <a:lnTo>
                    <a:pt x="451205" y="886320"/>
                  </a:lnTo>
                  <a:lnTo>
                    <a:pt x="449605" y="886548"/>
                  </a:lnTo>
                  <a:lnTo>
                    <a:pt x="448106" y="887120"/>
                  </a:lnTo>
                  <a:lnTo>
                    <a:pt x="370662" y="907910"/>
                  </a:lnTo>
                  <a:lnTo>
                    <a:pt x="370662" y="983691"/>
                  </a:lnTo>
                  <a:lnTo>
                    <a:pt x="369252" y="1066736"/>
                  </a:lnTo>
                  <a:lnTo>
                    <a:pt x="369252" y="1142555"/>
                  </a:lnTo>
                  <a:lnTo>
                    <a:pt x="369252" y="1230020"/>
                  </a:lnTo>
                  <a:lnTo>
                    <a:pt x="326097" y="1241691"/>
                  </a:lnTo>
                  <a:lnTo>
                    <a:pt x="326097" y="1154201"/>
                  </a:lnTo>
                  <a:lnTo>
                    <a:pt x="369252" y="1142555"/>
                  </a:lnTo>
                  <a:lnTo>
                    <a:pt x="369252" y="1066736"/>
                  </a:lnTo>
                  <a:lnTo>
                    <a:pt x="327507" y="1078166"/>
                  </a:lnTo>
                  <a:lnTo>
                    <a:pt x="327507" y="995349"/>
                  </a:lnTo>
                  <a:lnTo>
                    <a:pt x="370662" y="983691"/>
                  </a:lnTo>
                  <a:lnTo>
                    <a:pt x="370662" y="907910"/>
                  </a:lnTo>
                  <a:lnTo>
                    <a:pt x="318643" y="921867"/>
                  </a:lnTo>
                  <a:lnTo>
                    <a:pt x="271843" y="944956"/>
                  </a:lnTo>
                  <a:lnTo>
                    <a:pt x="241109" y="982700"/>
                  </a:lnTo>
                  <a:lnTo>
                    <a:pt x="234200" y="1013307"/>
                  </a:lnTo>
                  <a:lnTo>
                    <a:pt x="234200" y="1339900"/>
                  </a:lnTo>
                  <a:lnTo>
                    <a:pt x="420814" y="1289735"/>
                  </a:lnTo>
                  <a:lnTo>
                    <a:pt x="445084" y="1278356"/>
                  </a:lnTo>
                  <a:lnTo>
                    <a:pt x="457555" y="1260932"/>
                  </a:lnTo>
                  <a:lnTo>
                    <a:pt x="461302" y="1241691"/>
                  </a:lnTo>
                  <a:lnTo>
                    <a:pt x="462140" y="1237399"/>
                  </a:lnTo>
                  <a:lnTo>
                    <a:pt x="462800" y="1207643"/>
                  </a:lnTo>
                  <a:lnTo>
                    <a:pt x="462800" y="1149311"/>
                  </a:lnTo>
                  <a:lnTo>
                    <a:pt x="444131" y="1106627"/>
                  </a:lnTo>
                  <a:lnTo>
                    <a:pt x="420814" y="1092161"/>
                  </a:lnTo>
                  <a:lnTo>
                    <a:pt x="427304" y="1084300"/>
                  </a:lnTo>
                  <a:lnTo>
                    <a:pt x="432435" y="1078166"/>
                  </a:lnTo>
                  <a:lnTo>
                    <a:pt x="435838" y="1074153"/>
                  </a:lnTo>
                  <a:lnTo>
                    <a:pt x="441807" y="1067206"/>
                  </a:lnTo>
                  <a:lnTo>
                    <a:pt x="450176" y="1055624"/>
                  </a:lnTo>
                  <a:lnTo>
                    <a:pt x="456501" y="1042911"/>
                  </a:lnTo>
                  <a:lnTo>
                    <a:pt x="460667" y="1029347"/>
                  </a:lnTo>
                  <a:lnTo>
                    <a:pt x="462572" y="1015187"/>
                  </a:lnTo>
                  <a:lnTo>
                    <a:pt x="463499" y="1015187"/>
                  </a:lnTo>
                  <a:lnTo>
                    <a:pt x="463499" y="983691"/>
                  </a:lnTo>
                  <a:lnTo>
                    <a:pt x="463499" y="898550"/>
                  </a:lnTo>
                  <a:lnTo>
                    <a:pt x="463905" y="892238"/>
                  </a:lnTo>
                  <a:close/>
                </a:path>
                <a:path w="2125344" h="1401445">
                  <a:moveTo>
                    <a:pt x="551002" y="422935"/>
                  </a:moveTo>
                  <a:lnTo>
                    <a:pt x="546519" y="418033"/>
                  </a:lnTo>
                  <a:lnTo>
                    <a:pt x="539280" y="417715"/>
                  </a:lnTo>
                  <a:lnTo>
                    <a:pt x="537857" y="417944"/>
                  </a:lnTo>
                  <a:lnTo>
                    <a:pt x="536511" y="418465"/>
                  </a:lnTo>
                  <a:lnTo>
                    <a:pt x="465594" y="437451"/>
                  </a:lnTo>
                  <a:lnTo>
                    <a:pt x="465594" y="506641"/>
                  </a:lnTo>
                  <a:lnTo>
                    <a:pt x="465594" y="732675"/>
                  </a:lnTo>
                  <a:lnTo>
                    <a:pt x="423379" y="744118"/>
                  </a:lnTo>
                  <a:lnTo>
                    <a:pt x="423379" y="518071"/>
                  </a:lnTo>
                  <a:lnTo>
                    <a:pt x="465594" y="506641"/>
                  </a:lnTo>
                  <a:lnTo>
                    <a:pt x="465594" y="437451"/>
                  </a:lnTo>
                  <a:lnTo>
                    <a:pt x="415442" y="450875"/>
                  </a:lnTo>
                  <a:lnTo>
                    <a:pt x="376110" y="470992"/>
                  </a:lnTo>
                  <a:lnTo>
                    <a:pt x="364591" y="480275"/>
                  </a:lnTo>
                  <a:lnTo>
                    <a:pt x="364121" y="480275"/>
                  </a:lnTo>
                  <a:lnTo>
                    <a:pt x="353275" y="492188"/>
                  </a:lnTo>
                  <a:lnTo>
                    <a:pt x="345122" y="505917"/>
                  </a:lnTo>
                  <a:lnTo>
                    <a:pt x="339890" y="520992"/>
                  </a:lnTo>
                  <a:lnTo>
                    <a:pt x="337769" y="536968"/>
                  </a:lnTo>
                  <a:lnTo>
                    <a:pt x="337769" y="821563"/>
                  </a:lnTo>
                  <a:lnTo>
                    <a:pt x="347814" y="831900"/>
                  </a:lnTo>
                  <a:lnTo>
                    <a:pt x="351066" y="831126"/>
                  </a:lnTo>
                  <a:lnTo>
                    <a:pt x="472605" y="798703"/>
                  </a:lnTo>
                  <a:lnTo>
                    <a:pt x="515556" y="777443"/>
                  </a:lnTo>
                  <a:lnTo>
                    <a:pt x="543255" y="744118"/>
                  </a:lnTo>
                  <a:lnTo>
                    <a:pt x="550748" y="714717"/>
                  </a:lnTo>
                  <a:lnTo>
                    <a:pt x="550748" y="506641"/>
                  </a:lnTo>
                  <a:lnTo>
                    <a:pt x="550748" y="428726"/>
                  </a:lnTo>
                  <a:lnTo>
                    <a:pt x="551002" y="422935"/>
                  </a:lnTo>
                  <a:close/>
                </a:path>
                <a:path w="2125344" h="1401445">
                  <a:moveTo>
                    <a:pt x="758291" y="813866"/>
                  </a:moveTo>
                  <a:lnTo>
                    <a:pt x="753503" y="808431"/>
                  </a:lnTo>
                  <a:lnTo>
                    <a:pt x="745604" y="807935"/>
                  </a:lnTo>
                  <a:lnTo>
                    <a:pt x="744004" y="808164"/>
                  </a:lnTo>
                  <a:lnTo>
                    <a:pt x="742505" y="808723"/>
                  </a:lnTo>
                  <a:lnTo>
                    <a:pt x="741108" y="808723"/>
                  </a:lnTo>
                  <a:lnTo>
                    <a:pt x="663892" y="829627"/>
                  </a:lnTo>
                  <a:lnTo>
                    <a:pt x="663892" y="905078"/>
                  </a:lnTo>
                  <a:lnTo>
                    <a:pt x="663892" y="1079792"/>
                  </a:lnTo>
                  <a:lnTo>
                    <a:pt x="611860" y="1093800"/>
                  </a:lnTo>
                  <a:lnTo>
                    <a:pt x="638225" y="912075"/>
                  </a:lnTo>
                  <a:lnTo>
                    <a:pt x="663892" y="905078"/>
                  </a:lnTo>
                  <a:lnTo>
                    <a:pt x="663892" y="829627"/>
                  </a:lnTo>
                  <a:lnTo>
                    <a:pt x="615797" y="844702"/>
                  </a:lnTo>
                  <a:lnTo>
                    <a:pt x="575462" y="871245"/>
                  </a:lnTo>
                  <a:lnTo>
                    <a:pt x="548576" y="916051"/>
                  </a:lnTo>
                  <a:lnTo>
                    <a:pt x="497332" y="1269911"/>
                  </a:lnTo>
                  <a:lnTo>
                    <a:pt x="590638" y="1245196"/>
                  </a:lnTo>
                  <a:lnTo>
                    <a:pt x="601840" y="1168209"/>
                  </a:lnTo>
                  <a:lnTo>
                    <a:pt x="664591" y="1151420"/>
                  </a:lnTo>
                  <a:lnTo>
                    <a:pt x="664591" y="1225359"/>
                  </a:lnTo>
                  <a:lnTo>
                    <a:pt x="757897" y="1200645"/>
                  </a:lnTo>
                  <a:lnTo>
                    <a:pt x="757897" y="1151420"/>
                  </a:lnTo>
                  <a:lnTo>
                    <a:pt x="757897" y="1093800"/>
                  </a:lnTo>
                  <a:lnTo>
                    <a:pt x="757897" y="905078"/>
                  </a:lnTo>
                  <a:lnTo>
                    <a:pt x="757897" y="820153"/>
                  </a:lnTo>
                  <a:lnTo>
                    <a:pt x="758291" y="813866"/>
                  </a:lnTo>
                  <a:close/>
                </a:path>
                <a:path w="2125344" h="1401445">
                  <a:moveTo>
                    <a:pt x="798741" y="354342"/>
                  </a:moveTo>
                  <a:lnTo>
                    <a:pt x="794245" y="349440"/>
                  </a:lnTo>
                  <a:lnTo>
                    <a:pt x="787019" y="349135"/>
                  </a:lnTo>
                  <a:lnTo>
                    <a:pt x="785596" y="349364"/>
                  </a:lnTo>
                  <a:lnTo>
                    <a:pt x="784263" y="349872"/>
                  </a:lnTo>
                  <a:lnTo>
                    <a:pt x="682078" y="377177"/>
                  </a:lnTo>
                  <a:lnTo>
                    <a:pt x="642327" y="399021"/>
                  </a:lnTo>
                  <a:lnTo>
                    <a:pt x="612584" y="435546"/>
                  </a:lnTo>
                  <a:lnTo>
                    <a:pt x="605332" y="466979"/>
                  </a:lnTo>
                  <a:lnTo>
                    <a:pt x="560781" y="774903"/>
                  </a:lnTo>
                  <a:lnTo>
                    <a:pt x="645922" y="751573"/>
                  </a:lnTo>
                  <a:lnTo>
                    <a:pt x="690016" y="445757"/>
                  </a:lnTo>
                  <a:lnTo>
                    <a:pt x="713333" y="439458"/>
                  </a:lnTo>
                  <a:lnTo>
                    <a:pt x="713333" y="733386"/>
                  </a:lnTo>
                  <a:lnTo>
                    <a:pt x="798487" y="710057"/>
                  </a:lnTo>
                  <a:lnTo>
                    <a:pt x="798487" y="360146"/>
                  </a:lnTo>
                  <a:lnTo>
                    <a:pt x="798741" y="354342"/>
                  </a:lnTo>
                  <a:close/>
                </a:path>
                <a:path w="2125344" h="1401445">
                  <a:moveTo>
                    <a:pt x="1042695" y="737311"/>
                  </a:moveTo>
                  <a:lnTo>
                    <a:pt x="1037539" y="731824"/>
                  </a:lnTo>
                  <a:lnTo>
                    <a:pt x="1029576" y="731583"/>
                  </a:lnTo>
                  <a:lnTo>
                    <a:pt x="1028179" y="731786"/>
                  </a:lnTo>
                  <a:lnTo>
                    <a:pt x="1026871" y="732218"/>
                  </a:lnTo>
                  <a:lnTo>
                    <a:pt x="1027341" y="732218"/>
                  </a:lnTo>
                  <a:lnTo>
                    <a:pt x="949185" y="753275"/>
                  </a:lnTo>
                  <a:lnTo>
                    <a:pt x="949185" y="829500"/>
                  </a:lnTo>
                  <a:lnTo>
                    <a:pt x="949185" y="938428"/>
                  </a:lnTo>
                  <a:lnTo>
                    <a:pt x="909053" y="949172"/>
                  </a:lnTo>
                  <a:lnTo>
                    <a:pt x="909053" y="840232"/>
                  </a:lnTo>
                  <a:lnTo>
                    <a:pt x="949185" y="829500"/>
                  </a:lnTo>
                  <a:lnTo>
                    <a:pt x="949185" y="753275"/>
                  </a:lnTo>
                  <a:lnTo>
                    <a:pt x="900899" y="766267"/>
                  </a:lnTo>
                  <a:lnTo>
                    <a:pt x="853744" y="789508"/>
                  </a:lnTo>
                  <a:lnTo>
                    <a:pt x="822934" y="827100"/>
                  </a:lnTo>
                  <a:lnTo>
                    <a:pt x="815987" y="857478"/>
                  </a:lnTo>
                  <a:lnTo>
                    <a:pt x="815987" y="1169136"/>
                  </a:lnTo>
                  <a:lnTo>
                    <a:pt x="815682" y="1175575"/>
                  </a:lnTo>
                  <a:lnTo>
                    <a:pt x="820648" y="1181049"/>
                  </a:lnTo>
                  <a:lnTo>
                    <a:pt x="828700" y="1181430"/>
                  </a:lnTo>
                  <a:lnTo>
                    <a:pt x="830326" y="1181163"/>
                  </a:lnTo>
                  <a:lnTo>
                    <a:pt x="831850" y="1180579"/>
                  </a:lnTo>
                  <a:lnTo>
                    <a:pt x="909053" y="1159814"/>
                  </a:lnTo>
                  <a:lnTo>
                    <a:pt x="909053" y="1024978"/>
                  </a:lnTo>
                  <a:lnTo>
                    <a:pt x="959916" y="1011453"/>
                  </a:lnTo>
                  <a:lnTo>
                    <a:pt x="992136" y="995451"/>
                  </a:lnTo>
                  <a:lnTo>
                    <a:pt x="1017638" y="971169"/>
                  </a:lnTo>
                  <a:lnTo>
                    <a:pt x="1030020" y="949172"/>
                  </a:lnTo>
                  <a:lnTo>
                    <a:pt x="1034923" y="940473"/>
                  </a:lnTo>
                  <a:lnTo>
                    <a:pt x="1042492" y="905306"/>
                  </a:lnTo>
                  <a:lnTo>
                    <a:pt x="1042492" y="829500"/>
                  </a:lnTo>
                  <a:lnTo>
                    <a:pt x="1042492" y="743877"/>
                  </a:lnTo>
                  <a:lnTo>
                    <a:pt x="1042695" y="737311"/>
                  </a:lnTo>
                  <a:close/>
                </a:path>
                <a:path w="2125344" h="1401445">
                  <a:moveTo>
                    <a:pt x="1050912" y="288798"/>
                  </a:moveTo>
                  <a:lnTo>
                    <a:pt x="1046416" y="283895"/>
                  </a:lnTo>
                  <a:lnTo>
                    <a:pt x="1039190" y="283578"/>
                  </a:lnTo>
                  <a:lnTo>
                    <a:pt x="1037767" y="283819"/>
                  </a:lnTo>
                  <a:lnTo>
                    <a:pt x="1036434" y="284327"/>
                  </a:lnTo>
                  <a:lnTo>
                    <a:pt x="965746" y="303263"/>
                  </a:lnTo>
                  <a:lnTo>
                    <a:pt x="965746" y="373672"/>
                  </a:lnTo>
                  <a:lnTo>
                    <a:pt x="965746" y="599706"/>
                  </a:lnTo>
                  <a:lnTo>
                    <a:pt x="923518" y="611149"/>
                  </a:lnTo>
                  <a:lnTo>
                    <a:pt x="922820" y="383933"/>
                  </a:lnTo>
                  <a:lnTo>
                    <a:pt x="965746" y="373672"/>
                  </a:lnTo>
                  <a:lnTo>
                    <a:pt x="965746" y="303263"/>
                  </a:lnTo>
                  <a:lnTo>
                    <a:pt x="915352" y="316750"/>
                  </a:lnTo>
                  <a:lnTo>
                    <a:pt x="875665" y="336816"/>
                  </a:lnTo>
                  <a:lnTo>
                    <a:pt x="844943" y="371995"/>
                  </a:lnTo>
                  <a:lnTo>
                    <a:pt x="837666" y="403301"/>
                  </a:lnTo>
                  <a:lnTo>
                    <a:pt x="837666" y="687425"/>
                  </a:lnTo>
                  <a:lnTo>
                    <a:pt x="847725" y="697776"/>
                  </a:lnTo>
                  <a:lnTo>
                    <a:pt x="850976" y="696988"/>
                  </a:lnTo>
                  <a:lnTo>
                    <a:pt x="972502" y="664565"/>
                  </a:lnTo>
                  <a:lnTo>
                    <a:pt x="1015466" y="643318"/>
                  </a:lnTo>
                  <a:lnTo>
                    <a:pt x="1042504" y="611149"/>
                  </a:lnTo>
                  <a:lnTo>
                    <a:pt x="1050658" y="580593"/>
                  </a:lnTo>
                  <a:lnTo>
                    <a:pt x="1050658" y="373672"/>
                  </a:lnTo>
                  <a:lnTo>
                    <a:pt x="1050658" y="294589"/>
                  </a:lnTo>
                  <a:lnTo>
                    <a:pt x="1050912" y="288798"/>
                  </a:lnTo>
                  <a:close/>
                </a:path>
                <a:path w="2125344" h="1401445">
                  <a:moveTo>
                    <a:pt x="1317993" y="975995"/>
                  </a:moveTo>
                  <a:lnTo>
                    <a:pt x="1303070" y="980186"/>
                  </a:lnTo>
                  <a:lnTo>
                    <a:pt x="1303070" y="758342"/>
                  </a:lnTo>
                  <a:lnTo>
                    <a:pt x="1303070" y="673658"/>
                  </a:lnTo>
                  <a:lnTo>
                    <a:pt x="1303464" y="667359"/>
                  </a:lnTo>
                  <a:lnTo>
                    <a:pt x="1298676" y="661936"/>
                  </a:lnTo>
                  <a:lnTo>
                    <a:pt x="1290777" y="661428"/>
                  </a:lnTo>
                  <a:lnTo>
                    <a:pt x="1289177" y="661670"/>
                  </a:lnTo>
                  <a:lnTo>
                    <a:pt x="1287665" y="662228"/>
                  </a:lnTo>
                  <a:lnTo>
                    <a:pt x="1211148" y="682853"/>
                  </a:lnTo>
                  <a:lnTo>
                    <a:pt x="1211148" y="758342"/>
                  </a:lnTo>
                  <a:lnTo>
                    <a:pt x="1211148" y="1004912"/>
                  </a:lnTo>
                  <a:lnTo>
                    <a:pt x="1150734" y="1021016"/>
                  </a:lnTo>
                  <a:lnTo>
                    <a:pt x="1187818" y="764400"/>
                  </a:lnTo>
                  <a:lnTo>
                    <a:pt x="1211148" y="758342"/>
                  </a:lnTo>
                  <a:lnTo>
                    <a:pt x="1211148" y="682853"/>
                  </a:lnTo>
                  <a:lnTo>
                    <a:pt x="1164399" y="697344"/>
                  </a:lnTo>
                  <a:lnTo>
                    <a:pt x="1123899" y="723595"/>
                  </a:lnTo>
                  <a:lnTo>
                    <a:pt x="1097978" y="768515"/>
                  </a:lnTo>
                  <a:lnTo>
                    <a:pt x="1091425" y="812990"/>
                  </a:lnTo>
                  <a:lnTo>
                    <a:pt x="1084694" y="860806"/>
                  </a:lnTo>
                  <a:lnTo>
                    <a:pt x="1076134" y="921029"/>
                  </a:lnTo>
                  <a:lnTo>
                    <a:pt x="1066838" y="985354"/>
                  </a:lnTo>
                  <a:lnTo>
                    <a:pt x="1057897" y="1045502"/>
                  </a:lnTo>
                  <a:lnTo>
                    <a:pt x="1041552" y="1049934"/>
                  </a:lnTo>
                  <a:lnTo>
                    <a:pt x="1018235" y="1130414"/>
                  </a:lnTo>
                  <a:lnTo>
                    <a:pt x="1317993" y="1050175"/>
                  </a:lnTo>
                  <a:lnTo>
                    <a:pt x="1317993" y="1021016"/>
                  </a:lnTo>
                  <a:lnTo>
                    <a:pt x="1317993" y="980186"/>
                  </a:lnTo>
                  <a:lnTo>
                    <a:pt x="1317993" y="975995"/>
                  </a:lnTo>
                  <a:close/>
                </a:path>
                <a:path w="2125344" h="1401445">
                  <a:moveTo>
                    <a:pt x="1326159" y="502437"/>
                  </a:moveTo>
                  <a:lnTo>
                    <a:pt x="1311224" y="506171"/>
                  </a:lnTo>
                  <a:lnTo>
                    <a:pt x="1311224" y="302755"/>
                  </a:lnTo>
                  <a:lnTo>
                    <a:pt x="1311224" y="224840"/>
                  </a:lnTo>
                  <a:lnTo>
                    <a:pt x="1311668" y="219189"/>
                  </a:lnTo>
                  <a:lnTo>
                    <a:pt x="1307465" y="214249"/>
                  </a:lnTo>
                  <a:lnTo>
                    <a:pt x="1300162" y="213664"/>
                  </a:lnTo>
                  <a:lnTo>
                    <a:pt x="1298511" y="213931"/>
                  </a:lnTo>
                  <a:lnTo>
                    <a:pt x="1297000" y="214579"/>
                  </a:lnTo>
                  <a:lnTo>
                    <a:pt x="1226070" y="233565"/>
                  </a:lnTo>
                  <a:lnTo>
                    <a:pt x="1226070" y="302755"/>
                  </a:lnTo>
                  <a:lnTo>
                    <a:pt x="1226070" y="528802"/>
                  </a:lnTo>
                  <a:lnTo>
                    <a:pt x="1171257" y="543496"/>
                  </a:lnTo>
                  <a:lnTo>
                    <a:pt x="1205547" y="308356"/>
                  </a:lnTo>
                  <a:lnTo>
                    <a:pt x="1226070" y="302755"/>
                  </a:lnTo>
                  <a:lnTo>
                    <a:pt x="1226070" y="233565"/>
                  </a:lnTo>
                  <a:lnTo>
                    <a:pt x="1183868" y="246697"/>
                  </a:lnTo>
                  <a:lnTo>
                    <a:pt x="1146771" y="270802"/>
                  </a:lnTo>
                  <a:lnTo>
                    <a:pt x="1123315" y="311378"/>
                  </a:lnTo>
                  <a:lnTo>
                    <a:pt x="1086586" y="565416"/>
                  </a:lnTo>
                  <a:lnTo>
                    <a:pt x="1071422" y="569391"/>
                  </a:lnTo>
                  <a:lnTo>
                    <a:pt x="1050658" y="644042"/>
                  </a:lnTo>
                  <a:lnTo>
                    <a:pt x="1326159" y="570318"/>
                  </a:lnTo>
                  <a:lnTo>
                    <a:pt x="1326159" y="543496"/>
                  </a:lnTo>
                  <a:lnTo>
                    <a:pt x="1326159" y="506171"/>
                  </a:lnTo>
                  <a:lnTo>
                    <a:pt x="1326159" y="502437"/>
                  </a:lnTo>
                  <a:close/>
                </a:path>
                <a:path w="2125344" h="1401445">
                  <a:moveTo>
                    <a:pt x="1578787" y="151828"/>
                  </a:moveTo>
                  <a:lnTo>
                    <a:pt x="1578571" y="146024"/>
                  </a:lnTo>
                  <a:lnTo>
                    <a:pt x="1573682" y="141528"/>
                  </a:lnTo>
                  <a:lnTo>
                    <a:pt x="1566494" y="141808"/>
                  </a:lnTo>
                  <a:lnTo>
                    <a:pt x="1565135" y="142138"/>
                  </a:lnTo>
                  <a:lnTo>
                    <a:pt x="1563865" y="142735"/>
                  </a:lnTo>
                  <a:lnTo>
                    <a:pt x="1493888" y="161721"/>
                  </a:lnTo>
                  <a:lnTo>
                    <a:pt x="1493888" y="231140"/>
                  </a:lnTo>
                  <a:lnTo>
                    <a:pt x="1493888" y="391401"/>
                  </a:lnTo>
                  <a:lnTo>
                    <a:pt x="1447228" y="404228"/>
                  </a:lnTo>
                  <a:lnTo>
                    <a:pt x="1470558" y="237439"/>
                  </a:lnTo>
                  <a:lnTo>
                    <a:pt x="1493888" y="231140"/>
                  </a:lnTo>
                  <a:lnTo>
                    <a:pt x="1493888" y="161721"/>
                  </a:lnTo>
                  <a:lnTo>
                    <a:pt x="1448574" y="175768"/>
                  </a:lnTo>
                  <a:lnTo>
                    <a:pt x="1411300" y="199885"/>
                  </a:lnTo>
                  <a:lnTo>
                    <a:pt x="1387602" y="241134"/>
                  </a:lnTo>
                  <a:lnTo>
                    <a:pt x="1340866" y="565886"/>
                  </a:lnTo>
                  <a:lnTo>
                    <a:pt x="1425765" y="542556"/>
                  </a:lnTo>
                  <a:lnTo>
                    <a:pt x="1436027" y="472579"/>
                  </a:lnTo>
                  <a:lnTo>
                    <a:pt x="1493888" y="457187"/>
                  </a:lnTo>
                  <a:lnTo>
                    <a:pt x="1493888" y="525068"/>
                  </a:lnTo>
                  <a:lnTo>
                    <a:pt x="1578787" y="501738"/>
                  </a:lnTo>
                  <a:lnTo>
                    <a:pt x="1578787" y="457187"/>
                  </a:lnTo>
                  <a:lnTo>
                    <a:pt x="1578787" y="404228"/>
                  </a:lnTo>
                  <a:lnTo>
                    <a:pt x="1578787" y="231140"/>
                  </a:lnTo>
                  <a:lnTo>
                    <a:pt x="1578787" y="151828"/>
                  </a:lnTo>
                  <a:close/>
                </a:path>
                <a:path w="2125344" h="1401445">
                  <a:moveTo>
                    <a:pt x="1583258" y="592353"/>
                  </a:moveTo>
                  <a:lnTo>
                    <a:pt x="1578241" y="586917"/>
                  </a:lnTo>
                  <a:lnTo>
                    <a:pt x="1570291" y="586600"/>
                  </a:lnTo>
                  <a:lnTo>
                    <a:pt x="1568792" y="586841"/>
                  </a:lnTo>
                  <a:lnTo>
                    <a:pt x="1567357" y="587349"/>
                  </a:lnTo>
                  <a:lnTo>
                    <a:pt x="1489684" y="608114"/>
                  </a:lnTo>
                  <a:lnTo>
                    <a:pt x="1489684" y="688822"/>
                  </a:lnTo>
                  <a:lnTo>
                    <a:pt x="1443037" y="788670"/>
                  </a:lnTo>
                  <a:lnTo>
                    <a:pt x="1443037" y="620941"/>
                  </a:lnTo>
                  <a:lnTo>
                    <a:pt x="1365351" y="641705"/>
                  </a:lnTo>
                  <a:lnTo>
                    <a:pt x="1356550" y="644321"/>
                  </a:lnTo>
                  <a:lnTo>
                    <a:pt x="1350314" y="652132"/>
                  </a:lnTo>
                  <a:lnTo>
                    <a:pt x="1349717" y="661301"/>
                  </a:lnTo>
                  <a:lnTo>
                    <a:pt x="1349717" y="1042009"/>
                  </a:lnTo>
                  <a:lnTo>
                    <a:pt x="1443037" y="1016812"/>
                  </a:lnTo>
                  <a:lnTo>
                    <a:pt x="1443037" y="935634"/>
                  </a:lnTo>
                  <a:lnTo>
                    <a:pt x="1489684" y="836485"/>
                  </a:lnTo>
                  <a:lnTo>
                    <a:pt x="1489684" y="1003515"/>
                  </a:lnTo>
                  <a:lnTo>
                    <a:pt x="1582991" y="978560"/>
                  </a:lnTo>
                  <a:lnTo>
                    <a:pt x="1582991" y="598792"/>
                  </a:lnTo>
                  <a:lnTo>
                    <a:pt x="1583258" y="592353"/>
                  </a:lnTo>
                  <a:close/>
                </a:path>
                <a:path w="2125344" h="1401445">
                  <a:moveTo>
                    <a:pt x="2125129" y="26327"/>
                  </a:moveTo>
                  <a:lnTo>
                    <a:pt x="2098141" y="0"/>
                  </a:lnTo>
                  <a:lnTo>
                    <a:pt x="2094865" y="495"/>
                  </a:lnTo>
                  <a:lnTo>
                    <a:pt x="2091766" y="1600"/>
                  </a:lnTo>
                  <a:lnTo>
                    <a:pt x="1924291" y="46393"/>
                  </a:lnTo>
                  <a:lnTo>
                    <a:pt x="1924291" y="208978"/>
                  </a:lnTo>
                  <a:lnTo>
                    <a:pt x="1924291" y="394195"/>
                  </a:lnTo>
                  <a:lnTo>
                    <a:pt x="1837740" y="417296"/>
                  </a:lnTo>
                  <a:lnTo>
                    <a:pt x="1837740" y="232308"/>
                  </a:lnTo>
                  <a:lnTo>
                    <a:pt x="1924291" y="208978"/>
                  </a:lnTo>
                  <a:lnTo>
                    <a:pt x="1924291" y="46393"/>
                  </a:lnTo>
                  <a:lnTo>
                    <a:pt x="1727149" y="99098"/>
                  </a:lnTo>
                  <a:lnTo>
                    <a:pt x="1682965" y="117360"/>
                  </a:lnTo>
                  <a:lnTo>
                    <a:pt x="1642287" y="179438"/>
                  </a:lnTo>
                  <a:lnTo>
                    <a:pt x="1637157" y="223291"/>
                  </a:lnTo>
                  <a:lnTo>
                    <a:pt x="1636407" y="275691"/>
                  </a:lnTo>
                  <a:lnTo>
                    <a:pt x="1636407" y="403301"/>
                  </a:lnTo>
                  <a:lnTo>
                    <a:pt x="1644434" y="455371"/>
                  </a:lnTo>
                  <a:lnTo>
                    <a:pt x="1677238" y="496608"/>
                  </a:lnTo>
                  <a:lnTo>
                    <a:pt x="1714284" y="519849"/>
                  </a:lnTo>
                  <a:lnTo>
                    <a:pt x="1727149" y="526707"/>
                  </a:lnTo>
                  <a:lnTo>
                    <a:pt x="1681911" y="580351"/>
                  </a:lnTo>
                  <a:lnTo>
                    <a:pt x="1663839" y="605345"/>
                  </a:lnTo>
                  <a:lnTo>
                    <a:pt x="1650161" y="632752"/>
                  </a:lnTo>
                  <a:lnTo>
                    <a:pt x="1641106" y="662012"/>
                  </a:lnTo>
                  <a:lnTo>
                    <a:pt x="1636877" y="692556"/>
                  </a:lnTo>
                  <a:lnTo>
                    <a:pt x="1636877" y="964565"/>
                  </a:lnTo>
                  <a:lnTo>
                    <a:pt x="1837740" y="910209"/>
                  </a:lnTo>
                  <a:lnTo>
                    <a:pt x="1837740" y="581520"/>
                  </a:lnTo>
                  <a:lnTo>
                    <a:pt x="1924291" y="558203"/>
                  </a:lnTo>
                  <a:lnTo>
                    <a:pt x="1924291" y="886879"/>
                  </a:lnTo>
                  <a:lnTo>
                    <a:pt x="2091766" y="842784"/>
                  </a:lnTo>
                  <a:lnTo>
                    <a:pt x="2104821" y="836599"/>
                  </a:lnTo>
                  <a:lnTo>
                    <a:pt x="2115147" y="826973"/>
                  </a:lnTo>
                  <a:lnTo>
                    <a:pt x="2122132" y="814692"/>
                  </a:lnTo>
                  <a:lnTo>
                    <a:pt x="2125129" y="800569"/>
                  </a:lnTo>
                  <a:lnTo>
                    <a:pt x="2125129" y="558203"/>
                  </a:lnTo>
                  <a:lnTo>
                    <a:pt x="2125129" y="417296"/>
                  </a:lnTo>
                  <a:lnTo>
                    <a:pt x="2125129" y="208978"/>
                  </a:lnTo>
                  <a:lnTo>
                    <a:pt x="2125129" y="263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"/>
          <p:cNvSpPr txBox="1"/>
          <p:nvPr/>
        </p:nvSpPr>
        <p:spPr>
          <a:xfrm>
            <a:off x="719064" y="2112814"/>
            <a:ext cx="16777864" cy="270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8800" b="1" dirty="0" smtClean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Волонтёрские миссии на Донбасс</a:t>
            </a:r>
            <a:endParaRPr sz="8800" b="1" dirty="0">
              <a:solidFill>
                <a:srgbClr val="FFFFFF"/>
              </a:solidFill>
              <a:latin typeface="Bahnschrift" panose="020B0502040204020203" pitchFamily="34" charset="0"/>
              <a:cs typeface="CUPKQP+Montserrat SemiBold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548173" y="5137510"/>
            <a:ext cx="12204339" cy="3744416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Молодогвардейцы </a:t>
            </a:r>
            <a:r>
              <a:rPr lang="ru-RU" sz="3600" dirty="0" smtClean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Краснодарского края выезжают </a:t>
            </a:r>
            <a:r>
              <a:rPr lang="ru-RU" sz="3600" dirty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на освобождённые территории в составе гуманитарных миссий для оказания помощи местным жителям, работы в госпиталях, раздачи гуманитарных </a:t>
            </a:r>
            <a:r>
              <a:rPr lang="ru-RU" sz="3600" dirty="0" smtClean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грузов</a:t>
            </a:r>
            <a:endParaRPr lang="ru-RU" sz="3600" dirty="0">
              <a:solidFill>
                <a:srgbClr val="FFFFFF"/>
              </a:solidFill>
              <a:latin typeface="Bahnschrift" panose="020B0502040204020203" pitchFamily="34" charset="0"/>
              <a:cs typeface="CUPKQP+Montserrat SemiBold"/>
            </a:endParaRPr>
          </a:p>
          <a:p>
            <a:endParaRPr lang="ru-RU" sz="3600" dirty="0">
              <a:solidFill>
                <a:srgbClr val="FFFFFF"/>
              </a:solidFill>
              <a:latin typeface="Bahnschrift" panose="020B0502040204020203" pitchFamily="34" charset="0"/>
              <a:cs typeface="CUPKQP+Montserrat SemiBold"/>
            </a:endParaRPr>
          </a:p>
          <a:p>
            <a:r>
              <a:rPr lang="ru-RU" sz="3600" dirty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В </a:t>
            </a:r>
            <a:r>
              <a:rPr lang="ru-RU" sz="3600" dirty="0" smtClean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течении </a:t>
            </a:r>
            <a:r>
              <a:rPr lang="ru-RU" sz="3600" dirty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2023 года </a:t>
            </a:r>
            <a:r>
              <a:rPr lang="ru-RU" sz="3600" dirty="0" smtClean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несколько групп волонтёров выдвигались на Донбасс. Всего было осуществлено 6 двухнедельных выездов. Всего </a:t>
            </a:r>
            <a:r>
              <a:rPr lang="ru-RU" sz="3600" dirty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на Донбассе успели побывать 32 молодогвардейца из Краснодарского края 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112EF692-7AB7-472F-B9D7-497F94C15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5648" y="7296911"/>
            <a:ext cx="2747797" cy="20608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xmlns="" id="{12677F94-66BF-4140-9D0E-5B1072A19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576" y="5067111"/>
            <a:ext cx="1800000" cy="23977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xmlns="" id="{FB6D8108-FA66-47C2-ACEE-7E8E81364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744" y="4439651"/>
            <a:ext cx="1800000" cy="2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228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28906" y="905492"/>
            <a:ext cx="7459094" cy="8670548"/>
            <a:chOff x="11904276" y="996713"/>
            <a:chExt cx="8199823" cy="9544033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04276" y="10000679"/>
              <a:ext cx="8199823" cy="5400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53410" y="9112717"/>
              <a:ext cx="6950688" cy="5400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09918" y="996713"/>
              <a:ext cx="6094180" cy="442353"/>
            </a:xfrm>
            <a:prstGeom prst="rect">
              <a:avLst/>
            </a:prstGeom>
          </p:spPr>
        </p:pic>
      </p:grpSp>
      <p:grpSp>
        <p:nvGrpSpPr>
          <p:cNvPr id="11" name="object 2"/>
          <p:cNvGrpSpPr/>
          <p:nvPr/>
        </p:nvGrpSpPr>
        <p:grpSpPr>
          <a:xfrm>
            <a:off x="0" y="721"/>
            <a:ext cx="18288000" cy="10273579"/>
            <a:chOff x="0" y="0"/>
            <a:chExt cx="20104100" cy="11308556"/>
          </a:xfrm>
        </p:grpSpPr>
        <p:pic>
          <p:nvPicPr>
            <p:cNvPr id="12" name="object 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pic>
          <p:nvPicPr>
            <p:cNvPr id="16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04276" y="10000679"/>
              <a:ext cx="8199823" cy="540067"/>
            </a:xfrm>
            <a:prstGeom prst="rect">
              <a:avLst/>
            </a:prstGeom>
          </p:spPr>
        </p:pic>
        <p:pic>
          <p:nvPicPr>
            <p:cNvPr id="17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53410" y="9112717"/>
              <a:ext cx="6950688" cy="540056"/>
            </a:xfrm>
            <a:prstGeom prst="rect">
              <a:avLst/>
            </a:prstGeom>
          </p:spPr>
        </p:pic>
        <p:pic>
          <p:nvPicPr>
            <p:cNvPr id="18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09918" y="996713"/>
              <a:ext cx="6094180" cy="442353"/>
            </a:xfrm>
            <a:prstGeom prst="rect">
              <a:avLst/>
            </a:prstGeom>
          </p:spPr>
        </p:pic>
        <p:sp>
          <p:nvSpPr>
            <p:cNvPr id="19" name="object 10"/>
            <p:cNvSpPr/>
            <p:nvPr/>
          </p:nvSpPr>
          <p:spPr>
            <a:xfrm>
              <a:off x="17470756" y="742066"/>
              <a:ext cx="2125345" cy="1401445"/>
            </a:xfrm>
            <a:custGeom>
              <a:avLst/>
              <a:gdLst/>
              <a:ahLst/>
              <a:cxnLst/>
              <a:rect l="l" t="t" r="r" b="b"/>
              <a:pathLst>
                <a:path w="2125344" h="1401445">
                  <a:moveTo>
                    <a:pt x="203136" y="962329"/>
                  </a:moveTo>
                  <a:lnTo>
                    <a:pt x="198259" y="956779"/>
                  </a:lnTo>
                  <a:lnTo>
                    <a:pt x="190385" y="956246"/>
                  </a:lnTo>
                  <a:lnTo>
                    <a:pt x="188937" y="956424"/>
                  </a:lnTo>
                  <a:lnTo>
                    <a:pt x="16548" y="1003515"/>
                  </a:lnTo>
                  <a:lnTo>
                    <a:pt x="7747" y="1006132"/>
                  </a:lnTo>
                  <a:lnTo>
                    <a:pt x="1498" y="1013955"/>
                  </a:lnTo>
                  <a:lnTo>
                    <a:pt x="914" y="1023112"/>
                  </a:lnTo>
                  <a:lnTo>
                    <a:pt x="914" y="1387500"/>
                  </a:lnTo>
                  <a:lnTo>
                    <a:pt x="0" y="1393875"/>
                  </a:lnTo>
                  <a:lnTo>
                    <a:pt x="4419" y="1399781"/>
                  </a:lnTo>
                  <a:lnTo>
                    <a:pt x="12712" y="1400987"/>
                  </a:lnTo>
                  <a:lnTo>
                    <a:pt x="14706" y="1400771"/>
                  </a:lnTo>
                  <a:lnTo>
                    <a:pt x="16548" y="1400086"/>
                  </a:lnTo>
                  <a:lnTo>
                    <a:pt x="94234" y="1377924"/>
                  </a:lnTo>
                  <a:lnTo>
                    <a:pt x="94234" y="1074661"/>
                  </a:lnTo>
                  <a:lnTo>
                    <a:pt x="202704" y="1045972"/>
                  </a:lnTo>
                  <a:lnTo>
                    <a:pt x="202704" y="968756"/>
                  </a:lnTo>
                  <a:lnTo>
                    <a:pt x="203136" y="962329"/>
                  </a:lnTo>
                  <a:close/>
                </a:path>
                <a:path w="2125344" h="1401445">
                  <a:moveTo>
                    <a:pt x="293547" y="491756"/>
                  </a:moveTo>
                  <a:lnTo>
                    <a:pt x="289128" y="486791"/>
                  </a:lnTo>
                  <a:lnTo>
                    <a:pt x="281940" y="486371"/>
                  </a:lnTo>
                  <a:lnTo>
                    <a:pt x="280543" y="486575"/>
                  </a:lnTo>
                  <a:lnTo>
                    <a:pt x="279209" y="487045"/>
                  </a:lnTo>
                  <a:lnTo>
                    <a:pt x="280847" y="487045"/>
                  </a:lnTo>
                  <a:lnTo>
                    <a:pt x="209702" y="505942"/>
                  </a:lnTo>
                  <a:lnTo>
                    <a:pt x="146481" y="658266"/>
                  </a:lnTo>
                  <a:lnTo>
                    <a:pt x="84658" y="539305"/>
                  </a:lnTo>
                  <a:lnTo>
                    <a:pt x="14681" y="557961"/>
                  </a:lnTo>
                  <a:lnTo>
                    <a:pt x="6565" y="560260"/>
                  </a:lnTo>
                  <a:lnTo>
                    <a:pt x="838" y="567499"/>
                  </a:lnTo>
                  <a:lnTo>
                    <a:pt x="457" y="575919"/>
                  </a:lnTo>
                  <a:lnTo>
                    <a:pt x="457" y="910209"/>
                  </a:lnTo>
                  <a:lnTo>
                    <a:pt x="190" y="916000"/>
                  </a:lnTo>
                  <a:lnTo>
                    <a:pt x="4686" y="920902"/>
                  </a:lnTo>
                  <a:lnTo>
                    <a:pt x="11912" y="921219"/>
                  </a:lnTo>
                  <a:lnTo>
                    <a:pt x="13335" y="920978"/>
                  </a:lnTo>
                  <a:lnTo>
                    <a:pt x="14681" y="920470"/>
                  </a:lnTo>
                  <a:lnTo>
                    <a:pt x="84658" y="901573"/>
                  </a:lnTo>
                  <a:lnTo>
                    <a:pt x="84658" y="691629"/>
                  </a:lnTo>
                  <a:lnTo>
                    <a:pt x="145326" y="804062"/>
                  </a:lnTo>
                  <a:lnTo>
                    <a:pt x="209219" y="655942"/>
                  </a:lnTo>
                  <a:lnTo>
                    <a:pt x="209219" y="869149"/>
                  </a:lnTo>
                  <a:lnTo>
                    <a:pt x="279209" y="850252"/>
                  </a:lnTo>
                  <a:lnTo>
                    <a:pt x="287235" y="847864"/>
                  </a:lnTo>
                  <a:lnTo>
                    <a:pt x="292862" y="840651"/>
                  </a:lnTo>
                  <a:lnTo>
                    <a:pt x="293217" y="832294"/>
                  </a:lnTo>
                  <a:lnTo>
                    <a:pt x="293217" y="497547"/>
                  </a:lnTo>
                  <a:lnTo>
                    <a:pt x="293547" y="491756"/>
                  </a:lnTo>
                  <a:close/>
                </a:path>
                <a:path w="2125344" h="1401445">
                  <a:moveTo>
                    <a:pt x="463905" y="892238"/>
                  </a:moveTo>
                  <a:lnTo>
                    <a:pt x="459117" y="886815"/>
                  </a:lnTo>
                  <a:lnTo>
                    <a:pt x="451205" y="886320"/>
                  </a:lnTo>
                  <a:lnTo>
                    <a:pt x="449605" y="886548"/>
                  </a:lnTo>
                  <a:lnTo>
                    <a:pt x="448106" y="887120"/>
                  </a:lnTo>
                  <a:lnTo>
                    <a:pt x="370662" y="907910"/>
                  </a:lnTo>
                  <a:lnTo>
                    <a:pt x="370662" y="983691"/>
                  </a:lnTo>
                  <a:lnTo>
                    <a:pt x="369252" y="1066736"/>
                  </a:lnTo>
                  <a:lnTo>
                    <a:pt x="369252" y="1142555"/>
                  </a:lnTo>
                  <a:lnTo>
                    <a:pt x="369252" y="1230020"/>
                  </a:lnTo>
                  <a:lnTo>
                    <a:pt x="326097" y="1241691"/>
                  </a:lnTo>
                  <a:lnTo>
                    <a:pt x="326097" y="1154201"/>
                  </a:lnTo>
                  <a:lnTo>
                    <a:pt x="369252" y="1142555"/>
                  </a:lnTo>
                  <a:lnTo>
                    <a:pt x="369252" y="1066736"/>
                  </a:lnTo>
                  <a:lnTo>
                    <a:pt x="327507" y="1078166"/>
                  </a:lnTo>
                  <a:lnTo>
                    <a:pt x="327507" y="995349"/>
                  </a:lnTo>
                  <a:lnTo>
                    <a:pt x="370662" y="983691"/>
                  </a:lnTo>
                  <a:lnTo>
                    <a:pt x="370662" y="907910"/>
                  </a:lnTo>
                  <a:lnTo>
                    <a:pt x="318643" y="921867"/>
                  </a:lnTo>
                  <a:lnTo>
                    <a:pt x="271843" y="944956"/>
                  </a:lnTo>
                  <a:lnTo>
                    <a:pt x="241109" y="982700"/>
                  </a:lnTo>
                  <a:lnTo>
                    <a:pt x="234200" y="1013307"/>
                  </a:lnTo>
                  <a:lnTo>
                    <a:pt x="234200" y="1339900"/>
                  </a:lnTo>
                  <a:lnTo>
                    <a:pt x="420814" y="1289735"/>
                  </a:lnTo>
                  <a:lnTo>
                    <a:pt x="445084" y="1278356"/>
                  </a:lnTo>
                  <a:lnTo>
                    <a:pt x="457555" y="1260932"/>
                  </a:lnTo>
                  <a:lnTo>
                    <a:pt x="461302" y="1241691"/>
                  </a:lnTo>
                  <a:lnTo>
                    <a:pt x="462140" y="1237399"/>
                  </a:lnTo>
                  <a:lnTo>
                    <a:pt x="462800" y="1207643"/>
                  </a:lnTo>
                  <a:lnTo>
                    <a:pt x="462800" y="1149311"/>
                  </a:lnTo>
                  <a:lnTo>
                    <a:pt x="444131" y="1106627"/>
                  </a:lnTo>
                  <a:lnTo>
                    <a:pt x="420814" y="1092161"/>
                  </a:lnTo>
                  <a:lnTo>
                    <a:pt x="427304" y="1084300"/>
                  </a:lnTo>
                  <a:lnTo>
                    <a:pt x="432435" y="1078166"/>
                  </a:lnTo>
                  <a:lnTo>
                    <a:pt x="435838" y="1074153"/>
                  </a:lnTo>
                  <a:lnTo>
                    <a:pt x="441807" y="1067206"/>
                  </a:lnTo>
                  <a:lnTo>
                    <a:pt x="450176" y="1055624"/>
                  </a:lnTo>
                  <a:lnTo>
                    <a:pt x="456501" y="1042911"/>
                  </a:lnTo>
                  <a:lnTo>
                    <a:pt x="460667" y="1029347"/>
                  </a:lnTo>
                  <a:lnTo>
                    <a:pt x="462572" y="1015187"/>
                  </a:lnTo>
                  <a:lnTo>
                    <a:pt x="463499" y="1015187"/>
                  </a:lnTo>
                  <a:lnTo>
                    <a:pt x="463499" y="983691"/>
                  </a:lnTo>
                  <a:lnTo>
                    <a:pt x="463499" y="898550"/>
                  </a:lnTo>
                  <a:lnTo>
                    <a:pt x="463905" y="892238"/>
                  </a:lnTo>
                  <a:close/>
                </a:path>
                <a:path w="2125344" h="1401445">
                  <a:moveTo>
                    <a:pt x="551002" y="422935"/>
                  </a:moveTo>
                  <a:lnTo>
                    <a:pt x="546519" y="418033"/>
                  </a:lnTo>
                  <a:lnTo>
                    <a:pt x="539280" y="417715"/>
                  </a:lnTo>
                  <a:lnTo>
                    <a:pt x="537857" y="417944"/>
                  </a:lnTo>
                  <a:lnTo>
                    <a:pt x="536511" y="418465"/>
                  </a:lnTo>
                  <a:lnTo>
                    <a:pt x="465594" y="437451"/>
                  </a:lnTo>
                  <a:lnTo>
                    <a:pt x="465594" y="506641"/>
                  </a:lnTo>
                  <a:lnTo>
                    <a:pt x="465594" y="732675"/>
                  </a:lnTo>
                  <a:lnTo>
                    <a:pt x="423379" y="744118"/>
                  </a:lnTo>
                  <a:lnTo>
                    <a:pt x="423379" y="518071"/>
                  </a:lnTo>
                  <a:lnTo>
                    <a:pt x="465594" y="506641"/>
                  </a:lnTo>
                  <a:lnTo>
                    <a:pt x="465594" y="437451"/>
                  </a:lnTo>
                  <a:lnTo>
                    <a:pt x="415442" y="450875"/>
                  </a:lnTo>
                  <a:lnTo>
                    <a:pt x="376110" y="470992"/>
                  </a:lnTo>
                  <a:lnTo>
                    <a:pt x="364591" y="480275"/>
                  </a:lnTo>
                  <a:lnTo>
                    <a:pt x="364121" y="480275"/>
                  </a:lnTo>
                  <a:lnTo>
                    <a:pt x="353275" y="492188"/>
                  </a:lnTo>
                  <a:lnTo>
                    <a:pt x="345122" y="505917"/>
                  </a:lnTo>
                  <a:lnTo>
                    <a:pt x="339890" y="520992"/>
                  </a:lnTo>
                  <a:lnTo>
                    <a:pt x="337769" y="536968"/>
                  </a:lnTo>
                  <a:lnTo>
                    <a:pt x="337769" y="821563"/>
                  </a:lnTo>
                  <a:lnTo>
                    <a:pt x="347814" y="831900"/>
                  </a:lnTo>
                  <a:lnTo>
                    <a:pt x="351066" y="831126"/>
                  </a:lnTo>
                  <a:lnTo>
                    <a:pt x="472605" y="798703"/>
                  </a:lnTo>
                  <a:lnTo>
                    <a:pt x="515556" y="777443"/>
                  </a:lnTo>
                  <a:lnTo>
                    <a:pt x="543255" y="744118"/>
                  </a:lnTo>
                  <a:lnTo>
                    <a:pt x="550748" y="714717"/>
                  </a:lnTo>
                  <a:lnTo>
                    <a:pt x="550748" y="506641"/>
                  </a:lnTo>
                  <a:lnTo>
                    <a:pt x="550748" y="428726"/>
                  </a:lnTo>
                  <a:lnTo>
                    <a:pt x="551002" y="422935"/>
                  </a:lnTo>
                  <a:close/>
                </a:path>
                <a:path w="2125344" h="1401445">
                  <a:moveTo>
                    <a:pt x="758291" y="813866"/>
                  </a:moveTo>
                  <a:lnTo>
                    <a:pt x="753503" y="808431"/>
                  </a:lnTo>
                  <a:lnTo>
                    <a:pt x="745604" y="807935"/>
                  </a:lnTo>
                  <a:lnTo>
                    <a:pt x="744004" y="808164"/>
                  </a:lnTo>
                  <a:lnTo>
                    <a:pt x="742505" y="808723"/>
                  </a:lnTo>
                  <a:lnTo>
                    <a:pt x="741108" y="808723"/>
                  </a:lnTo>
                  <a:lnTo>
                    <a:pt x="663892" y="829627"/>
                  </a:lnTo>
                  <a:lnTo>
                    <a:pt x="663892" y="905078"/>
                  </a:lnTo>
                  <a:lnTo>
                    <a:pt x="663892" y="1079792"/>
                  </a:lnTo>
                  <a:lnTo>
                    <a:pt x="611860" y="1093800"/>
                  </a:lnTo>
                  <a:lnTo>
                    <a:pt x="638225" y="912075"/>
                  </a:lnTo>
                  <a:lnTo>
                    <a:pt x="663892" y="905078"/>
                  </a:lnTo>
                  <a:lnTo>
                    <a:pt x="663892" y="829627"/>
                  </a:lnTo>
                  <a:lnTo>
                    <a:pt x="615797" y="844702"/>
                  </a:lnTo>
                  <a:lnTo>
                    <a:pt x="575462" y="871245"/>
                  </a:lnTo>
                  <a:lnTo>
                    <a:pt x="548576" y="916051"/>
                  </a:lnTo>
                  <a:lnTo>
                    <a:pt x="497332" y="1269911"/>
                  </a:lnTo>
                  <a:lnTo>
                    <a:pt x="590638" y="1245196"/>
                  </a:lnTo>
                  <a:lnTo>
                    <a:pt x="601840" y="1168209"/>
                  </a:lnTo>
                  <a:lnTo>
                    <a:pt x="664591" y="1151420"/>
                  </a:lnTo>
                  <a:lnTo>
                    <a:pt x="664591" y="1225359"/>
                  </a:lnTo>
                  <a:lnTo>
                    <a:pt x="757897" y="1200645"/>
                  </a:lnTo>
                  <a:lnTo>
                    <a:pt x="757897" y="1151420"/>
                  </a:lnTo>
                  <a:lnTo>
                    <a:pt x="757897" y="1093800"/>
                  </a:lnTo>
                  <a:lnTo>
                    <a:pt x="757897" y="905078"/>
                  </a:lnTo>
                  <a:lnTo>
                    <a:pt x="757897" y="820153"/>
                  </a:lnTo>
                  <a:lnTo>
                    <a:pt x="758291" y="813866"/>
                  </a:lnTo>
                  <a:close/>
                </a:path>
                <a:path w="2125344" h="1401445">
                  <a:moveTo>
                    <a:pt x="798741" y="354342"/>
                  </a:moveTo>
                  <a:lnTo>
                    <a:pt x="794245" y="349440"/>
                  </a:lnTo>
                  <a:lnTo>
                    <a:pt x="787019" y="349135"/>
                  </a:lnTo>
                  <a:lnTo>
                    <a:pt x="785596" y="349364"/>
                  </a:lnTo>
                  <a:lnTo>
                    <a:pt x="784263" y="349872"/>
                  </a:lnTo>
                  <a:lnTo>
                    <a:pt x="682078" y="377177"/>
                  </a:lnTo>
                  <a:lnTo>
                    <a:pt x="642327" y="399021"/>
                  </a:lnTo>
                  <a:lnTo>
                    <a:pt x="612584" y="435546"/>
                  </a:lnTo>
                  <a:lnTo>
                    <a:pt x="605332" y="466979"/>
                  </a:lnTo>
                  <a:lnTo>
                    <a:pt x="560781" y="774903"/>
                  </a:lnTo>
                  <a:lnTo>
                    <a:pt x="645922" y="751573"/>
                  </a:lnTo>
                  <a:lnTo>
                    <a:pt x="690016" y="445757"/>
                  </a:lnTo>
                  <a:lnTo>
                    <a:pt x="713333" y="439458"/>
                  </a:lnTo>
                  <a:lnTo>
                    <a:pt x="713333" y="733386"/>
                  </a:lnTo>
                  <a:lnTo>
                    <a:pt x="798487" y="710057"/>
                  </a:lnTo>
                  <a:lnTo>
                    <a:pt x="798487" y="360146"/>
                  </a:lnTo>
                  <a:lnTo>
                    <a:pt x="798741" y="354342"/>
                  </a:lnTo>
                  <a:close/>
                </a:path>
                <a:path w="2125344" h="1401445">
                  <a:moveTo>
                    <a:pt x="1042695" y="737311"/>
                  </a:moveTo>
                  <a:lnTo>
                    <a:pt x="1037539" y="731824"/>
                  </a:lnTo>
                  <a:lnTo>
                    <a:pt x="1029576" y="731583"/>
                  </a:lnTo>
                  <a:lnTo>
                    <a:pt x="1028179" y="731786"/>
                  </a:lnTo>
                  <a:lnTo>
                    <a:pt x="1026871" y="732218"/>
                  </a:lnTo>
                  <a:lnTo>
                    <a:pt x="1027341" y="732218"/>
                  </a:lnTo>
                  <a:lnTo>
                    <a:pt x="949185" y="753275"/>
                  </a:lnTo>
                  <a:lnTo>
                    <a:pt x="949185" y="829500"/>
                  </a:lnTo>
                  <a:lnTo>
                    <a:pt x="949185" y="938428"/>
                  </a:lnTo>
                  <a:lnTo>
                    <a:pt x="909053" y="949172"/>
                  </a:lnTo>
                  <a:lnTo>
                    <a:pt x="909053" y="840232"/>
                  </a:lnTo>
                  <a:lnTo>
                    <a:pt x="949185" y="829500"/>
                  </a:lnTo>
                  <a:lnTo>
                    <a:pt x="949185" y="753275"/>
                  </a:lnTo>
                  <a:lnTo>
                    <a:pt x="900899" y="766267"/>
                  </a:lnTo>
                  <a:lnTo>
                    <a:pt x="853744" y="789508"/>
                  </a:lnTo>
                  <a:lnTo>
                    <a:pt x="822934" y="827100"/>
                  </a:lnTo>
                  <a:lnTo>
                    <a:pt x="815987" y="857478"/>
                  </a:lnTo>
                  <a:lnTo>
                    <a:pt x="815987" y="1169136"/>
                  </a:lnTo>
                  <a:lnTo>
                    <a:pt x="815682" y="1175575"/>
                  </a:lnTo>
                  <a:lnTo>
                    <a:pt x="820648" y="1181049"/>
                  </a:lnTo>
                  <a:lnTo>
                    <a:pt x="828700" y="1181430"/>
                  </a:lnTo>
                  <a:lnTo>
                    <a:pt x="830326" y="1181163"/>
                  </a:lnTo>
                  <a:lnTo>
                    <a:pt x="831850" y="1180579"/>
                  </a:lnTo>
                  <a:lnTo>
                    <a:pt x="909053" y="1159814"/>
                  </a:lnTo>
                  <a:lnTo>
                    <a:pt x="909053" y="1024978"/>
                  </a:lnTo>
                  <a:lnTo>
                    <a:pt x="959916" y="1011453"/>
                  </a:lnTo>
                  <a:lnTo>
                    <a:pt x="992136" y="995451"/>
                  </a:lnTo>
                  <a:lnTo>
                    <a:pt x="1017638" y="971169"/>
                  </a:lnTo>
                  <a:lnTo>
                    <a:pt x="1030020" y="949172"/>
                  </a:lnTo>
                  <a:lnTo>
                    <a:pt x="1034923" y="940473"/>
                  </a:lnTo>
                  <a:lnTo>
                    <a:pt x="1042492" y="905306"/>
                  </a:lnTo>
                  <a:lnTo>
                    <a:pt x="1042492" y="829500"/>
                  </a:lnTo>
                  <a:lnTo>
                    <a:pt x="1042492" y="743877"/>
                  </a:lnTo>
                  <a:lnTo>
                    <a:pt x="1042695" y="737311"/>
                  </a:lnTo>
                  <a:close/>
                </a:path>
                <a:path w="2125344" h="1401445">
                  <a:moveTo>
                    <a:pt x="1050912" y="288798"/>
                  </a:moveTo>
                  <a:lnTo>
                    <a:pt x="1046416" y="283895"/>
                  </a:lnTo>
                  <a:lnTo>
                    <a:pt x="1039190" y="283578"/>
                  </a:lnTo>
                  <a:lnTo>
                    <a:pt x="1037767" y="283819"/>
                  </a:lnTo>
                  <a:lnTo>
                    <a:pt x="1036434" y="284327"/>
                  </a:lnTo>
                  <a:lnTo>
                    <a:pt x="965746" y="303263"/>
                  </a:lnTo>
                  <a:lnTo>
                    <a:pt x="965746" y="373672"/>
                  </a:lnTo>
                  <a:lnTo>
                    <a:pt x="965746" y="599706"/>
                  </a:lnTo>
                  <a:lnTo>
                    <a:pt x="923518" y="611149"/>
                  </a:lnTo>
                  <a:lnTo>
                    <a:pt x="922820" y="383933"/>
                  </a:lnTo>
                  <a:lnTo>
                    <a:pt x="965746" y="373672"/>
                  </a:lnTo>
                  <a:lnTo>
                    <a:pt x="965746" y="303263"/>
                  </a:lnTo>
                  <a:lnTo>
                    <a:pt x="915352" y="316750"/>
                  </a:lnTo>
                  <a:lnTo>
                    <a:pt x="875665" y="336816"/>
                  </a:lnTo>
                  <a:lnTo>
                    <a:pt x="844943" y="371995"/>
                  </a:lnTo>
                  <a:lnTo>
                    <a:pt x="837666" y="403301"/>
                  </a:lnTo>
                  <a:lnTo>
                    <a:pt x="837666" y="687425"/>
                  </a:lnTo>
                  <a:lnTo>
                    <a:pt x="847725" y="697776"/>
                  </a:lnTo>
                  <a:lnTo>
                    <a:pt x="850976" y="696988"/>
                  </a:lnTo>
                  <a:lnTo>
                    <a:pt x="972502" y="664565"/>
                  </a:lnTo>
                  <a:lnTo>
                    <a:pt x="1015466" y="643318"/>
                  </a:lnTo>
                  <a:lnTo>
                    <a:pt x="1042504" y="611149"/>
                  </a:lnTo>
                  <a:lnTo>
                    <a:pt x="1050658" y="580593"/>
                  </a:lnTo>
                  <a:lnTo>
                    <a:pt x="1050658" y="373672"/>
                  </a:lnTo>
                  <a:lnTo>
                    <a:pt x="1050658" y="294589"/>
                  </a:lnTo>
                  <a:lnTo>
                    <a:pt x="1050912" y="288798"/>
                  </a:lnTo>
                  <a:close/>
                </a:path>
                <a:path w="2125344" h="1401445">
                  <a:moveTo>
                    <a:pt x="1317993" y="975995"/>
                  </a:moveTo>
                  <a:lnTo>
                    <a:pt x="1303070" y="980186"/>
                  </a:lnTo>
                  <a:lnTo>
                    <a:pt x="1303070" y="758342"/>
                  </a:lnTo>
                  <a:lnTo>
                    <a:pt x="1303070" y="673658"/>
                  </a:lnTo>
                  <a:lnTo>
                    <a:pt x="1303464" y="667359"/>
                  </a:lnTo>
                  <a:lnTo>
                    <a:pt x="1298676" y="661936"/>
                  </a:lnTo>
                  <a:lnTo>
                    <a:pt x="1290777" y="661428"/>
                  </a:lnTo>
                  <a:lnTo>
                    <a:pt x="1289177" y="661670"/>
                  </a:lnTo>
                  <a:lnTo>
                    <a:pt x="1287665" y="662228"/>
                  </a:lnTo>
                  <a:lnTo>
                    <a:pt x="1211148" y="682853"/>
                  </a:lnTo>
                  <a:lnTo>
                    <a:pt x="1211148" y="758342"/>
                  </a:lnTo>
                  <a:lnTo>
                    <a:pt x="1211148" y="1004912"/>
                  </a:lnTo>
                  <a:lnTo>
                    <a:pt x="1150734" y="1021016"/>
                  </a:lnTo>
                  <a:lnTo>
                    <a:pt x="1187818" y="764400"/>
                  </a:lnTo>
                  <a:lnTo>
                    <a:pt x="1211148" y="758342"/>
                  </a:lnTo>
                  <a:lnTo>
                    <a:pt x="1211148" y="682853"/>
                  </a:lnTo>
                  <a:lnTo>
                    <a:pt x="1164399" y="697344"/>
                  </a:lnTo>
                  <a:lnTo>
                    <a:pt x="1123899" y="723595"/>
                  </a:lnTo>
                  <a:lnTo>
                    <a:pt x="1097978" y="768515"/>
                  </a:lnTo>
                  <a:lnTo>
                    <a:pt x="1091425" y="812990"/>
                  </a:lnTo>
                  <a:lnTo>
                    <a:pt x="1084694" y="860806"/>
                  </a:lnTo>
                  <a:lnTo>
                    <a:pt x="1076134" y="921029"/>
                  </a:lnTo>
                  <a:lnTo>
                    <a:pt x="1066838" y="985354"/>
                  </a:lnTo>
                  <a:lnTo>
                    <a:pt x="1057897" y="1045502"/>
                  </a:lnTo>
                  <a:lnTo>
                    <a:pt x="1041552" y="1049934"/>
                  </a:lnTo>
                  <a:lnTo>
                    <a:pt x="1018235" y="1130414"/>
                  </a:lnTo>
                  <a:lnTo>
                    <a:pt x="1317993" y="1050175"/>
                  </a:lnTo>
                  <a:lnTo>
                    <a:pt x="1317993" y="1021016"/>
                  </a:lnTo>
                  <a:lnTo>
                    <a:pt x="1317993" y="980186"/>
                  </a:lnTo>
                  <a:lnTo>
                    <a:pt x="1317993" y="975995"/>
                  </a:lnTo>
                  <a:close/>
                </a:path>
                <a:path w="2125344" h="1401445">
                  <a:moveTo>
                    <a:pt x="1326159" y="502437"/>
                  </a:moveTo>
                  <a:lnTo>
                    <a:pt x="1311224" y="506171"/>
                  </a:lnTo>
                  <a:lnTo>
                    <a:pt x="1311224" y="302755"/>
                  </a:lnTo>
                  <a:lnTo>
                    <a:pt x="1311224" y="224840"/>
                  </a:lnTo>
                  <a:lnTo>
                    <a:pt x="1311668" y="219189"/>
                  </a:lnTo>
                  <a:lnTo>
                    <a:pt x="1307465" y="214249"/>
                  </a:lnTo>
                  <a:lnTo>
                    <a:pt x="1300162" y="213664"/>
                  </a:lnTo>
                  <a:lnTo>
                    <a:pt x="1298511" y="213931"/>
                  </a:lnTo>
                  <a:lnTo>
                    <a:pt x="1297000" y="214579"/>
                  </a:lnTo>
                  <a:lnTo>
                    <a:pt x="1226070" y="233565"/>
                  </a:lnTo>
                  <a:lnTo>
                    <a:pt x="1226070" y="302755"/>
                  </a:lnTo>
                  <a:lnTo>
                    <a:pt x="1226070" y="528802"/>
                  </a:lnTo>
                  <a:lnTo>
                    <a:pt x="1171257" y="543496"/>
                  </a:lnTo>
                  <a:lnTo>
                    <a:pt x="1205547" y="308356"/>
                  </a:lnTo>
                  <a:lnTo>
                    <a:pt x="1226070" y="302755"/>
                  </a:lnTo>
                  <a:lnTo>
                    <a:pt x="1226070" y="233565"/>
                  </a:lnTo>
                  <a:lnTo>
                    <a:pt x="1183868" y="246697"/>
                  </a:lnTo>
                  <a:lnTo>
                    <a:pt x="1146771" y="270802"/>
                  </a:lnTo>
                  <a:lnTo>
                    <a:pt x="1123315" y="311378"/>
                  </a:lnTo>
                  <a:lnTo>
                    <a:pt x="1086586" y="565416"/>
                  </a:lnTo>
                  <a:lnTo>
                    <a:pt x="1071422" y="569391"/>
                  </a:lnTo>
                  <a:lnTo>
                    <a:pt x="1050658" y="644042"/>
                  </a:lnTo>
                  <a:lnTo>
                    <a:pt x="1326159" y="570318"/>
                  </a:lnTo>
                  <a:lnTo>
                    <a:pt x="1326159" y="543496"/>
                  </a:lnTo>
                  <a:lnTo>
                    <a:pt x="1326159" y="506171"/>
                  </a:lnTo>
                  <a:lnTo>
                    <a:pt x="1326159" y="502437"/>
                  </a:lnTo>
                  <a:close/>
                </a:path>
                <a:path w="2125344" h="1401445">
                  <a:moveTo>
                    <a:pt x="1578787" y="151828"/>
                  </a:moveTo>
                  <a:lnTo>
                    <a:pt x="1578571" y="146024"/>
                  </a:lnTo>
                  <a:lnTo>
                    <a:pt x="1573682" y="141528"/>
                  </a:lnTo>
                  <a:lnTo>
                    <a:pt x="1566494" y="141808"/>
                  </a:lnTo>
                  <a:lnTo>
                    <a:pt x="1565135" y="142138"/>
                  </a:lnTo>
                  <a:lnTo>
                    <a:pt x="1563865" y="142735"/>
                  </a:lnTo>
                  <a:lnTo>
                    <a:pt x="1493888" y="161721"/>
                  </a:lnTo>
                  <a:lnTo>
                    <a:pt x="1493888" y="231140"/>
                  </a:lnTo>
                  <a:lnTo>
                    <a:pt x="1493888" y="391401"/>
                  </a:lnTo>
                  <a:lnTo>
                    <a:pt x="1447228" y="404228"/>
                  </a:lnTo>
                  <a:lnTo>
                    <a:pt x="1470558" y="237439"/>
                  </a:lnTo>
                  <a:lnTo>
                    <a:pt x="1493888" y="231140"/>
                  </a:lnTo>
                  <a:lnTo>
                    <a:pt x="1493888" y="161721"/>
                  </a:lnTo>
                  <a:lnTo>
                    <a:pt x="1448574" y="175768"/>
                  </a:lnTo>
                  <a:lnTo>
                    <a:pt x="1411300" y="199885"/>
                  </a:lnTo>
                  <a:lnTo>
                    <a:pt x="1387602" y="241134"/>
                  </a:lnTo>
                  <a:lnTo>
                    <a:pt x="1340866" y="565886"/>
                  </a:lnTo>
                  <a:lnTo>
                    <a:pt x="1425765" y="542556"/>
                  </a:lnTo>
                  <a:lnTo>
                    <a:pt x="1436027" y="472579"/>
                  </a:lnTo>
                  <a:lnTo>
                    <a:pt x="1493888" y="457187"/>
                  </a:lnTo>
                  <a:lnTo>
                    <a:pt x="1493888" y="525068"/>
                  </a:lnTo>
                  <a:lnTo>
                    <a:pt x="1578787" y="501738"/>
                  </a:lnTo>
                  <a:lnTo>
                    <a:pt x="1578787" y="457187"/>
                  </a:lnTo>
                  <a:lnTo>
                    <a:pt x="1578787" y="404228"/>
                  </a:lnTo>
                  <a:lnTo>
                    <a:pt x="1578787" y="231140"/>
                  </a:lnTo>
                  <a:lnTo>
                    <a:pt x="1578787" y="151828"/>
                  </a:lnTo>
                  <a:close/>
                </a:path>
                <a:path w="2125344" h="1401445">
                  <a:moveTo>
                    <a:pt x="1583258" y="592353"/>
                  </a:moveTo>
                  <a:lnTo>
                    <a:pt x="1578241" y="586917"/>
                  </a:lnTo>
                  <a:lnTo>
                    <a:pt x="1570291" y="586600"/>
                  </a:lnTo>
                  <a:lnTo>
                    <a:pt x="1568792" y="586841"/>
                  </a:lnTo>
                  <a:lnTo>
                    <a:pt x="1567357" y="587349"/>
                  </a:lnTo>
                  <a:lnTo>
                    <a:pt x="1489684" y="608114"/>
                  </a:lnTo>
                  <a:lnTo>
                    <a:pt x="1489684" y="688822"/>
                  </a:lnTo>
                  <a:lnTo>
                    <a:pt x="1443037" y="788670"/>
                  </a:lnTo>
                  <a:lnTo>
                    <a:pt x="1443037" y="620941"/>
                  </a:lnTo>
                  <a:lnTo>
                    <a:pt x="1365351" y="641705"/>
                  </a:lnTo>
                  <a:lnTo>
                    <a:pt x="1356550" y="644321"/>
                  </a:lnTo>
                  <a:lnTo>
                    <a:pt x="1350314" y="652132"/>
                  </a:lnTo>
                  <a:lnTo>
                    <a:pt x="1349717" y="661301"/>
                  </a:lnTo>
                  <a:lnTo>
                    <a:pt x="1349717" y="1042009"/>
                  </a:lnTo>
                  <a:lnTo>
                    <a:pt x="1443037" y="1016812"/>
                  </a:lnTo>
                  <a:lnTo>
                    <a:pt x="1443037" y="935634"/>
                  </a:lnTo>
                  <a:lnTo>
                    <a:pt x="1489684" y="836485"/>
                  </a:lnTo>
                  <a:lnTo>
                    <a:pt x="1489684" y="1003515"/>
                  </a:lnTo>
                  <a:lnTo>
                    <a:pt x="1582991" y="978560"/>
                  </a:lnTo>
                  <a:lnTo>
                    <a:pt x="1582991" y="598792"/>
                  </a:lnTo>
                  <a:lnTo>
                    <a:pt x="1583258" y="592353"/>
                  </a:lnTo>
                  <a:close/>
                </a:path>
                <a:path w="2125344" h="1401445">
                  <a:moveTo>
                    <a:pt x="2125129" y="26327"/>
                  </a:moveTo>
                  <a:lnTo>
                    <a:pt x="2098141" y="0"/>
                  </a:lnTo>
                  <a:lnTo>
                    <a:pt x="2094865" y="495"/>
                  </a:lnTo>
                  <a:lnTo>
                    <a:pt x="2091766" y="1600"/>
                  </a:lnTo>
                  <a:lnTo>
                    <a:pt x="1924291" y="46393"/>
                  </a:lnTo>
                  <a:lnTo>
                    <a:pt x="1924291" y="208978"/>
                  </a:lnTo>
                  <a:lnTo>
                    <a:pt x="1924291" y="394195"/>
                  </a:lnTo>
                  <a:lnTo>
                    <a:pt x="1837740" y="417296"/>
                  </a:lnTo>
                  <a:lnTo>
                    <a:pt x="1837740" y="232308"/>
                  </a:lnTo>
                  <a:lnTo>
                    <a:pt x="1924291" y="208978"/>
                  </a:lnTo>
                  <a:lnTo>
                    <a:pt x="1924291" y="46393"/>
                  </a:lnTo>
                  <a:lnTo>
                    <a:pt x="1727149" y="99098"/>
                  </a:lnTo>
                  <a:lnTo>
                    <a:pt x="1682965" y="117360"/>
                  </a:lnTo>
                  <a:lnTo>
                    <a:pt x="1642287" y="179438"/>
                  </a:lnTo>
                  <a:lnTo>
                    <a:pt x="1637157" y="223291"/>
                  </a:lnTo>
                  <a:lnTo>
                    <a:pt x="1636407" y="275691"/>
                  </a:lnTo>
                  <a:lnTo>
                    <a:pt x="1636407" y="403301"/>
                  </a:lnTo>
                  <a:lnTo>
                    <a:pt x="1644434" y="455371"/>
                  </a:lnTo>
                  <a:lnTo>
                    <a:pt x="1677238" y="496608"/>
                  </a:lnTo>
                  <a:lnTo>
                    <a:pt x="1714284" y="519849"/>
                  </a:lnTo>
                  <a:lnTo>
                    <a:pt x="1727149" y="526707"/>
                  </a:lnTo>
                  <a:lnTo>
                    <a:pt x="1681911" y="580351"/>
                  </a:lnTo>
                  <a:lnTo>
                    <a:pt x="1663839" y="605345"/>
                  </a:lnTo>
                  <a:lnTo>
                    <a:pt x="1650161" y="632752"/>
                  </a:lnTo>
                  <a:lnTo>
                    <a:pt x="1641106" y="662012"/>
                  </a:lnTo>
                  <a:lnTo>
                    <a:pt x="1636877" y="692556"/>
                  </a:lnTo>
                  <a:lnTo>
                    <a:pt x="1636877" y="964565"/>
                  </a:lnTo>
                  <a:lnTo>
                    <a:pt x="1837740" y="910209"/>
                  </a:lnTo>
                  <a:lnTo>
                    <a:pt x="1837740" y="581520"/>
                  </a:lnTo>
                  <a:lnTo>
                    <a:pt x="1924291" y="558203"/>
                  </a:lnTo>
                  <a:lnTo>
                    <a:pt x="1924291" y="886879"/>
                  </a:lnTo>
                  <a:lnTo>
                    <a:pt x="2091766" y="842784"/>
                  </a:lnTo>
                  <a:lnTo>
                    <a:pt x="2104821" y="836599"/>
                  </a:lnTo>
                  <a:lnTo>
                    <a:pt x="2115147" y="826973"/>
                  </a:lnTo>
                  <a:lnTo>
                    <a:pt x="2122132" y="814692"/>
                  </a:lnTo>
                  <a:lnTo>
                    <a:pt x="2125129" y="800569"/>
                  </a:lnTo>
                  <a:lnTo>
                    <a:pt x="2125129" y="558203"/>
                  </a:lnTo>
                  <a:lnTo>
                    <a:pt x="2125129" y="417296"/>
                  </a:lnTo>
                  <a:lnTo>
                    <a:pt x="2125129" y="208978"/>
                  </a:lnTo>
                  <a:lnTo>
                    <a:pt x="2125129" y="263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"/>
          <p:cNvSpPr txBox="1"/>
          <p:nvPr/>
        </p:nvSpPr>
        <p:spPr>
          <a:xfrm>
            <a:off x="719064" y="2112814"/>
            <a:ext cx="16777864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8800" b="1" dirty="0" smtClean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Проект «Студенчество»</a:t>
            </a:r>
            <a:endParaRPr sz="8800" b="1" dirty="0">
              <a:solidFill>
                <a:srgbClr val="FFFFFF"/>
              </a:solidFill>
              <a:latin typeface="Bahnschrift" panose="020B0502040204020203" pitchFamily="34" charset="0"/>
              <a:cs typeface="CUPKQP+Montserrat SemiBold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548172" y="3985022"/>
            <a:ext cx="11916307" cy="3744416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Молодая Гвардия </a:t>
            </a:r>
            <a:r>
              <a:rPr lang="ru-RU" sz="3600" dirty="0" smtClean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Краснодарского края проводит </a:t>
            </a:r>
            <a:r>
              <a:rPr lang="ru-RU" sz="3600" dirty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работу по вовлечению студентов ВУЗов и колледжей в деятельность организации. </a:t>
            </a:r>
            <a:r>
              <a:rPr lang="ru-RU" sz="3600" dirty="0" smtClean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С </a:t>
            </a:r>
            <a:r>
              <a:rPr lang="ru-RU" sz="3600" dirty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этой целью в учебных заведениях Краснодарского края проходят регулярные мероприятия, лекции, интеллектуальные игры, направленные на популяризацию деятельности </a:t>
            </a:r>
            <a:r>
              <a:rPr lang="ru-RU" sz="3600" dirty="0" smtClean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МГЕР</a:t>
            </a:r>
            <a:endParaRPr lang="ru-RU" sz="3600" dirty="0">
              <a:solidFill>
                <a:srgbClr val="FFFFFF"/>
              </a:solidFill>
              <a:latin typeface="Bahnschrift" panose="020B0502040204020203" pitchFamily="34" charset="0"/>
              <a:cs typeface="CUPKQP+Montserrat SemiBold"/>
            </a:endParaRPr>
          </a:p>
          <a:p>
            <a:endParaRPr lang="ru-RU" sz="3600" dirty="0">
              <a:solidFill>
                <a:srgbClr val="FFFFFF"/>
              </a:solidFill>
              <a:latin typeface="Bahnschrift" panose="020B0502040204020203" pitchFamily="34" charset="0"/>
              <a:cs typeface="CUPKQP+Montserrat SemiBold"/>
            </a:endParaRPr>
          </a:p>
          <a:p>
            <a:r>
              <a:rPr lang="ru-RU" sz="3600" dirty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За </a:t>
            </a:r>
            <a:r>
              <a:rPr lang="ru-RU" sz="3600" dirty="0" smtClean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2023 год в </a:t>
            </a:r>
            <a:r>
              <a:rPr lang="ru-RU" sz="3600" dirty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рамках встреч удалось охватить около </a:t>
            </a:r>
            <a:r>
              <a:rPr lang="ru-RU" sz="3600" dirty="0" smtClean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5 500 </a:t>
            </a:r>
            <a:r>
              <a:rPr lang="ru-RU" sz="3600" dirty="0">
                <a:solidFill>
                  <a:srgbClr val="FFFFFF"/>
                </a:solidFill>
                <a:latin typeface="Bahnschrift" panose="020B0502040204020203" pitchFamily="34" charset="0"/>
                <a:cs typeface="CUPKQP+Montserrat SemiBold"/>
              </a:rPr>
              <a:t>студентов. Более 40% новых активистов вступают в ряды МГЕР по итогам подобных встреч.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216" y="5733096"/>
            <a:ext cx="2559999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224" y="6979911"/>
            <a:ext cx="1919999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839" y="4285648"/>
            <a:ext cx="2524931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40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73579"/>
            <a:chOff x="0" y="0"/>
            <a:chExt cx="20104100" cy="1130855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04276" y="10000679"/>
              <a:ext cx="8199823" cy="5400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53410" y="9112717"/>
              <a:ext cx="6950688" cy="5400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09918" y="996713"/>
              <a:ext cx="6094180" cy="44235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613400" y="2727448"/>
              <a:ext cx="8877300" cy="5853660"/>
            </a:xfrm>
            <a:custGeom>
              <a:avLst/>
              <a:gdLst/>
              <a:ahLst/>
              <a:cxnLst/>
              <a:rect l="l" t="t" r="r" b="b"/>
              <a:pathLst>
                <a:path w="2125344" h="1401445">
                  <a:moveTo>
                    <a:pt x="203136" y="962329"/>
                  </a:moveTo>
                  <a:lnTo>
                    <a:pt x="198259" y="956779"/>
                  </a:lnTo>
                  <a:lnTo>
                    <a:pt x="190385" y="956246"/>
                  </a:lnTo>
                  <a:lnTo>
                    <a:pt x="188937" y="956424"/>
                  </a:lnTo>
                  <a:lnTo>
                    <a:pt x="16548" y="1003515"/>
                  </a:lnTo>
                  <a:lnTo>
                    <a:pt x="7747" y="1006132"/>
                  </a:lnTo>
                  <a:lnTo>
                    <a:pt x="1498" y="1013955"/>
                  </a:lnTo>
                  <a:lnTo>
                    <a:pt x="914" y="1023112"/>
                  </a:lnTo>
                  <a:lnTo>
                    <a:pt x="914" y="1387500"/>
                  </a:lnTo>
                  <a:lnTo>
                    <a:pt x="0" y="1393875"/>
                  </a:lnTo>
                  <a:lnTo>
                    <a:pt x="4419" y="1399781"/>
                  </a:lnTo>
                  <a:lnTo>
                    <a:pt x="12712" y="1400987"/>
                  </a:lnTo>
                  <a:lnTo>
                    <a:pt x="14706" y="1400771"/>
                  </a:lnTo>
                  <a:lnTo>
                    <a:pt x="16548" y="1400086"/>
                  </a:lnTo>
                  <a:lnTo>
                    <a:pt x="94234" y="1377924"/>
                  </a:lnTo>
                  <a:lnTo>
                    <a:pt x="94234" y="1074661"/>
                  </a:lnTo>
                  <a:lnTo>
                    <a:pt x="202704" y="1045972"/>
                  </a:lnTo>
                  <a:lnTo>
                    <a:pt x="202704" y="968756"/>
                  </a:lnTo>
                  <a:lnTo>
                    <a:pt x="203136" y="962329"/>
                  </a:lnTo>
                  <a:close/>
                </a:path>
                <a:path w="2125344" h="1401445">
                  <a:moveTo>
                    <a:pt x="293547" y="491756"/>
                  </a:moveTo>
                  <a:lnTo>
                    <a:pt x="289128" y="486791"/>
                  </a:lnTo>
                  <a:lnTo>
                    <a:pt x="281940" y="486371"/>
                  </a:lnTo>
                  <a:lnTo>
                    <a:pt x="280543" y="486575"/>
                  </a:lnTo>
                  <a:lnTo>
                    <a:pt x="279209" y="487045"/>
                  </a:lnTo>
                  <a:lnTo>
                    <a:pt x="280847" y="487045"/>
                  </a:lnTo>
                  <a:lnTo>
                    <a:pt x="209702" y="505942"/>
                  </a:lnTo>
                  <a:lnTo>
                    <a:pt x="146481" y="658266"/>
                  </a:lnTo>
                  <a:lnTo>
                    <a:pt x="84658" y="539305"/>
                  </a:lnTo>
                  <a:lnTo>
                    <a:pt x="14681" y="557961"/>
                  </a:lnTo>
                  <a:lnTo>
                    <a:pt x="6565" y="560260"/>
                  </a:lnTo>
                  <a:lnTo>
                    <a:pt x="838" y="567499"/>
                  </a:lnTo>
                  <a:lnTo>
                    <a:pt x="457" y="575919"/>
                  </a:lnTo>
                  <a:lnTo>
                    <a:pt x="457" y="910209"/>
                  </a:lnTo>
                  <a:lnTo>
                    <a:pt x="190" y="916000"/>
                  </a:lnTo>
                  <a:lnTo>
                    <a:pt x="4686" y="920902"/>
                  </a:lnTo>
                  <a:lnTo>
                    <a:pt x="11912" y="921219"/>
                  </a:lnTo>
                  <a:lnTo>
                    <a:pt x="13335" y="920978"/>
                  </a:lnTo>
                  <a:lnTo>
                    <a:pt x="14681" y="920470"/>
                  </a:lnTo>
                  <a:lnTo>
                    <a:pt x="84658" y="901573"/>
                  </a:lnTo>
                  <a:lnTo>
                    <a:pt x="84658" y="691629"/>
                  </a:lnTo>
                  <a:lnTo>
                    <a:pt x="145326" y="804062"/>
                  </a:lnTo>
                  <a:lnTo>
                    <a:pt x="209219" y="655942"/>
                  </a:lnTo>
                  <a:lnTo>
                    <a:pt x="209219" y="869149"/>
                  </a:lnTo>
                  <a:lnTo>
                    <a:pt x="279209" y="850252"/>
                  </a:lnTo>
                  <a:lnTo>
                    <a:pt x="287235" y="847864"/>
                  </a:lnTo>
                  <a:lnTo>
                    <a:pt x="292862" y="840651"/>
                  </a:lnTo>
                  <a:lnTo>
                    <a:pt x="293217" y="832294"/>
                  </a:lnTo>
                  <a:lnTo>
                    <a:pt x="293217" y="497547"/>
                  </a:lnTo>
                  <a:lnTo>
                    <a:pt x="293547" y="491756"/>
                  </a:lnTo>
                  <a:close/>
                </a:path>
                <a:path w="2125344" h="1401445">
                  <a:moveTo>
                    <a:pt x="463905" y="892238"/>
                  </a:moveTo>
                  <a:lnTo>
                    <a:pt x="459117" y="886815"/>
                  </a:lnTo>
                  <a:lnTo>
                    <a:pt x="451205" y="886320"/>
                  </a:lnTo>
                  <a:lnTo>
                    <a:pt x="449605" y="886548"/>
                  </a:lnTo>
                  <a:lnTo>
                    <a:pt x="448106" y="887120"/>
                  </a:lnTo>
                  <a:lnTo>
                    <a:pt x="370662" y="907910"/>
                  </a:lnTo>
                  <a:lnTo>
                    <a:pt x="370662" y="983691"/>
                  </a:lnTo>
                  <a:lnTo>
                    <a:pt x="369252" y="1066736"/>
                  </a:lnTo>
                  <a:lnTo>
                    <a:pt x="369252" y="1142555"/>
                  </a:lnTo>
                  <a:lnTo>
                    <a:pt x="369252" y="1230020"/>
                  </a:lnTo>
                  <a:lnTo>
                    <a:pt x="326097" y="1241691"/>
                  </a:lnTo>
                  <a:lnTo>
                    <a:pt x="326097" y="1154201"/>
                  </a:lnTo>
                  <a:lnTo>
                    <a:pt x="369252" y="1142555"/>
                  </a:lnTo>
                  <a:lnTo>
                    <a:pt x="369252" y="1066736"/>
                  </a:lnTo>
                  <a:lnTo>
                    <a:pt x="327507" y="1078166"/>
                  </a:lnTo>
                  <a:lnTo>
                    <a:pt x="327507" y="995349"/>
                  </a:lnTo>
                  <a:lnTo>
                    <a:pt x="370662" y="983691"/>
                  </a:lnTo>
                  <a:lnTo>
                    <a:pt x="370662" y="907910"/>
                  </a:lnTo>
                  <a:lnTo>
                    <a:pt x="318643" y="921867"/>
                  </a:lnTo>
                  <a:lnTo>
                    <a:pt x="271843" y="944956"/>
                  </a:lnTo>
                  <a:lnTo>
                    <a:pt x="241109" y="982700"/>
                  </a:lnTo>
                  <a:lnTo>
                    <a:pt x="234200" y="1013307"/>
                  </a:lnTo>
                  <a:lnTo>
                    <a:pt x="234200" y="1339900"/>
                  </a:lnTo>
                  <a:lnTo>
                    <a:pt x="420814" y="1289735"/>
                  </a:lnTo>
                  <a:lnTo>
                    <a:pt x="445084" y="1278356"/>
                  </a:lnTo>
                  <a:lnTo>
                    <a:pt x="457555" y="1260932"/>
                  </a:lnTo>
                  <a:lnTo>
                    <a:pt x="461302" y="1241691"/>
                  </a:lnTo>
                  <a:lnTo>
                    <a:pt x="462140" y="1237399"/>
                  </a:lnTo>
                  <a:lnTo>
                    <a:pt x="462800" y="1207643"/>
                  </a:lnTo>
                  <a:lnTo>
                    <a:pt x="462800" y="1149311"/>
                  </a:lnTo>
                  <a:lnTo>
                    <a:pt x="444131" y="1106627"/>
                  </a:lnTo>
                  <a:lnTo>
                    <a:pt x="420814" y="1092161"/>
                  </a:lnTo>
                  <a:lnTo>
                    <a:pt x="427304" y="1084300"/>
                  </a:lnTo>
                  <a:lnTo>
                    <a:pt x="432435" y="1078166"/>
                  </a:lnTo>
                  <a:lnTo>
                    <a:pt x="435838" y="1074153"/>
                  </a:lnTo>
                  <a:lnTo>
                    <a:pt x="441807" y="1067206"/>
                  </a:lnTo>
                  <a:lnTo>
                    <a:pt x="450176" y="1055624"/>
                  </a:lnTo>
                  <a:lnTo>
                    <a:pt x="456501" y="1042911"/>
                  </a:lnTo>
                  <a:lnTo>
                    <a:pt x="460667" y="1029347"/>
                  </a:lnTo>
                  <a:lnTo>
                    <a:pt x="462572" y="1015187"/>
                  </a:lnTo>
                  <a:lnTo>
                    <a:pt x="463499" y="1015187"/>
                  </a:lnTo>
                  <a:lnTo>
                    <a:pt x="463499" y="983691"/>
                  </a:lnTo>
                  <a:lnTo>
                    <a:pt x="463499" y="898550"/>
                  </a:lnTo>
                  <a:lnTo>
                    <a:pt x="463905" y="892238"/>
                  </a:lnTo>
                  <a:close/>
                </a:path>
                <a:path w="2125344" h="1401445">
                  <a:moveTo>
                    <a:pt x="551002" y="422935"/>
                  </a:moveTo>
                  <a:lnTo>
                    <a:pt x="546519" y="418033"/>
                  </a:lnTo>
                  <a:lnTo>
                    <a:pt x="539280" y="417715"/>
                  </a:lnTo>
                  <a:lnTo>
                    <a:pt x="537857" y="417944"/>
                  </a:lnTo>
                  <a:lnTo>
                    <a:pt x="536511" y="418465"/>
                  </a:lnTo>
                  <a:lnTo>
                    <a:pt x="465594" y="437451"/>
                  </a:lnTo>
                  <a:lnTo>
                    <a:pt x="465594" y="506641"/>
                  </a:lnTo>
                  <a:lnTo>
                    <a:pt x="465594" y="732675"/>
                  </a:lnTo>
                  <a:lnTo>
                    <a:pt x="423379" y="744118"/>
                  </a:lnTo>
                  <a:lnTo>
                    <a:pt x="423379" y="518071"/>
                  </a:lnTo>
                  <a:lnTo>
                    <a:pt x="465594" y="506641"/>
                  </a:lnTo>
                  <a:lnTo>
                    <a:pt x="465594" y="437451"/>
                  </a:lnTo>
                  <a:lnTo>
                    <a:pt x="415442" y="450875"/>
                  </a:lnTo>
                  <a:lnTo>
                    <a:pt x="376110" y="470992"/>
                  </a:lnTo>
                  <a:lnTo>
                    <a:pt x="364591" y="480275"/>
                  </a:lnTo>
                  <a:lnTo>
                    <a:pt x="364121" y="480275"/>
                  </a:lnTo>
                  <a:lnTo>
                    <a:pt x="353275" y="492188"/>
                  </a:lnTo>
                  <a:lnTo>
                    <a:pt x="345122" y="505917"/>
                  </a:lnTo>
                  <a:lnTo>
                    <a:pt x="339890" y="520992"/>
                  </a:lnTo>
                  <a:lnTo>
                    <a:pt x="337769" y="536968"/>
                  </a:lnTo>
                  <a:lnTo>
                    <a:pt x="337769" y="821563"/>
                  </a:lnTo>
                  <a:lnTo>
                    <a:pt x="347814" y="831900"/>
                  </a:lnTo>
                  <a:lnTo>
                    <a:pt x="351066" y="831126"/>
                  </a:lnTo>
                  <a:lnTo>
                    <a:pt x="472605" y="798703"/>
                  </a:lnTo>
                  <a:lnTo>
                    <a:pt x="515556" y="777443"/>
                  </a:lnTo>
                  <a:lnTo>
                    <a:pt x="543255" y="744118"/>
                  </a:lnTo>
                  <a:lnTo>
                    <a:pt x="550748" y="714717"/>
                  </a:lnTo>
                  <a:lnTo>
                    <a:pt x="550748" y="506641"/>
                  </a:lnTo>
                  <a:lnTo>
                    <a:pt x="550748" y="428726"/>
                  </a:lnTo>
                  <a:lnTo>
                    <a:pt x="551002" y="422935"/>
                  </a:lnTo>
                  <a:close/>
                </a:path>
                <a:path w="2125344" h="1401445">
                  <a:moveTo>
                    <a:pt x="758291" y="813866"/>
                  </a:moveTo>
                  <a:lnTo>
                    <a:pt x="753503" y="808431"/>
                  </a:lnTo>
                  <a:lnTo>
                    <a:pt x="745604" y="807935"/>
                  </a:lnTo>
                  <a:lnTo>
                    <a:pt x="744004" y="808164"/>
                  </a:lnTo>
                  <a:lnTo>
                    <a:pt x="742505" y="808723"/>
                  </a:lnTo>
                  <a:lnTo>
                    <a:pt x="741108" y="808723"/>
                  </a:lnTo>
                  <a:lnTo>
                    <a:pt x="663892" y="829627"/>
                  </a:lnTo>
                  <a:lnTo>
                    <a:pt x="663892" y="905078"/>
                  </a:lnTo>
                  <a:lnTo>
                    <a:pt x="663892" y="1079792"/>
                  </a:lnTo>
                  <a:lnTo>
                    <a:pt x="611860" y="1093800"/>
                  </a:lnTo>
                  <a:lnTo>
                    <a:pt x="638225" y="912075"/>
                  </a:lnTo>
                  <a:lnTo>
                    <a:pt x="663892" y="905078"/>
                  </a:lnTo>
                  <a:lnTo>
                    <a:pt x="663892" y="829627"/>
                  </a:lnTo>
                  <a:lnTo>
                    <a:pt x="615797" y="844702"/>
                  </a:lnTo>
                  <a:lnTo>
                    <a:pt x="575462" y="871245"/>
                  </a:lnTo>
                  <a:lnTo>
                    <a:pt x="548576" y="916051"/>
                  </a:lnTo>
                  <a:lnTo>
                    <a:pt x="497332" y="1269911"/>
                  </a:lnTo>
                  <a:lnTo>
                    <a:pt x="590638" y="1245196"/>
                  </a:lnTo>
                  <a:lnTo>
                    <a:pt x="601840" y="1168209"/>
                  </a:lnTo>
                  <a:lnTo>
                    <a:pt x="664591" y="1151420"/>
                  </a:lnTo>
                  <a:lnTo>
                    <a:pt x="664591" y="1225359"/>
                  </a:lnTo>
                  <a:lnTo>
                    <a:pt x="757897" y="1200645"/>
                  </a:lnTo>
                  <a:lnTo>
                    <a:pt x="757897" y="1151420"/>
                  </a:lnTo>
                  <a:lnTo>
                    <a:pt x="757897" y="1093800"/>
                  </a:lnTo>
                  <a:lnTo>
                    <a:pt x="757897" y="905078"/>
                  </a:lnTo>
                  <a:lnTo>
                    <a:pt x="757897" y="820153"/>
                  </a:lnTo>
                  <a:lnTo>
                    <a:pt x="758291" y="813866"/>
                  </a:lnTo>
                  <a:close/>
                </a:path>
                <a:path w="2125344" h="1401445">
                  <a:moveTo>
                    <a:pt x="798741" y="354342"/>
                  </a:moveTo>
                  <a:lnTo>
                    <a:pt x="794245" y="349440"/>
                  </a:lnTo>
                  <a:lnTo>
                    <a:pt x="787019" y="349135"/>
                  </a:lnTo>
                  <a:lnTo>
                    <a:pt x="785596" y="349364"/>
                  </a:lnTo>
                  <a:lnTo>
                    <a:pt x="784263" y="349872"/>
                  </a:lnTo>
                  <a:lnTo>
                    <a:pt x="682078" y="377177"/>
                  </a:lnTo>
                  <a:lnTo>
                    <a:pt x="642327" y="399021"/>
                  </a:lnTo>
                  <a:lnTo>
                    <a:pt x="612584" y="435546"/>
                  </a:lnTo>
                  <a:lnTo>
                    <a:pt x="605332" y="466979"/>
                  </a:lnTo>
                  <a:lnTo>
                    <a:pt x="560781" y="774903"/>
                  </a:lnTo>
                  <a:lnTo>
                    <a:pt x="645922" y="751573"/>
                  </a:lnTo>
                  <a:lnTo>
                    <a:pt x="690016" y="445757"/>
                  </a:lnTo>
                  <a:lnTo>
                    <a:pt x="713333" y="439458"/>
                  </a:lnTo>
                  <a:lnTo>
                    <a:pt x="713333" y="733386"/>
                  </a:lnTo>
                  <a:lnTo>
                    <a:pt x="798487" y="710057"/>
                  </a:lnTo>
                  <a:lnTo>
                    <a:pt x="798487" y="360146"/>
                  </a:lnTo>
                  <a:lnTo>
                    <a:pt x="798741" y="354342"/>
                  </a:lnTo>
                  <a:close/>
                </a:path>
                <a:path w="2125344" h="1401445">
                  <a:moveTo>
                    <a:pt x="1042695" y="737311"/>
                  </a:moveTo>
                  <a:lnTo>
                    <a:pt x="1037539" y="731824"/>
                  </a:lnTo>
                  <a:lnTo>
                    <a:pt x="1029576" y="731583"/>
                  </a:lnTo>
                  <a:lnTo>
                    <a:pt x="1028179" y="731786"/>
                  </a:lnTo>
                  <a:lnTo>
                    <a:pt x="1026871" y="732218"/>
                  </a:lnTo>
                  <a:lnTo>
                    <a:pt x="1027341" y="732218"/>
                  </a:lnTo>
                  <a:lnTo>
                    <a:pt x="949185" y="753275"/>
                  </a:lnTo>
                  <a:lnTo>
                    <a:pt x="949185" y="829500"/>
                  </a:lnTo>
                  <a:lnTo>
                    <a:pt x="949185" y="938428"/>
                  </a:lnTo>
                  <a:lnTo>
                    <a:pt x="909053" y="949172"/>
                  </a:lnTo>
                  <a:lnTo>
                    <a:pt x="909053" y="840232"/>
                  </a:lnTo>
                  <a:lnTo>
                    <a:pt x="949185" y="829500"/>
                  </a:lnTo>
                  <a:lnTo>
                    <a:pt x="949185" y="753275"/>
                  </a:lnTo>
                  <a:lnTo>
                    <a:pt x="900899" y="766267"/>
                  </a:lnTo>
                  <a:lnTo>
                    <a:pt x="853744" y="789508"/>
                  </a:lnTo>
                  <a:lnTo>
                    <a:pt x="822934" y="827100"/>
                  </a:lnTo>
                  <a:lnTo>
                    <a:pt x="815987" y="857478"/>
                  </a:lnTo>
                  <a:lnTo>
                    <a:pt x="815987" y="1169136"/>
                  </a:lnTo>
                  <a:lnTo>
                    <a:pt x="815682" y="1175575"/>
                  </a:lnTo>
                  <a:lnTo>
                    <a:pt x="820648" y="1181049"/>
                  </a:lnTo>
                  <a:lnTo>
                    <a:pt x="828700" y="1181430"/>
                  </a:lnTo>
                  <a:lnTo>
                    <a:pt x="830326" y="1181163"/>
                  </a:lnTo>
                  <a:lnTo>
                    <a:pt x="831850" y="1180579"/>
                  </a:lnTo>
                  <a:lnTo>
                    <a:pt x="909053" y="1159814"/>
                  </a:lnTo>
                  <a:lnTo>
                    <a:pt x="909053" y="1024978"/>
                  </a:lnTo>
                  <a:lnTo>
                    <a:pt x="959916" y="1011453"/>
                  </a:lnTo>
                  <a:lnTo>
                    <a:pt x="992136" y="995451"/>
                  </a:lnTo>
                  <a:lnTo>
                    <a:pt x="1017638" y="971169"/>
                  </a:lnTo>
                  <a:lnTo>
                    <a:pt x="1030020" y="949172"/>
                  </a:lnTo>
                  <a:lnTo>
                    <a:pt x="1034923" y="940473"/>
                  </a:lnTo>
                  <a:lnTo>
                    <a:pt x="1042492" y="905306"/>
                  </a:lnTo>
                  <a:lnTo>
                    <a:pt x="1042492" y="829500"/>
                  </a:lnTo>
                  <a:lnTo>
                    <a:pt x="1042492" y="743877"/>
                  </a:lnTo>
                  <a:lnTo>
                    <a:pt x="1042695" y="737311"/>
                  </a:lnTo>
                  <a:close/>
                </a:path>
                <a:path w="2125344" h="1401445">
                  <a:moveTo>
                    <a:pt x="1050912" y="288798"/>
                  </a:moveTo>
                  <a:lnTo>
                    <a:pt x="1046416" y="283895"/>
                  </a:lnTo>
                  <a:lnTo>
                    <a:pt x="1039190" y="283578"/>
                  </a:lnTo>
                  <a:lnTo>
                    <a:pt x="1037767" y="283819"/>
                  </a:lnTo>
                  <a:lnTo>
                    <a:pt x="1036434" y="284327"/>
                  </a:lnTo>
                  <a:lnTo>
                    <a:pt x="965746" y="303263"/>
                  </a:lnTo>
                  <a:lnTo>
                    <a:pt x="965746" y="373672"/>
                  </a:lnTo>
                  <a:lnTo>
                    <a:pt x="965746" y="599706"/>
                  </a:lnTo>
                  <a:lnTo>
                    <a:pt x="923518" y="611149"/>
                  </a:lnTo>
                  <a:lnTo>
                    <a:pt x="922820" y="383933"/>
                  </a:lnTo>
                  <a:lnTo>
                    <a:pt x="965746" y="373672"/>
                  </a:lnTo>
                  <a:lnTo>
                    <a:pt x="965746" y="303263"/>
                  </a:lnTo>
                  <a:lnTo>
                    <a:pt x="915352" y="316750"/>
                  </a:lnTo>
                  <a:lnTo>
                    <a:pt x="875665" y="336816"/>
                  </a:lnTo>
                  <a:lnTo>
                    <a:pt x="844943" y="371995"/>
                  </a:lnTo>
                  <a:lnTo>
                    <a:pt x="837666" y="403301"/>
                  </a:lnTo>
                  <a:lnTo>
                    <a:pt x="837666" y="687425"/>
                  </a:lnTo>
                  <a:lnTo>
                    <a:pt x="847725" y="697776"/>
                  </a:lnTo>
                  <a:lnTo>
                    <a:pt x="850976" y="696988"/>
                  </a:lnTo>
                  <a:lnTo>
                    <a:pt x="972502" y="664565"/>
                  </a:lnTo>
                  <a:lnTo>
                    <a:pt x="1015466" y="643318"/>
                  </a:lnTo>
                  <a:lnTo>
                    <a:pt x="1042504" y="611149"/>
                  </a:lnTo>
                  <a:lnTo>
                    <a:pt x="1050658" y="580593"/>
                  </a:lnTo>
                  <a:lnTo>
                    <a:pt x="1050658" y="373672"/>
                  </a:lnTo>
                  <a:lnTo>
                    <a:pt x="1050658" y="294589"/>
                  </a:lnTo>
                  <a:lnTo>
                    <a:pt x="1050912" y="288798"/>
                  </a:lnTo>
                  <a:close/>
                </a:path>
                <a:path w="2125344" h="1401445">
                  <a:moveTo>
                    <a:pt x="1317993" y="975995"/>
                  </a:moveTo>
                  <a:lnTo>
                    <a:pt x="1303070" y="980186"/>
                  </a:lnTo>
                  <a:lnTo>
                    <a:pt x="1303070" y="758342"/>
                  </a:lnTo>
                  <a:lnTo>
                    <a:pt x="1303070" y="673658"/>
                  </a:lnTo>
                  <a:lnTo>
                    <a:pt x="1303464" y="667359"/>
                  </a:lnTo>
                  <a:lnTo>
                    <a:pt x="1298676" y="661936"/>
                  </a:lnTo>
                  <a:lnTo>
                    <a:pt x="1290777" y="661428"/>
                  </a:lnTo>
                  <a:lnTo>
                    <a:pt x="1289177" y="661670"/>
                  </a:lnTo>
                  <a:lnTo>
                    <a:pt x="1287665" y="662228"/>
                  </a:lnTo>
                  <a:lnTo>
                    <a:pt x="1211148" y="682853"/>
                  </a:lnTo>
                  <a:lnTo>
                    <a:pt x="1211148" y="758342"/>
                  </a:lnTo>
                  <a:lnTo>
                    <a:pt x="1211148" y="1004912"/>
                  </a:lnTo>
                  <a:lnTo>
                    <a:pt x="1150734" y="1021016"/>
                  </a:lnTo>
                  <a:lnTo>
                    <a:pt x="1187818" y="764400"/>
                  </a:lnTo>
                  <a:lnTo>
                    <a:pt x="1211148" y="758342"/>
                  </a:lnTo>
                  <a:lnTo>
                    <a:pt x="1211148" y="682853"/>
                  </a:lnTo>
                  <a:lnTo>
                    <a:pt x="1164399" y="697344"/>
                  </a:lnTo>
                  <a:lnTo>
                    <a:pt x="1123899" y="723595"/>
                  </a:lnTo>
                  <a:lnTo>
                    <a:pt x="1097978" y="768515"/>
                  </a:lnTo>
                  <a:lnTo>
                    <a:pt x="1091425" y="812990"/>
                  </a:lnTo>
                  <a:lnTo>
                    <a:pt x="1084694" y="860806"/>
                  </a:lnTo>
                  <a:lnTo>
                    <a:pt x="1076134" y="921029"/>
                  </a:lnTo>
                  <a:lnTo>
                    <a:pt x="1066838" y="985354"/>
                  </a:lnTo>
                  <a:lnTo>
                    <a:pt x="1057897" y="1045502"/>
                  </a:lnTo>
                  <a:lnTo>
                    <a:pt x="1041552" y="1049934"/>
                  </a:lnTo>
                  <a:lnTo>
                    <a:pt x="1018235" y="1130414"/>
                  </a:lnTo>
                  <a:lnTo>
                    <a:pt x="1317993" y="1050175"/>
                  </a:lnTo>
                  <a:lnTo>
                    <a:pt x="1317993" y="1021016"/>
                  </a:lnTo>
                  <a:lnTo>
                    <a:pt x="1317993" y="980186"/>
                  </a:lnTo>
                  <a:lnTo>
                    <a:pt x="1317993" y="975995"/>
                  </a:lnTo>
                  <a:close/>
                </a:path>
                <a:path w="2125344" h="1401445">
                  <a:moveTo>
                    <a:pt x="1326159" y="502437"/>
                  </a:moveTo>
                  <a:lnTo>
                    <a:pt x="1311224" y="506171"/>
                  </a:lnTo>
                  <a:lnTo>
                    <a:pt x="1311224" y="302755"/>
                  </a:lnTo>
                  <a:lnTo>
                    <a:pt x="1311224" y="224840"/>
                  </a:lnTo>
                  <a:lnTo>
                    <a:pt x="1311668" y="219189"/>
                  </a:lnTo>
                  <a:lnTo>
                    <a:pt x="1307465" y="214249"/>
                  </a:lnTo>
                  <a:lnTo>
                    <a:pt x="1300162" y="213664"/>
                  </a:lnTo>
                  <a:lnTo>
                    <a:pt x="1298511" y="213931"/>
                  </a:lnTo>
                  <a:lnTo>
                    <a:pt x="1297000" y="214579"/>
                  </a:lnTo>
                  <a:lnTo>
                    <a:pt x="1226070" y="233565"/>
                  </a:lnTo>
                  <a:lnTo>
                    <a:pt x="1226070" y="302755"/>
                  </a:lnTo>
                  <a:lnTo>
                    <a:pt x="1226070" y="528802"/>
                  </a:lnTo>
                  <a:lnTo>
                    <a:pt x="1171257" y="543496"/>
                  </a:lnTo>
                  <a:lnTo>
                    <a:pt x="1205547" y="308356"/>
                  </a:lnTo>
                  <a:lnTo>
                    <a:pt x="1226070" y="302755"/>
                  </a:lnTo>
                  <a:lnTo>
                    <a:pt x="1226070" y="233565"/>
                  </a:lnTo>
                  <a:lnTo>
                    <a:pt x="1183868" y="246697"/>
                  </a:lnTo>
                  <a:lnTo>
                    <a:pt x="1146771" y="270802"/>
                  </a:lnTo>
                  <a:lnTo>
                    <a:pt x="1123315" y="311378"/>
                  </a:lnTo>
                  <a:lnTo>
                    <a:pt x="1086586" y="565416"/>
                  </a:lnTo>
                  <a:lnTo>
                    <a:pt x="1071422" y="569391"/>
                  </a:lnTo>
                  <a:lnTo>
                    <a:pt x="1050658" y="644042"/>
                  </a:lnTo>
                  <a:lnTo>
                    <a:pt x="1326159" y="570318"/>
                  </a:lnTo>
                  <a:lnTo>
                    <a:pt x="1326159" y="543496"/>
                  </a:lnTo>
                  <a:lnTo>
                    <a:pt x="1326159" y="506171"/>
                  </a:lnTo>
                  <a:lnTo>
                    <a:pt x="1326159" y="502437"/>
                  </a:lnTo>
                  <a:close/>
                </a:path>
                <a:path w="2125344" h="1401445">
                  <a:moveTo>
                    <a:pt x="1578787" y="151828"/>
                  </a:moveTo>
                  <a:lnTo>
                    <a:pt x="1578571" y="146024"/>
                  </a:lnTo>
                  <a:lnTo>
                    <a:pt x="1573682" y="141528"/>
                  </a:lnTo>
                  <a:lnTo>
                    <a:pt x="1566494" y="141808"/>
                  </a:lnTo>
                  <a:lnTo>
                    <a:pt x="1565135" y="142138"/>
                  </a:lnTo>
                  <a:lnTo>
                    <a:pt x="1563865" y="142735"/>
                  </a:lnTo>
                  <a:lnTo>
                    <a:pt x="1493888" y="161721"/>
                  </a:lnTo>
                  <a:lnTo>
                    <a:pt x="1493888" y="231140"/>
                  </a:lnTo>
                  <a:lnTo>
                    <a:pt x="1493888" y="391401"/>
                  </a:lnTo>
                  <a:lnTo>
                    <a:pt x="1447228" y="404228"/>
                  </a:lnTo>
                  <a:lnTo>
                    <a:pt x="1470558" y="237439"/>
                  </a:lnTo>
                  <a:lnTo>
                    <a:pt x="1493888" y="231140"/>
                  </a:lnTo>
                  <a:lnTo>
                    <a:pt x="1493888" y="161721"/>
                  </a:lnTo>
                  <a:lnTo>
                    <a:pt x="1448574" y="175768"/>
                  </a:lnTo>
                  <a:lnTo>
                    <a:pt x="1411300" y="199885"/>
                  </a:lnTo>
                  <a:lnTo>
                    <a:pt x="1387602" y="241134"/>
                  </a:lnTo>
                  <a:lnTo>
                    <a:pt x="1340866" y="565886"/>
                  </a:lnTo>
                  <a:lnTo>
                    <a:pt x="1425765" y="542556"/>
                  </a:lnTo>
                  <a:lnTo>
                    <a:pt x="1436027" y="472579"/>
                  </a:lnTo>
                  <a:lnTo>
                    <a:pt x="1493888" y="457187"/>
                  </a:lnTo>
                  <a:lnTo>
                    <a:pt x="1493888" y="525068"/>
                  </a:lnTo>
                  <a:lnTo>
                    <a:pt x="1578787" y="501738"/>
                  </a:lnTo>
                  <a:lnTo>
                    <a:pt x="1578787" y="457187"/>
                  </a:lnTo>
                  <a:lnTo>
                    <a:pt x="1578787" y="404228"/>
                  </a:lnTo>
                  <a:lnTo>
                    <a:pt x="1578787" y="231140"/>
                  </a:lnTo>
                  <a:lnTo>
                    <a:pt x="1578787" y="151828"/>
                  </a:lnTo>
                  <a:close/>
                </a:path>
                <a:path w="2125344" h="1401445">
                  <a:moveTo>
                    <a:pt x="1583258" y="592353"/>
                  </a:moveTo>
                  <a:lnTo>
                    <a:pt x="1578241" y="586917"/>
                  </a:lnTo>
                  <a:lnTo>
                    <a:pt x="1570291" y="586600"/>
                  </a:lnTo>
                  <a:lnTo>
                    <a:pt x="1568792" y="586841"/>
                  </a:lnTo>
                  <a:lnTo>
                    <a:pt x="1567357" y="587349"/>
                  </a:lnTo>
                  <a:lnTo>
                    <a:pt x="1489684" y="608114"/>
                  </a:lnTo>
                  <a:lnTo>
                    <a:pt x="1489684" y="688822"/>
                  </a:lnTo>
                  <a:lnTo>
                    <a:pt x="1443037" y="788670"/>
                  </a:lnTo>
                  <a:lnTo>
                    <a:pt x="1443037" y="620941"/>
                  </a:lnTo>
                  <a:lnTo>
                    <a:pt x="1365351" y="641705"/>
                  </a:lnTo>
                  <a:lnTo>
                    <a:pt x="1356550" y="644321"/>
                  </a:lnTo>
                  <a:lnTo>
                    <a:pt x="1350314" y="652132"/>
                  </a:lnTo>
                  <a:lnTo>
                    <a:pt x="1349717" y="661301"/>
                  </a:lnTo>
                  <a:lnTo>
                    <a:pt x="1349717" y="1042009"/>
                  </a:lnTo>
                  <a:lnTo>
                    <a:pt x="1443037" y="1016812"/>
                  </a:lnTo>
                  <a:lnTo>
                    <a:pt x="1443037" y="935634"/>
                  </a:lnTo>
                  <a:lnTo>
                    <a:pt x="1489684" y="836485"/>
                  </a:lnTo>
                  <a:lnTo>
                    <a:pt x="1489684" y="1003515"/>
                  </a:lnTo>
                  <a:lnTo>
                    <a:pt x="1582991" y="978560"/>
                  </a:lnTo>
                  <a:lnTo>
                    <a:pt x="1582991" y="598792"/>
                  </a:lnTo>
                  <a:lnTo>
                    <a:pt x="1583258" y="592353"/>
                  </a:lnTo>
                  <a:close/>
                </a:path>
                <a:path w="2125344" h="1401445">
                  <a:moveTo>
                    <a:pt x="2125129" y="26327"/>
                  </a:moveTo>
                  <a:lnTo>
                    <a:pt x="2098141" y="0"/>
                  </a:lnTo>
                  <a:lnTo>
                    <a:pt x="2094865" y="495"/>
                  </a:lnTo>
                  <a:lnTo>
                    <a:pt x="2091766" y="1600"/>
                  </a:lnTo>
                  <a:lnTo>
                    <a:pt x="1924291" y="46393"/>
                  </a:lnTo>
                  <a:lnTo>
                    <a:pt x="1924291" y="208978"/>
                  </a:lnTo>
                  <a:lnTo>
                    <a:pt x="1924291" y="394195"/>
                  </a:lnTo>
                  <a:lnTo>
                    <a:pt x="1837740" y="417296"/>
                  </a:lnTo>
                  <a:lnTo>
                    <a:pt x="1837740" y="232308"/>
                  </a:lnTo>
                  <a:lnTo>
                    <a:pt x="1924291" y="208978"/>
                  </a:lnTo>
                  <a:lnTo>
                    <a:pt x="1924291" y="46393"/>
                  </a:lnTo>
                  <a:lnTo>
                    <a:pt x="1727149" y="99098"/>
                  </a:lnTo>
                  <a:lnTo>
                    <a:pt x="1682965" y="117360"/>
                  </a:lnTo>
                  <a:lnTo>
                    <a:pt x="1642287" y="179438"/>
                  </a:lnTo>
                  <a:lnTo>
                    <a:pt x="1637157" y="223291"/>
                  </a:lnTo>
                  <a:lnTo>
                    <a:pt x="1636407" y="275691"/>
                  </a:lnTo>
                  <a:lnTo>
                    <a:pt x="1636407" y="403301"/>
                  </a:lnTo>
                  <a:lnTo>
                    <a:pt x="1644434" y="455371"/>
                  </a:lnTo>
                  <a:lnTo>
                    <a:pt x="1677238" y="496608"/>
                  </a:lnTo>
                  <a:lnTo>
                    <a:pt x="1714284" y="519849"/>
                  </a:lnTo>
                  <a:lnTo>
                    <a:pt x="1727149" y="526707"/>
                  </a:lnTo>
                  <a:lnTo>
                    <a:pt x="1681911" y="580351"/>
                  </a:lnTo>
                  <a:lnTo>
                    <a:pt x="1663839" y="605345"/>
                  </a:lnTo>
                  <a:lnTo>
                    <a:pt x="1650161" y="632752"/>
                  </a:lnTo>
                  <a:lnTo>
                    <a:pt x="1641106" y="662012"/>
                  </a:lnTo>
                  <a:lnTo>
                    <a:pt x="1636877" y="692556"/>
                  </a:lnTo>
                  <a:lnTo>
                    <a:pt x="1636877" y="964565"/>
                  </a:lnTo>
                  <a:lnTo>
                    <a:pt x="1837740" y="910209"/>
                  </a:lnTo>
                  <a:lnTo>
                    <a:pt x="1837740" y="581520"/>
                  </a:lnTo>
                  <a:lnTo>
                    <a:pt x="1924291" y="558203"/>
                  </a:lnTo>
                  <a:lnTo>
                    <a:pt x="1924291" y="886879"/>
                  </a:lnTo>
                  <a:lnTo>
                    <a:pt x="2091766" y="842784"/>
                  </a:lnTo>
                  <a:lnTo>
                    <a:pt x="2104821" y="836599"/>
                  </a:lnTo>
                  <a:lnTo>
                    <a:pt x="2115147" y="826973"/>
                  </a:lnTo>
                  <a:lnTo>
                    <a:pt x="2122132" y="814692"/>
                  </a:lnTo>
                  <a:lnTo>
                    <a:pt x="2125129" y="800569"/>
                  </a:lnTo>
                  <a:lnTo>
                    <a:pt x="2125129" y="558203"/>
                  </a:lnTo>
                  <a:lnTo>
                    <a:pt x="2125129" y="417296"/>
                  </a:lnTo>
                  <a:lnTo>
                    <a:pt x="2125129" y="208978"/>
                  </a:lnTo>
                  <a:lnTo>
                    <a:pt x="2125129" y="263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38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267</Words>
  <Application>Microsoft Office PowerPoint</Application>
  <PresentationFormat>Произвольный</PresentationFormat>
  <Paragraphs>22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Bahnschrift</vt:lpstr>
      <vt:lpstr>CUPKQP+Montserrat SemiBold</vt:lpstr>
      <vt:lpstr>Calibri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User</cp:lastModifiedBy>
  <cp:revision>10</cp:revision>
  <dcterms:modified xsi:type="dcterms:W3CDTF">2023-09-14T09:04:31Z</dcterms:modified>
</cp:coreProperties>
</file>