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63" r:id="rId4"/>
    <p:sldId id="265" r:id="rId5"/>
    <p:sldId id="264" r:id="rId6"/>
    <p:sldId id="266" r:id="rId7"/>
    <p:sldId id="262" r:id="rId8"/>
    <p:sldId id="271" r:id="rId9"/>
    <p:sldId id="269" r:id="rId10"/>
    <p:sldId id="273" r:id="rId11"/>
    <p:sldId id="272" r:id="rId12"/>
    <p:sldId id="259" r:id="rId13"/>
    <p:sldId id="274" r:id="rId14"/>
    <p:sldId id="267" r:id="rId15"/>
    <p:sldId id="258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81" autoAdjust="0"/>
    <p:restoredTop sz="94660"/>
  </p:normalViewPr>
  <p:slideViewPr>
    <p:cSldViewPr snapToGrid="0">
      <p:cViewPr varScale="1">
        <p:scale>
          <a:sx n="94" d="100"/>
          <a:sy n="94" d="100"/>
        </p:scale>
        <p:origin x="71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4521D-4AD0-44A7-8A3D-EA91F737224A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04759-4B4D-4C4C-BD2B-241FB9402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37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4759-4B4D-4C4C-BD2B-241FB9402D5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69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621-021B-4B61-8791-9A1C705F0795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CB72-25C1-42D1-AF18-65D6ED2CA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1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621-021B-4B61-8791-9A1C705F0795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CB72-25C1-42D1-AF18-65D6ED2CA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6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621-021B-4B61-8791-9A1C705F0795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CB72-25C1-42D1-AF18-65D6ED2CA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99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621-021B-4B61-8791-9A1C705F0795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CB72-25C1-42D1-AF18-65D6ED2CA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3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621-021B-4B61-8791-9A1C705F0795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CB72-25C1-42D1-AF18-65D6ED2CA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62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621-021B-4B61-8791-9A1C705F0795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CB72-25C1-42D1-AF18-65D6ED2CA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621-021B-4B61-8791-9A1C705F0795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CB72-25C1-42D1-AF18-65D6ED2CA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83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621-021B-4B61-8791-9A1C705F0795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CB72-25C1-42D1-AF18-65D6ED2CA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0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621-021B-4B61-8791-9A1C705F0795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CB72-25C1-42D1-AF18-65D6ED2CA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40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621-021B-4B61-8791-9A1C705F0795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CB72-25C1-42D1-AF18-65D6ED2CA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23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621-021B-4B61-8791-9A1C705F0795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CB72-25C1-42D1-AF18-65D6ED2CA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69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00621-021B-4B61-8791-9A1C705F0795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BCB72-25C1-42D1-AF18-65D6ED2CA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71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1443540">
            <a:off x="503034" y="1714764"/>
            <a:ext cx="35489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ВОЛОНТЕРЫ И НКО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795"/>
            <a:ext cx="12192000" cy="708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7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1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0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70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2785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7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58" y="170906"/>
            <a:ext cx="9502140" cy="649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43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564" y="0"/>
            <a:ext cx="12558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3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9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889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21"/>
            <a:ext cx="12192000" cy="68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0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32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2" y="0"/>
            <a:ext cx="12696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61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1400</TotalTime>
  <Words>4</Words>
  <Application>Microsoft Office PowerPoint</Application>
  <PresentationFormat>Широкоэкранный</PresentationFormat>
  <Paragraphs>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 Inc.</dc:creator>
  <cp:lastModifiedBy>HP Inc.</cp:lastModifiedBy>
  <cp:revision>52</cp:revision>
  <dcterms:created xsi:type="dcterms:W3CDTF">2021-09-20T10:08:10Z</dcterms:created>
  <dcterms:modified xsi:type="dcterms:W3CDTF">2021-12-07T11:11:32Z</dcterms:modified>
</cp:coreProperties>
</file>