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81" r:id="rId3"/>
    <p:sldId id="288" r:id="rId4"/>
    <p:sldId id="256" r:id="rId5"/>
    <p:sldId id="300" r:id="rId6"/>
    <p:sldId id="263" r:id="rId7"/>
    <p:sldId id="280" r:id="rId8"/>
    <p:sldId id="297" r:id="rId9"/>
    <p:sldId id="292" r:id="rId10"/>
    <p:sldId id="298" r:id="rId11"/>
    <p:sldId id="279" r:id="rId12"/>
    <p:sldId id="283" r:id="rId13"/>
    <p:sldId id="295" r:id="rId14"/>
    <p:sldId id="301" r:id="rId15"/>
    <p:sldId id="284" r:id="rId16"/>
    <p:sldId id="286" r:id="rId17"/>
    <p:sldId id="276" r:id="rId18"/>
    <p:sldId id="299" r:id="rId19"/>
    <p:sldId id="287" r:id="rId20"/>
    <p:sldId id="294" r:id="rId21"/>
    <p:sldId id="293" r:id="rId22"/>
    <p:sldId id="296" r:id="rId23"/>
    <p:sldId id="291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F5D1E-5507-4A08-907E-637AE1FBD6F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9BA57-7C9A-409B-AA71-0B2962FEB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6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A2F9-9B21-4EFC-89CD-D4FBAC9760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46663-F88A-4F2D-87BD-DD154522A1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scott-buckley-childh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0"/>
    </mc:Choice>
    <mc:Fallback>
      <p:transition spd="slow" advTm="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"/>
    </mc:Choice>
    <mc:Fallback>
      <p:transition spd="slow" advTm="279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"/>
    </mc:Choice>
    <mc:Fallback>
      <p:transition spd="slow" advTm="237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"/>
    </mc:Choice>
    <mc:Fallback>
      <p:transition spd="slow" advTm="253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"/>
    </mc:Choice>
    <mc:Fallback>
      <p:transition spd="slow" advTm="259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"/>
    </mc:Choice>
    <mc:Fallback>
      <p:transition spd="slow" advTm="23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"/>
    </mc:Choice>
    <mc:Fallback>
      <p:transition spd="slow" advTm="258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"/>
    </mc:Choice>
    <mc:Fallback>
      <p:transition spd="slow" advTm="26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1"/>
            <a:ext cx="9144000" cy="119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"/>
    </mc:Choice>
    <mc:Fallback>
      <p:transition spd="slow" advTm="27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6"/>
    </mc:Choice>
    <mc:Fallback>
      <p:transition spd="slow" advTm="277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9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"/>
    </mc:Choice>
    <mc:Fallback>
      <p:transition spd="slow" advTm="28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Волонтеры Ашинского муниципального района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00B0F0">
              <a:alpha val="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Волонтерское движение «Волонтеры Ашинского муниципального района» объединяет студенческие, школьные волонтерские отряды/движения, а также активных жителей (добровольцев) района, ориентированно на общечеловеческие ценности и мотивированное желанием совершать добрые поступки на благо общества.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5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"/>
    </mc:Choice>
    <mc:Fallback>
      <p:transition spd="slow" advTm="50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"/>
    </mc:Choice>
    <mc:Fallback>
      <p:transition spd="slow" advTm="30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3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9"/>
    </mc:Choice>
    <mc:Fallback>
      <p:transition spd="slow" advTm="25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5"/>
    </mc:Choice>
    <mc:Fallback>
      <p:transition spd="slow" advTm="26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1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"/>
    </mc:Choice>
    <mc:Fallback>
      <p:transition spd="slow" advTm="26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49694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/>
              <a:t>Результат</a:t>
            </a:r>
          </a:p>
          <a:p>
            <a:pPr algn="just"/>
            <a:r>
              <a:rPr lang="ru-RU" sz="2300" dirty="0"/>
              <a:t>За год работы Волонтерское движение организовало 14 акций/мероприятий с патриотическим, социально-ориентированным </a:t>
            </a:r>
            <a:r>
              <a:rPr lang="ru-RU" sz="2300" dirty="0" smtClean="0"/>
              <a:t>уклоном.</a:t>
            </a:r>
          </a:p>
          <a:p>
            <a:pPr algn="just"/>
            <a:r>
              <a:rPr lang="ru-RU" sz="2300" b="1" dirty="0" smtClean="0"/>
              <a:t>Добровольцы </a:t>
            </a:r>
            <a:r>
              <a:rPr lang="ru-RU" sz="2300" b="1" dirty="0"/>
              <a:t>Ашинского района </a:t>
            </a:r>
            <a:r>
              <a:rPr lang="ru-RU" sz="2300" dirty="0"/>
              <a:t>побывали на районном Молодежный образовательном форуме и 2х слетах волонтеров, приняли участие в организации голосования по выбору объектов благоустройства федерального проекта «Формирование комфортной городской среды» национального проекта «Жилье и городская среда», а также приняли участие в организации Всероссийской переписи населения 2020 года в Ашинском муниципальном районе, приняли участие в Всероссийской акции взаимопомощи в ситуации </a:t>
            </a:r>
            <a:r>
              <a:rPr lang="ru-RU" sz="2300" dirty="0" err="1"/>
              <a:t>коронавируса</a:t>
            </a:r>
            <a:r>
              <a:rPr lang="ru-RU" sz="2300" dirty="0"/>
              <a:t> #</a:t>
            </a:r>
            <a:r>
              <a:rPr lang="ru-RU" sz="2300" dirty="0" err="1"/>
              <a:t>МыВместе</a:t>
            </a:r>
            <a:r>
              <a:rPr lang="ru-RU" sz="2300" dirty="0"/>
              <a:t>, приняли участие в игре-практикуме «Учусь добру» организаторами которой были: АНО «Ассоциация волонтёров Южного Урала», администрация Ашинского муниципального района, Управление Образования Ашинского муниципального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45745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2"/>
    </mc:Choice>
    <mc:Fallback>
      <p:transition spd="slow" advTm="1469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206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4500" dirty="0" smtClean="0"/>
              <a:t>Волонтерское </a:t>
            </a:r>
            <a:r>
              <a:rPr lang="ru-RU" sz="4500" dirty="0"/>
              <a:t>движение работает по следующим направлениям:</a:t>
            </a:r>
          </a:p>
          <a:p>
            <a:endParaRPr lang="ru-RU" sz="2200" dirty="0"/>
          </a:p>
          <a:p>
            <a:pPr marL="0" indent="0">
              <a:buNone/>
            </a:pPr>
            <a:r>
              <a:rPr lang="ru-RU" sz="4500" dirty="0" smtClean="0"/>
              <a:t>• помощь </a:t>
            </a:r>
            <a:r>
              <a:rPr lang="ru-RU" sz="4500" dirty="0"/>
              <a:t>социально незащищенным гражданам – малообеспеченным; одиноким старикам; безработным, инвалидам, детям, оказавшимся в трудных жизненных ситуациях;</a:t>
            </a:r>
          </a:p>
          <a:p>
            <a:pPr marL="0" indent="0">
              <a:buNone/>
            </a:pPr>
            <a:r>
              <a:rPr lang="ru-RU" sz="4500" dirty="0" smtClean="0"/>
              <a:t>• поддержка </a:t>
            </a:r>
            <a:r>
              <a:rPr lang="ru-RU" sz="4500" dirty="0"/>
              <a:t>деятельности в сфере образования, экологии, культуры, науки, туризма, здравоохранения, спорта, творчества, патриотического и духовного воспитания молодежи, укрепления семьи и социальной защиты материнства и детства;</a:t>
            </a:r>
          </a:p>
          <a:p>
            <a:pPr marL="0" indent="0">
              <a:buNone/>
            </a:pPr>
            <a:r>
              <a:rPr lang="ru-RU" sz="4500" dirty="0" smtClean="0"/>
              <a:t>• </a:t>
            </a:r>
            <a:r>
              <a:rPr lang="ru-RU" sz="4500" dirty="0" err="1" smtClean="0"/>
              <a:t>волонтерство</a:t>
            </a:r>
            <a:r>
              <a:rPr lang="ru-RU" sz="4500" dirty="0" smtClean="0"/>
              <a:t> </a:t>
            </a:r>
            <a:r>
              <a:rPr lang="ru-RU" sz="4500" dirty="0"/>
              <a:t>в медицинской сфере: помощь медицинскому персоналу, популяризация здорового образа жизни, профилактика заболеваний;</a:t>
            </a:r>
          </a:p>
          <a:p>
            <a:pPr marL="0" indent="0">
              <a:buNone/>
            </a:pPr>
            <a:r>
              <a:rPr lang="ru-RU" sz="4500" dirty="0" smtClean="0"/>
              <a:t>• охрана </a:t>
            </a:r>
            <a:r>
              <a:rPr lang="ru-RU" sz="4500" dirty="0"/>
              <a:t>архитектурного и природного наследия;</a:t>
            </a:r>
          </a:p>
          <a:p>
            <a:pPr marL="0" indent="0">
              <a:buNone/>
            </a:pPr>
            <a:r>
              <a:rPr lang="ru-RU" sz="4500" dirty="0" smtClean="0"/>
              <a:t>• защита </a:t>
            </a:r>
            <a:r>
              <a:rPr lang="ru-RU" sz="4500" dirty="0"/>
              <a:t>животных</a:t>
            </a:r>
            <a:r>
              <a:rPr lang="ru-RU" sz="4500" dirty="0" smtClean="0"/>
              <a:t>.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382584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3"/>
    </mc:Choice>
    <mc:Fallback>
      <p:transition spd="slow" advTm="87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ben\Downloads\8mA-yyNjZL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5837" y="0"/>
            <a:ext cx="9469837" cy="7079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"/>
    </mc:Choice>
    <mc:Fallback>
      <p:transition spd="slow" advTm="2945"/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9"/>
    </mc:Choice>
    <mc:Fallback>
      <p:transition spd="slow" advTm="25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6"/>
    </mc:Choice>
    <mc:Fallback>
      <p:transition spd="slow" advTm="262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"/>
    </mc:Choice>
    <mc:Fallback>
      <p:transition spd="slow" advTm="26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2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"/>
    </mc:Choice>
    <mc:Fallback>
      <p:transition spd="slow" advTm="26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"/>
    </mc:Choice>
    <mc:Fallback>
      <p:transition spd="slow" advTm="268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249</Words>
  <Application>Microsoft Office PowerPoint</Application>
  <PresentationFormat>Экран (4:3)</PresentationFormat>
  <Paragraphs>14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Волонтеры Ашинского муниципального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Альбина Юрова</dc:creator>
  <cp:lastModifiedBy>Печенкина Александра</cp:lastModifiedBy>
  <cp:revision>38</cp:revision>
  <dcterms:created xsi:type="dcterms:W3CDTF">2021-02-15T02:03:04Z</dcterms:created>
  <dcterms:modified xsi:type="dcterms:W3CDTF">2022-04-06T10:06:27Z</dcterms:modified>
</cp:coreProperties>
</file>