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777BB-D9D7-44D1-84CF-6EE5C5441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56FC50-9A1F-420E-B629-483BD1EA1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AB3FA6-CCB5-46FB-B417-7CBDE214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3650-88BD-4348-9A60-B35D5E7D7F8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32F919-A5BB-4841-92BC-F6BCD8D9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B36750-563A-4029-90DD-9EAB58E9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6A5-06E9-4EE2-81F7-50E2FA646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3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4F66E-F69D-48AC-A0CC-D7F843DE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008AF4-73BC-459E-B312-63C3F48F3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20C7E-7F72-4947-B086-155B6C4A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3650-88BD-4348-9A60-B35D5E7D7F8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F4EBB-DF3C-4D6C-A512-F59D8630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4D2B5-E930-4EE0-A829-E898B31E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6A5-06E9-4EE2-81F7-50E2FA646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2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5A137E-2176-4B90-BFD2-3A76856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55613-BCF6-4317-815E-9CD98F4AE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CAD18D-B736-4E6D-ADA9-2F66EF2C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3650-88BD-4348-9A60-B35D5E7D7F8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8CE646-6C0B-429E-A99C-5F5B70CE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E484D-53AB-4652-A2EC-8A11FB1E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6A5-06E9-4EE2-81F7-50E2FA646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1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A5BEA-78F0-4FE9-9896-F47C383D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39630-2FA1-4473-BFBE-08B903BF5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99128A-780C-4EFC-8C91-5D379F89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3650-88BD-4348-9A60-B35D5E7D7F8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7ED71-4745-44CC-A6A9-89AF6A73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BBC2FB-99F9-41A7-BDDE-C80F120D0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6A5-06E9-4EE2-81F7-50E2FA646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1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BDCDD-D66E-433C-9457-9C84E76C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22B2F6-5EE7-4D7F-B894-38385B862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12201-28A8-468D-A88F-86F02D64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3650-88BD-4348-9A60-B35D5E7D7F8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DB73B-352E-4B1B-AD23-2102D5D93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4F72D9-2D97-4511-BCFB-8404DFE0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6A5-06E9-4EE2-81F7-50E2FA646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2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ECDB6-3ABD-4D12-BB1D-47CA0274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EA442-B238-4B60-89CD-F3CF4F923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51F3BC-0E97-4164-B2D6-3E3C7464B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2469F-EA20-41E5-8AD0-FBBAF4C6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3650-88BD-4348-9A60-B35D5E7D7F8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13C1C-E7F1-4C58-96DD-A68A5545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919FE0-838A-43B7-A822-90B7C9B5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6A5-06E9-4EE2-81F7-50E2FA646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2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5E70A-4491-4A27-8FD7-CC594ECC6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24E161-BA76-4245-AB42-87CD44A94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650164-BD1F-4F9B-B0E2-01FA178FF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26B869-2C68-42FC-822F-0649CA5F8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399FD9-C73F-470F-AED9-4469E16DC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1EFC41-F30D-4B75-9476-AF05217B0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3650-88BD-4348-9A60-B35D5E7D7F8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DC026C-D2D5-4D90-8084-29F7BE38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C782A2-0BCB-4548-8455-A0C00ABA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6A5-06E9-4EE2-81F7-50E2FA646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0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CA2E-EC32-4E9C-80A6-2325ABA1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34FBE3-B0C3-4935-8E78-83956E2C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3650-88BD-4348-9A60-B35D5E7D7F8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F28F09-1E4C-42FA-A4AD-08F31D7E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3ABAF6-3B67-48C1-8416-CB44AF4D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6A5-06E9-4EE2-81F7-50E2FA646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8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47E33-FF62-4325-93DB-510A6459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3650-88BD-4348-9A60-B35D5E7D7F8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A27DED-9A07-4DEC-A894-AE0E6D74B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BA1ACC-C0EB-4FD9-A1C3-DD580642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6A5-06E9-4EE2-81F7-50E2FA646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C6D38-4CEC-4E90-A8AB-3095FA15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79CF97-1BE4-40CA-AB7C-D0EC1B7A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8BEC14-F6FF-4820-97FB-01C8D5549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73C538-8825-4F66-B572-D625C78C9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3650-88BD-4348-9A60-B35D5E7D7F8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69C898-1503-4D15-BC0F-59DA41D0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2C3506-43E2-4DE1-8FCC-4081276F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6A5-06E9-4EE2-81F7-50E2FA646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6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4010E-556A-4F34-9621-40F44930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09603A2-E571-4D41-8A02-700AF71D8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B2309D-44D2-4EF4-9BCC-0000C214D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61BC85-B9B4-481E-8D29-463A6E13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3650-88BD-4348-9A60-B35D5E7D7F8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643D9B-DF26-492B-8BBD-BA47D4C1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5AB00A-BCCF-4DDD-A2E9-01510874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96A5-06E9-4EE2-81F7-50E2FA646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7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488F6-3CCC-419E-95B9-4BC7CAAC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CC657A-80D6-4685-A62A-10C0F18B4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1536A4-BF4A-4A32-8CEA-497B3455E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73650-88BD-4348-9A60-B35D5E7D7F8A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F5DC4-482F-4939-AF18-9F94D0257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87B5F6-AE51-432E-A432-CA6E0C8AF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E96A5-06E9-4EE2-81F7-50E2FA646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B13362-5354-439B-8FF9-DAA514D54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02" y="234332"/>
            <a:ext cx="9001396" cy="66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05860-AF03-4258-A89F-A2381F6C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деятельности общества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FF5C-650C-405A-B966-BCE3CB3E5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Целями деятельности Организации являются: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-осуществление поддержки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культурно-нравственному возрождению общества;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-развитие доступности, поддержка и распространение культуры и искусства;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-сохранение и изучение культурно-исторического наследия;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-укрепление культурных связей и сотрудничества между людьми, народами,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нациями;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-укрепление чувства сопричастности граждан к великой истории и культуре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России;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-содействие творческой самореализации человека;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-создание условий для повышения гражданской ответственности за судьбу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страны;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-воспитание гражданина, любящего свою Родину, семью, имеющего активную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гражданскую позицию;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-содействие укреплению престижа семьи и роли семьи в обществе и экспозиция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семейных ценностей;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-развитие культуры добровольчества и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EuclidCircularB"/>
              </a:rPr>
              <a:t>волонтерства</a:t>
            </a:r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, вовлечение добровольцев и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волонтеров в социальные проекты;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-взаимодействие с государственными и муниципальными органами в области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патриотизма, культуры и искусства;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20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AD8B7-D0AB-4489-829A-31CFDE52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Организация художественных выставок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1FFB8-231C-498E-B51C-FDB92DBE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014662"/>
          </a:xfrm>
        </p:spPr>
        <p:txBody>
          <a:bodyPr/>
          <a:lstStyle/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«Красотою победим!» в 2022-2023 гг. 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«Сила духа сквозь века» в 2024 г.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Музыкально-тематический вечер «О Красоте и Культуре» 2024г.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A319D1-BA14-4F14-B4A3-75FB02F9B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80" y="3509315"/>
            <a:ext cx="2441450" cy="32552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55A696-DB2A-4071-B196-2F32955DA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742" y="3509315"/>
            <a:ext cx="2441451" cy="32552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66B2EE-6CA0-4D57-85A9-37A52A40D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84" y="3509316"/>
            <a:ext cx="3555240" cy="32552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A7146B-10C9-4724-8A90-9110CD851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" y="3509316"/>
            <a:ext cx="3428546" cy="32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1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55019-7A02-41B5-BF47-A55A49FC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82" y="223723"/>
            <a:ext cx="10515600" cy="1325563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Проект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EuclidCircularB"/>
              </a:rPr>
              <a:t>Масксети</a:t>
            </a:r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 Щит Уфа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D13643-9B4E-4164-B21A-120A91499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432874"/>
            <a:ext cx="11321591" cy="506000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Наше движение (проект) за 2 года плодотворной работы имеет следующие результаты. На территории города Уфа созданы и работают без простоев 15 цехов, где трудятся добровольцы.</a:t>
            </a:r>
            <a:b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Изготовленные маскировочные сети передаются как по запросам командиров частей, жен и матерей военнослужащих, так и по запросам администраций районов города, республики для передачи с гуманитарным конвоем. За этот год только в городе Уфе передано более 7 000 сетей 3*6м, это более 126000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EuclidCircularB"/>
              </a:rPr>
              <a:t>квм</a:t>
            </a:r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 скрытых позиций.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Наши сети отмечены положительными отзывами военных и испытаниями непосредственно на передовой. Мы стремимся к наилучшему качеству, отвечающему современным вызовам.</a:t>
            </a:r>
            <a:b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За прошедший год наше движение распространилось за пределы города и оказывает информационную, организационную поддержку более 50 цехам по плетению маскировочных сетей в республике Башкортостан. Волонтеры нашего движения совершают поездки в села и города республики, где проводят не только обучающие мастер-классы и помогают наладить закуп требуемых материалов, но и проводят патриотические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EuclidCircularB"/>
              </a:rPr>
              <a:t>духоподнимающие</a:t>
            </a:r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 встречи, рассказывая о необходимости крепкого, сплоченного тыла.</a:t>
            </a:r>
          </a:p>
          <a:p>
            <a:pPr algn="l"/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На сегодня к делу изготовления маскировки подключено 27 из 54 районов Башкортостана.</a:t>
            </a:r>
            <a:b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</a:br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Суммарное количество изготовленных сетей, включая Уфу и цеха по республике достигло  19 000 сетей, а это 342 000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EuclidCircularB"/>
              </a:rPr>
              <a:t>квм</a:t>
            </a:r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 скрытых позиций, а значит больше спасённых жизней.</a:t>
            </a:r>
          </a:p>
        </p:txBody>
      </p:sp>
    </p:spTree>
    <p:extLst>
      <p:ext uri="{BB962C8B-B14F-4D97-AF65-F5344CB8AC3E}">
        <p14:creationId xmlns:p14="http://schemas.microsoft.com/office/powerpoint/2010/main" val="343308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50E2F-D473-42FF-B99E-3AE397A8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695"/>
            <a:ext cx="10515600" cy="1325563"/>
          </a:xfrm>
        </p:spPr>
        <p:txBody>
          <a:bodyPr/>
          <a:lstStyle/>
          <a:p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Проект </a:t>
            </a:r>
            <a:r>
              <a:rPr lang="ru-RU" b="0" i="0" dirty="0" err="1">
                <a:solidFill>
                  <a:srgbClr val="212529"/>
                </a:solidFill>
                <a:effectLst/>
                <a:latin typeface="EuclidCircularB"/>
              </a:rPr>
              <a:t>Масксети</a:t>
            </a:r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 Щит Уфа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C38430-96CD-4031-8AEC-949AAEE71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1" y="1232554"/>
            <a:ext cx="2738489" cy="27384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363057-6F95-4D44-8BBA-E297CAC89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75" y="1232554"/>
            <a:ext cx="3635612" cy="27267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A60ACE-73D2-4B0D-B73A-C57775D6E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98" y="4119513"/>
            <a:ext cx="2091366" cy="26347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25A719-9AC1-4FE7-9AA7-18F1CD21B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1" y="4119512"/>
            <a:ext cx="3513057" cy="26347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101DC9-1361-438C-A762-E94861AC3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88" y="4119513"/>
            <a:ext cx="3513056" cy="2634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D33F5A-98C6-41FB-9EE9-F4B5B30358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169" y="4111345"/>
            <a:ext cx="1976092" cy="263479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369F90-2CAD-4177-9C96-D9C738284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82" y="1232554"/>
            <a:ext cx="3532578" cy="27267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FDE7FE-5A73-4B2F-A8D6-23B9F61C5E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555" y="1227538"/>
            <a:ext cx="1228706" cy="27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8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CF7A6-3015-49BB-8FBE-EDBD71F6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739"/>
            <a:ext cx="10515600" cy="1325563"/>
          </a:xfrm>
        </p:spPr>
        <p:txBody>
          <a:bodyPr/>
          <a:lstStyle/>
          <a:p>
            <a:r>
              <a:rPr lang="ru-RU" dirty="0"/>
              <a:t>Команда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FB4BA2-EEA3-4CA9-83F2-01085D6C1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89" y="4663092"/>
            <a:ext cx="2979655" cy="125694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b="0" i="0" dirty="0">
                <a:solidFill>
                  <a:srgbClr val="212529"/>
                </a:solidFill>
                <a:effectLst/>
                <a:latin typeface="EuclidCircularB"/>
              </a:rPr>
              <a:t>Назарова Залина</a:t>
            </a:r>
          </a:p>
          <a:p>
            <a:pPr marL="0" indent="0" algn="l">
              <a:buNone/>
            </a:pPr>
            <a:r>
              <a:rPr lang="ru-RU" dirty="0">
                <a:solidFill>
                  <a:srgbClr val="212529"/>
                </a:solidFill>
                <a:latin typeface="EuclidCircularB"/>
              </a:rPr>
              <a:t>директор</a:t>
            </a:r>
            <a:endParaRPr lang="ru-RU" b="0" i="0" dirty="0">
              <a:solidFill>
                <a:srgbClr val="212529"/>
              </a:solidFill>
              <a:effectLst/>
              <a:latin typeface="EuclidCircularB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49D78CC-3802-4274-8236-4D6EB5EFF0F7}"/>
              </a:ext>
            </a:extLst>
          </p:cNvPr>
          <p:cNvSpPr txBox="1">
            <a:spLocks/>
          </p:cNvSpPr>
          <p:nvPr/>
        </p:nvSpPr>
        <p:spPr>
          <a:xfrm>
            <a:off x="4606172" y="1690688"/>
            <a:ext cx="2850430" cy="1256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212529"/>
                </a:solidFill>
                <a:latin typeface="EuclidCircularB"/>
              </a:rPr>
              <a:t>Фаттахова </a:t>
            </a:r>
            <a:r>
              <a:rPr lang="ru-RU" dirty="0" err="1">
                <a:solidFill>
                  <a:srgbClr val="212529"/>
                </a:solidFill>
                <a:latin typeface="EuclidCircularB"/>
              </a:rPr>
              <a:t>Зиля</a:t>
            </a:r>
            <a:endParaRPr lang="ru-RU" dirty="0">
              <a:solidFill>
                <a:srgbClr val="212529"/>
              </a:solidFill>
              <a:latin typeface="EuclidCircularB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212529"/>
                </a:solidFill>
                <a:latin typeface="EuclidCircularB"/>
              </a:rPr>
              <a:t>Куратор проекта </a:t>
            </a:r>
            <a:r>
              <a:rPr lang="ru-RU" dirty="0" err="1">
                <a:solidFill>
                  <a:srgbClr val="212529"/>
                </a:solidFill>
                <a:latin typeface="EuclidCircularB"/>
              </a:rPr>
              <a:t>Масксети</a:t>
            </a:r>
            <a:r>
              <a:rPr lang="ru-RU" dirty="0">
                <a:solidFill>
                  <a:srgbClr val="212529"/>
                </a:solidFill>
                <a:latin typeface="EuclidCircularB"/>
              </a:rPr>
              <a:t> Щит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ED911CA-725D-4FDB-B76D-C2627BFA9654}"/>
              </a:ext>
            </a:extLst>
          </p:cNvPr>
          <p:cNvSpPr txBox="1">
            <a:spLocks/>
          </p:cNvSpPr>
          <p:nvPr/>
        </p:nvSpPr>
        <p:spPr>
          <a:xfrm>
            <a:off x="8917757" y="4389715"/>
            <a:ext cx="2554664" cy="170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err="1">
                <a:solidFill>
                  <a:srgbClr val="212529"/>
                </a:solidFill>
                <a:latin typeface="EuclidCircularB"/>
              </a:rPr>
              <a:t>Сикачина</a:t>
            </a:r>
            <a:r>
              <a:rPr lang="ru-RU" dirty="0">
                <a:solidFill>
                  <a:srgbClr val="212529"/>
                </a:solidFill>
                <a:latin typeface="EuclidCircularB"/>
              </a:rPr>
              <a:t> Надежда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212529"/>
                </a:solidFill>
                <a:latin typeface="EuclidCircularB"/>
              </a:rPr>
              <a:t>Администратор проекта </a:t>
            </a:r>
            <a:r>
              <a:rPr lang="ru-RU" dirty="0" err="1">
                <a:solidFill>
                  <a:srgbClr val="212529"/>
                </a:solidFill>
                <a:latin typeface="EuclidCircularB"/>
              </a:rPr>
              <a:t>Масксети</a:t>
            </a:r>
            <a:r>
              <a:rPr lang="ru-RU" dirty="0">
                <a:solidFill>
                  <a:srgbClr val="212529"/>
                </a:solidFill>
                <a:latin typeface="EuclidCircularB"/>
              </a:rPr>
              <a:t> Щит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2B286E-C912-41C3-BDF4-AF710F3A5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709" y="3255834"/>
            <a:ext cx="1848895" cy="25981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E34140-BBB2-46DB-8F11-F8D21094C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49" y="1690688"/>
            <a:ext cx="1931571" cy="27116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644AA4-F53A-4F89-8271-5471E0B99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8038" y="1690688"/>
            <a:ext cx="2030977" cy="25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30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404</Words>
  <Application>Microsoft Office PowerPoint</Application>
  <PresentationFormat>Широкоэкранный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EuclidCircularB</vt:lpstr>
      <vt:lpstr>Тема Office</vt:lpstr>
      <vt:lpstr>Презентация PowerPoint</vt:lpstr>
      <vt:lpstr>Направления деятельности общества</vt:lpstr>
      <vt:lpstr>Организация художественных выставок</vt:lpstr>
      <vt:lpstr>Проект Масксети Щит Уфа</vt:lpstr>
      <vt:lpstr>Проект Масксети Щит Уфа</vt:lpstr>
      <vt:lpstr>Команда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2024-10-21T15:16:43Z</dcterms:created>
  <dcterms:modified xsi:type="dcterms:W3CDTF">2024-10-21T16:04:53Z</dcterms:modified>
</cp:coreProperties>
</file>