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972" r:id="rId3"/>
  </p:sldMasterIdLst>
  <p:notesMasterIdLst>
    <p:notesMasterId r:id="rId11"/>
  </p:notesMasterIdLst>
  <p:sldIdLst>
    <p:sldId id="347" r:id="rId4"/>
    <p:sldId id="263" r:id="rId5"/>
    <p:sldId id="286" r:id="rId6"/>
    <p:sldId id="348" r:id="rId7"/>
    <p:sldId id="349" r:id="rId8"/>
    <p:sldId id="350" r:id="rId9"/>
    <p:sldId id="35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000"/>
    <a:srgbClr val="00B0F0"/>
    <a:srgbClr val="0091EA"/>
    <a:srgbClr val="00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 varScale="1">
        <p:scale>
          <a:sx n="102" d="100"/>
          <a:sy n="102" d="100"/>
        </p:scale>
        <p:origin x="49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64772">
            <a:off x="2937960" y="1784137"/>
            <a:ext cx="2790825" cy="3543300"/>
          </a:xfrm>
          <a:prstGeom prst="rect">
            <a:avLst/>
          </a:prstGeom>
        </p:spPr>
      </p:pic>
      <p:sp>
        <p:nvSpPr>
          <p:cNvPr id="9" name="Rectangle 8"/>
          <p:cNvSpPr txBox="1">
            <a:spLocks noChangeArrowheads="1"/>
          </p:cNvSpPr>
          <p:nvPr/>
        </p:nvSpPr>
        <p:spPr>
          <a:xfrm rot="19946980">
            <a:off x="4836696" y="3025861"/>
            <a:ext cx="3007995" cy="56403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Волонтерское движение «Движение первых»</a:t>
            </a:r>
            <a:endParaRPr lang="ru-RU" sz="2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322119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8700" y="1447800"/>
            <a:ext cx="7658100" cy="2552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610" marR="8890" indent="452755" algn="just">
              <a:lnSpc>
                <a:spcPct val="111000"/>
              </a:lnSpc>
              <a:spcAft>
                <a:spcPts val="12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волонтерского движения 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«Движение первых»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состоит в развитии и в социальной самореализации обучающихся путем ознакомления с различными видами социальной активности, вовлечения участников образовательного процесса школы в добровольческое движение.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r>
              <a:rPr lang="ru-RU" sz="3600" dirty="0" smtClean="0">
                <a:solidFill>
                  <a:srgbClr val="4D4D4D"/>
                </a:solidFill>
              </a:rPr>
              <a:t>Наши направления</a:t>
            </a:r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752600"/>
            <a:ext cx="609600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/>
                </a:solidFill>
              </a:rPr>
              <a:t>Ветераны и Историческая память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/>
                </a:solidFill>
              </a:rPr>
              <a:t>Дети и молодежь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/>
                </a:solidFill>
              </a:rPr>
              <a:t>Старшее поколение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/>
                </a:solidFill>
              </a:rPr>
              <a:t>Животные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/>
                </a:solidFill>
              </a:rPr>
              <a:t>Экология</a:t>
            </a:r>
            <a:endParaRPr lang="en-US" sz="2800" dirty="0" smtClean="0">
              <a:solidFill>
                <a:schemeClr val="bg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9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228600"/>
            <a:ext cx="9753600" cy="73152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 rot="478330">
            <a:off x="2985086" y="1730782"/>
            <a:ext cx="4191000" cy="158246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Наши Дела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981200"/>
            <a:ext cx="1676400" cy="223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3503">
            <a:off x="5843172" y="2437545"/>
            <a:ext cx="2844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3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4267200" cy="3200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0"/>
            <a:ext cx="4267200" cy="3200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0" y="3276600"/>
            <a:ext cx="4165600" cy="3124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200400"/>
            <a:ext cx="2590800" cy="365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6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2971800" cy="3962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76200"/>
            <a:ext cx="3048000" cy="39210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095" y="76200"/>
            <a:ext cx="3005113" cy="392104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286000" y="3962400"/>
            <a:ext cx="5486400" cy="160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Весело и дружно беремся за работу!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725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2971800" cy="3962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357"/>
            <a:ext cx="5279898" cy="3962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963" y="3927049"/>
            <a:ext cx="2192358" cy="292131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562100" y="4267200"/>
            <a:ext cx="4229100" cy="1905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 только начало, всё ещё в </a:t>
            </a:r>
            <a:r>
              <a:rPr lang="ru-RU" dirty="0" err="1" smtClean="0"/>
              <a:t>переди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514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465962"/>
      </a:dk1>
      <a:lt1>
        <a:srgbClr val="FFFFFF"/>
      </a:lt1>
      <a:dk2>
        <a:srgbClr val="465962"/>
      </a:dk2>
      <a:lt2>
        <a:srgbClr val="363636"/>
      </a:lt2>
      <a:accent1>
        <a:srgbClr val="494949"/>
      </a:accent1>
      <a:accent2>
        <a:srgbClr val="F72B09"/>
      </a:accent2>
      <a:accent3>
        <a:srgbClr val="00B0F0"/>
      </a:accent3>
      <a:accent4>
        <a:srgbClr val="92D050"/>
      </a:accent4>
      <a:accent5>
        <a:srgbClr val="A5A5A5"/>
      </a:accent5>
      <a:accent6>
        <a:srgbClr val="909BA5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6">
      <a:dk1>
        <a:srgbClr val="465962"/>
      </a:dk1>
      <a:lt1>
        <a:srgbClr val="FFFFFF"/>
      </a:lt1>
      <a:dk2>
        <a:srgbClr val="465962"/>
      </a:dk2>
      <a:lt2>
        <a:srgbClr val="363636"/>
      </a:lt2>
      <a:accent1>
        <a:srgbClr val="494949"/>
      </a:accent1>
      <a:accent2>
        <a:srgbClr val="F72B09"/>
      </a:accent2>
      <a:accent3>
        <a:srgbClr val="00B0F0"/>
      </a:accent3>
      <a:accent4>
        <a:srgbClr val="92D050"/>
      </a:accent4>
      <a:accent5>
        <a:srgbClr val="A5A5A5"/>
      </a:accent5>
      <a:accent6>
        <a:srgbClr val="909BA5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Office Theme">
  <a:themeElements>
    <a:clrScheme name="Custom 6">
      <a:dk1>
        <a:srgbClr val="465962"/>
      </a:dk1>
      <a:lt1>
        <a:srgbClr val="FFFFFF"/>
      </a:lt1>
      <a:dk2>
        <a:srgbClr val="465962"/>
      </a:dk2>
      <a:lt2>
        <a:srgbClr val="363636"/>
      </a:lt2>
      <a:accent1>
        <a:srgbClr val="494949"/>
      </a:accent1>
      <a:accent2>
        <a:srgbClr val="F72B09"/>
      </a:accent2>
      <a:accent3>
        <a:srgbClr val="00B0F0"/>
      </a:accent3>
      <a:accent4>
        <a:srgbClr val="92D050"/>
      </a:accent4>
      <a:accent5>
        <a:srgbClr val="A5A5A5"/>
      </a:accent5>
      <a:accent6>
        <a:srgbClr val="909BA5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69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굴림</vt:lpstr>
      <vt:lpstr>Times New Roman</vt:lpstr>
      <vt:lpstr>Office Theme</vt:lpstr>
      <vt:lpstr>1_Office Theme</vt:lpstr>
      <vt:lpstr>15_Office Theme</vt:lpstr>
      <vt:lpstr>Презентация PowerPoint</vt:lpstr>
      <vt:lpstr>Презентация PowerPoint</vt:lpstr>
      <vt:lpstr>Наши направления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USER</cp:lastModifiedBy>
  <cp:revision>239</cp:revision>
  <dcterms:created xsi:type="dcterms:W3CDTF">2012-04-26T17:06:14Z</dcterms:created>
  <dcterms:modified xsi:type="dcterms:W3CDTF">2023-02-17T12:12:10Z</dcterms:modified>
</cp:coreProperties>
</file>