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1075" r:id="rId2"/>
    <p:sldId id="1053" r:id="rId3"/>
    <p:sldId id="1086" r:id="rId4"/>
    <p:sldId id="1059" r:id="rId5"/>
    <p:sldId id="1079" r:id="rId6"/>
    <p:sldId id="1080" r:id="rId7"/>
  </p:sldIdLst>
  <p:sldSz cx="12192000" cy="6858000"/>
  <p:notesSz cx="6858000" cy="9144000"/>
  <p:embeddedFontLst>
    <p:embeddedFont>
      <p:font typeface="Oswald" panose="00000500000000000000" pitchFamily="2" charset="-52"/>
      <p:regular r:id="rId10"/>
      <p:bold r:id="rId11"/>
    </p:embeddedFont>
    <p:embeddedFont>
      <p:font typeface="Oswald Light" panose="00000400000000000000" pitchFamily="2" charset="-52"/>
      <p:regular r:id="rId12"/>
    </p:embeddedFont>
    <p:embeddedFont>
      <p:font typeface="Oswald Medium" panose="00000600000000000000" pitchFamily="2" charset="-52"/>
      <p:regular r:id="rId1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650DC"/>
    <a:srgbClr val="357BFE"/>
    <a:srgbClr val="02369E"/>
    <a:srgbClr val="065179"/>
    <a:srgbClr val="09608B"/>
    <a:srgbClr val="17709B"/>
    <a:srgbClr val="2475A0"/>
    <a:srgbClr val="3379FE"/>
    <a:srgbClr val="F12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95" autoAdjust="0"/>
  </p:normalViewPr>
  <p:slideViewPr>
    <p:cSldViewPr snapToGrid="0">
      <p:cViewPr varScale="1">
        <p:scale>
          <a:sx n="105" d="100"/>
          <a:sy n="105" d="100"/>
        </p:scale>
        <p:origin x="1158" y="96"/>
      </p:cViewPr>
      <p:guideLst>
        <p:guide pos="3840"/>
        <p:guide orient="horz" pos="2160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1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80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" name="Рисунок 2">
            <a:extLst>
              <a:ext uri="{FF2B5EF4-FFF2-40B4-BE49-F238E27FC236}">
                <a16:creationId xmlns:a16="http://schemas.microsoft.com/office/drawing/2014/main" id="{CDCAA0D5-D5CA-6F5D-BA9F-0C09C9CC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6854349" cy="685434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9" y="908655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944" y="1937659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5751038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1" y="3537087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885342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6BE5F1EF-93AD-FAD2-8932-D15506C902CB}"/>
              </a:ext>
            </a:extLst>
          </p:cNvPr>
          <p:cNvSpPr/>
          <p:nvPr/>
        </p:nvSpPr>
        <p:spPr>
          <a:xfrm>
            <a:off x="7579039" y="5242190"/>
            <a:ext cx="3174328" cy="51023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28600"/>
            <a:endParaRPr lang="ru-RU" sz="90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D1FC366-724C-56CD-6336-FE73BFA9FF0F}"/>
              </a:ext>
            </a:extLst>
          </p:cNvPr>
          <p:cNvSpPr/>
          <p:nvPr/>
        </p:nvSpPr>
        <p:spPr>
          <a:xfrm>
            <a:off x="9385300" y="5242190"/>
            <a:ext cx="1473200" cy="51023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28600"/>
            <a:endParaRPr lang="ru-RU" sz="90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BAA9C-7225-E735-0BD0-7C0D9E97458C}"/>
              </a:ext>
            </a:extLst>
          </p:cNvPr>
          <p:cNvSpPr txBox="1">
            <a:spLocks/>
          </p:cNvSpPr>
          <p:nvPr/>
        </p:nvSpPr>
        <p:spPr bwMode="gray">
          <a:xfrm>
            <a:off x="7631606" y="5325554"/>
            <a:ext cx="317432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#ПобедаМЦ26 </a:t>
            </a:r>
            <a:r>
              <a:rPr lang="en-US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 19.06.2023</a:t>
            </a:r>
            <a:endParaRPr lang="ru-RU" sz="250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BE04AB-9883-517A-F676-87E987D62A6C}"/>
              </a:ext>
            </a:extLst>
          </p:cNvPr>
          <p:cNvSpPr txBox="1"/>
          <p:nvPr/>
        </p:nvSpPr>
        <p:spPr>
          <a:xfrm>
            <a:off x="7095458" y="1655415"/>
            <a:ext cx="5586473" cy="27515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ПОГОВОРИМ</a:t>
            </a:r>
          </a:p>
          <a:p>
            <a:pPr>
              <a:lnSpc>
                <a:spcPct val="80000"/>
              </a:lnSpc>
            </a:pPr>
            <a:r>
              <a:rPr lang="ru-RU" sz="6600" dirty="0">
                <a:solidFill>
                  <a:schemeClr val="bg1"/>
                </a:solidFill>
                <a:latin typeface="Oswald Light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о нас</a:t>
            </a:r>
            <a:br>
              <a:rPr lang="ru-RU" sz="6000" dirty="0">
                <a:solidFill>
                  <a:schemeClr val="bg1"/>
                </a:solidFill>
                <a:latin typeface="Oswald Light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en-US" sz="6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16" name="Рисунок 1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D579201-A317-3449-3401-70C58AEE4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520" y="665678"/>
            <a:ext cx="8567520" cy="68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id="{D9D26434-EA57-B947-A355-DD9C43A9BF65}"/>
              </a:ext>
            </a:extLst>
          </p:cNvPr>
          <p:cNvSpPr/>
          <p:nvPr/>
        </p:nvSpPr>
        <p:spPr>
          <a:xfrm>
            <a:off x="173068" y="1482610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1</a:t>
            </a: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321A889-6000-D44C-81CF-DF77430B04A8}"/>
              </a:ext>
            </a:extLst>
          </p:cNvPr>
          <p:cNvSpPr/>
          <p:nvPr/>
        </p:nvSpPr>
        <p:spPr>
          <a:xfrm>
            <a:off x="3990356" y="1392319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2</a:t>
            </a:r>
            <a:endParaRPr lang="ru-RU" sz="18998" b="1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27" name="Прямоугольник 89">
            <a:extLst>
              <a:ext uri="{FF2B5EF4-FFF2-40B4-BE49-F238E27FC236}">
                <a16:creationId xmlns:a16="http://schemas.microsoft.com/office/drawing/2014/main" id="{B53E7CAC-8E76-0D41-A6D5-D12B7497D66C}"/>
              </a:ext>
            </a:extLst>
          </p:cNvPr>
          <p:cNvSpPr/>
          <p:nvPr/>
        </p:nvSpPr>
        <p:spPr>
          <a:xfrm>
            <a:off x="7732513" y="1457210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3</a:t>
            </a:r>
            <a:endParaRPr lang="ru-RU" sz="18998" b="1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3" y="352244"/>
            <a:ext cx="10515600" cy="701731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Состав</a:t>
            </a:r>
          </a:p>
        </p:txBody>
      </p:sp>
      <p:sp>
        <p:nvSpPr>
          <p:cNvPr id="8" name="Прямоугольник 112">
            <a:extLst>
              <a:ext uri="{FF2B5EF4-FFF2-40B4-BE49-F238E27FC236}">
                <a16:creationId xmlns:a16="http://schemas.microsoft.com/office/drawing/2014/main" id="{9C8909F7-D927-F740-9836-8F8C8156580D}"/>
              </a:ext>
            </a:extLst>
          </p:cNvPr>
          <p:cNvSpPr/>
          <p:nvPr/>
        </p:nvSpPr>
        <p:spPr>
          <a:xfrm>
            <a:off x="581149" y="4285462"/>
            <a:ext cx="3486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Анастасия </a:t>
            </a:r>
            <a:r>
              <a:rPr lang="ru-RU" sz="3200" dirty="0" err="1">
                <a:solidFill>
                  <a:schemeClr val="accent2"/>
                </a:solidFill>
              </a:rPr>
              <a:t>Прыдченко</a:t>
            </a:r>
            <a:r>
              <a:rPr lang="ru-RU" sz="3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" name="Прямоугольник 112">
            <a:extLst>
              <a:ext uri="{FF2B5EF4-FFF2-40B4-BE49-F238E27FC236}">
                <a16:creationId xmlns:a16="http://schemas.microsoft.com/office/drawing/2014/main" id="{5292FC76-8701-CA4C-B6C9-BFDB59F9808E}"/>
              </a:ext>
            </a:extLst>
          </p:cNvPr>
          <p:cNvSpPr/>
          <p:nvPr/>
        </p:nvSpPr>
        <p:spPr>
          <a:xfrm>
            <a:off x="4548848" y="4285462"/>
            <a:ext cx="2865271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Иван Вожжов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C1B3-F652-4A42-B12A-A61A8AD117F9}"/>
              </a:ext>
            </a:extLst>
          </p:cNvPr>
          <p:cNvSpPr txBox="1"/>
          <p:nvPr/>
        </p:nvSpPr>
        <p:spPr>
          <a:xfrm>
            <a:off x="536923" y="4963951"/>
            <a:ext cx="357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Специалист по работе с молодёжью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0992B8-A65B-734A-B421-CC94F0BBAA24}"/>
              </a:ext>
            </a:extLst>
          </p:cNvPr>
          <p:cNvSpPr txBox="1"/>
          <p:nvPr/>
        </p:nvSpPr>
        <p:spPr>
          <a:xfrm>
            <a:off x="4121444" y="4963951"/>
            <a:ext cx="402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Специалист по работе с молодёжью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9EA9A0A-3A7C-E5AE-2D31-442FA3B83A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4740" y="90100"/>
            <a:ext cx="2300140" cy="1062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D48C925-D7B7-969A-5A87-642D3A9384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95977"/>
            <a:ext cx="2743200" cy="1062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89">
            <a:extLst>
              <a:ext uri="{FF2B5EF4-FFF2-40B4-BE49-F238E27FC236}">
                <a16:creationId xmlns:a16="http://schemas.microsoft.com/office/drawing/2014/main" id="{44983222-B01A-543F-0736-A0B069CAAD73}"/>
              </a:ext>
            </a:extLst>
          </p:cNvPr>
          <p:cNvSpPr/>
          <p:nvPr/>
        </p:nvSpPr>
        <p:spPr>
          <a:xfrm>
            <a:off x="8112411" y="4260063"/>
            <a:ext cx="357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Алексей Мороз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078DB3-DC0D-7130-0898-00DD4B24C171}"/>
              </a:ext>
            </a:extLst>
          </p:cNvPr>
          <p:cNvSpPr txBox="1"/>
          <p:nvPr/>
        </p:nvSpPr>
        <p:spPr>
          <a:xfrm>
            <a:off x="8146602" y="4957203"/>
            <a:ext cx="350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Специалист по работе с молодёжью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pic>
        <p:nvPicPr>
          <p:cNvPr id="39" name="Рисунок 38" descr="Изображение выглядит как Человеческое лицо, одежд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E14A25DA-9354-838C-DD8C-90CFA58A92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9" b="16679"/>
          <a:stretch>
            <a:fillRect/>
          </a:stretch>
        </p:blipFill>
        <p:spPr>
          <a:xfrm>
            <a:off x="8706331" y="1681429"/>
            <a:ext cx="2386800" cy="2386800"/>
          </a:xfrm>
        </p:spPr>
      </p:pic>
      <p:pic>
        <p:nvPicPr>
          <p:cNvPr id="44" name="Рисунок 43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3500E8C-2C65-DFE8-C5F1-B0B311BC9E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 b="14827"/>
          <a:stretch>
            <a:fillRect/>
          </a:stretch>
        </p:blipFill>
        <p:spPr>
          <a:xfrm>
            <a:off x="4788084" y="1706828"/>
            <a:ext cx="2386800" cy="2386800"/>
          </a:xfrm>
        </p:spPr>
      </p:pic>
      <p:pic>
        <p:nvPicPr>
          <p:cNvPr id="48" name="Рисунок 47" descr="Изображение выглядит как Человеческое лицо, человек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35FB3B-3338-BF22-680A-9390585E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1130843" y="1706828"/>
            <a:ext cx="2386800" cy="2386800"/>
          </a:xfrm>
        </p:spPr>
      </p:pic>
    </p:spTree>
    <p:extLst>
      <p:ext uri="{BB962C8B-B14F-4D97-AF65-F5344CB8AC3E}">
        <p14:creationId xmlns:p14="http://schemas.microsoft.com/office/powerpoint/2010/main" val="35258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id="{D9D26434-EA57-B947-A355-DD9C43A9BF65}"/>
              </a:ext>
            </a:extLst>
          </p:cNvPr>
          <p:cNvSpPr/>
          <p:nvPr/>
        </p:nvSpPr>
        <p:spPr>
          <a:xfrm>
            <a:off x="366079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4</a:t>
            </a: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321A889-6000-D44C-81CF-DF77430B04A8}"/>
              </a:ext>
            </a:extLst>
          </p:cNvPr>
          <p:cNvSpPr/>
          <p:nvPr/>
        </p:nvSpPr>
        <p:spPr>
          <a:xfrm>
            <a:off x="4078951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5</a:t>
            </a:r>
          </a:p>
        </p:txBody>
      </p:sp>
      <p:sp>
        <p:nvSpPr>
          <p:cNvPr id="27" name="Прямоугольник 89">
            <a:extLst>
              <a:ext uri="{FF2B5EF4-FFF2-40B4-BE49-F238E27FC236}">
                <a16:creationId xmlns:a16="http://schemas.microsoft.com/office/drawing/2014/main" id="{B53E7CAC-8E76-0D41-A6D5-D12B7497D66C}"/>
              </a:ext>
            </a:extLst>
          </p:cNvPr>
          <p:cNvSpPr/>
          <p:nvPr/>
        </p:nvSpPr>
        <p:spPr>
          <a:xfrm>
            <a:off x="7401583" y="1425785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Состав</a:t>
            </a:r>
          </a:p>
        </p:txBody>
      </p:sp>
      <p:sp>
        <p:nvSpPr>
          <p:cNvPr id="7" name="Прямоугольник 89">
            <a:extLst>
              <a:ext uri="{FF2B5EF4-FFF2-40B4-BE49-F238E27FC236}">
                <a16:creationId xmlns:a16="http://schemas.microsoft.com/office/drawing/2014/main" id="{46AE3FAF-EA59-4B48-AFFD-61623945DA29}"/>
              </a:ext>
            </a:extLst>
          </p:cNvPr>
          <p:cNvSpPr/>
          <p:nvPr/>
        </p:nvSpPr>
        <p:spPr>
          <a:xfrm>
            <a:off x="722778" y="4232022"/>
            <a:ext cx="357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Ирина Айрапетян</a:t>
            </a:r>
          </a:p>
        </p:txBody>
      </p:sp>
      <p:sp>
        <p:nvSpPr>
          <p:cNvPr id="8" name="Прямоугольник 112">
            <a:extLst>
              <a:ext uri="{FF2B5EF4-FFF2-40B4-BE49-F238E27FC236}">
                <a16:creationId xmlns:a16="http://schemas.microsoft.com/office/drawing/2014/main" id="{9C8909F7-D927-F740-9836-8F8C8156580D}"/>
              </a:ext>
            </a:extLst>
          </p:cNvPr>
          <p:cNvSpPr/>
          <p:nvPr/>
        </p:nvSpPr>
        <p:spPr>
          <a:xfrm>
            <a:off x="4322457" y="4221977"/>
            <a:ext cx="3486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Анна Дорохова </a:t>
            </a:r>
          </a:p>
        </p:txBody>
      </p:sp>
      <p:sp>
        <p:nvSpPr>
          <p:cNvPr id="9" name="Прямоугольник 112">
            <a:extLst>
              <a:ext uri="{FF2B5EF4-FFF2-40B4-BE49-F238E27FC236}">
                <a16:creationId xmlns:a16="http://schemas.microsoft.com/office/drawing/2014/main" id="{5292FC76-8701-CA4C-B6C9-BFDB59F9808E}"/>
              </a:ext>
            </a:extLst>
          </p:cNvPr>
          <p:cNvSpPr/>
          <p:nvPr/>
        </p:nvSpPr>
        <p:spPr>
          <a:xfrm>
            <a:off x="8301912" y="4232022"/>
            <a:ext cx="2865271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Алексей Шипулин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8C78E8-FA72-3645-A91E-C516548C12F3}"/>
              </a:ext>
            </a:extLst>
          </p:cNvPr>
          <p:cNvSpPr txBox="1"/>
          <p:nvPr/>
        </p:nvSpPr>
        <p:spPr>
          <a:xfrm>
            <a:off x="816200" y="4913611"/>
            <a:ext cx="350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Специалист по работе с молодёжью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C1B3-F652-4A42-B12A-A61A8AD117F9}"/>
              </a:ext>
            </a:extLst>
          </p:cNvPr>
          <p:cNvSpPr txBox="1"/>
          <p:nvPr/>
        </p:nvSpPr>
        <p:spPr>
          <a:xfrm>
            <a:off x="4477371" y="4907744"/>
            <a:ext cx="3237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Главный бухгалтер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0992B8-A65B-734A-B421-CC94F0BBAA24}"/>
              </a:ext>
            </a:extLst>
          </p:cNvPr>
          <p:cNvSpPr txBox="1"/>
          <p:nvPr/>
        </p:nvSpPr>
        <p:spPr>
          <a:xfrm>
            <a:off x="7818685" y="4907744"/>
            <a:ext cx="402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Юрисконсульт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BF0545C-CD07-08CC-F4AD-092B14079E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216" y="6069894"/>
            <a:ext cx="2743200" cy="788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E96D01-C8E6-C6E9-9B89-740DC7E09A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68120" y="208251"/>
            <a:ext cx="2743200" cy="1062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одежда, Человеческое лицо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4D5D713-7CE6-857E-743B-055E3D42CE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b="6891"/>
          <a:stretch>
            <a:fillRect/>
          </a:stretch>
        </p:blipFill>
        <p:spPr/>
      </p:pic>
      <p:pic>
        <p:nvPicPr>
          <p:cNvPr id="13" name="Рисунок 12" descr="Изображение выглядит как Человеческое лицо, человек, улыбк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B217AE8-B06E-3125-A7BD-34ACD155BF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1" b="9981"/>
          <a:stretch>
            <a:fillRect/>
          </a:stretch>
        </p:blipFill>
        <p:spPr/>
      </p:pic>
      <p:pic>
        <p:nvPicPr>
          <p:cNvPr id="23" name="Рисунок 22" descr="Изображение выглядит как человек, Человеческое лицо, одежда, шея&#10;&#10;Автоматически созданное описание">
            <a:extLst>
              <a:ext uri="{FF2B5EF4-FFF2-40B4-BE49-F238E27FC236}">
                <a16:creationId xmlns:a16="http://schemas.microsoft.com/office/drawing/2014/main" id="{C1174B8C-202B-46E0-D741-1239E7AAC8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784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2">
            <a:extLst>
              <a:ext uri="{FF2B5EF4-FFF2-40B4-BE49-F238E27FC236}">
                <a16:creationId xmlns:a16="http://schemas.microsoft.com/office/drawing/2014/main" id="{D0BDE774-84AE-48B8-94BB-C38CAA26B1F5}"/>
              </a:ext>
            </a:extLst>
          </p:cNvPr>
          <p:cNvSpPr/>
          <p:nvPr/>
        </p:nvSpPr>
        <p:spPr>
          <a:xfrm>
            <a:off x="3962162" y="1677922"/>
            <a:ext cx="4150706" cy="4150704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  <a:alpha val="30000"/>
                </a:schemeClr>
              </a:gs>
              <a:gs pos="0">
                <a:srgbClr val="20326B">
                  <a:alpha val="73000"/>
                </a:srgb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 defTabSz="914400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5" name="Freeform 13">
            <a:extLst>
              <a:ext uri="{FF2B5EF4-FFF2-40B4-BE49-F238E27FC236}">
                <a16:creationId xmlns:a16="http://schemas.microsoft.com/office/drawing/2014/main" id="{F16CEC30-F3D7-473C-964C-060A1379F542}"/>
              </a:ext>
            </a:extLst>
          </p:cNvPr>
          <p:cNvSpPr>
            <a:spLocks noEditPoints="1"/>
          </p:cNvSpPr>
          <p:nvPr/>
        </p:nvSpPr>
        <p:spPr bwMode="auto">
          <a:xfrm>
            <a:off x="4054694" y="1762101"/>
            <a:ext cx="3951170" cy="3956440"/>
          </a:xfrm>
          <a:custGeom>
            <a:avLst/>
            <a:gdLst>
              <a:gd name="T0" fmla="*/ 733 w 1499"/>
              <a:gd name="T1" fmla="*/ 1483 h 1500"/>
              <a:gd name="T2" fmla="*/ 638 w 1499"/>
              <a:gd name="T3" fmla="*/ 1492 h 1500"/>
              <a:gd name="T4" fmla="*/ 639 w 1499"/>
              <a:gd name="T5" fmla="*/ 1475 h 1500"/>
              <a:gd name="T6" fmla="*/ 592 w 1499"/>
              <a:gd name="T7" fmla="*/ 1483 h 1500"/>
              <a:gd name="T8" fmla="*/ 601 w 1499"/>
              <a:gd name="T9" fmla="*/ 1470 h 1500"/>
              <a:gd name="T10" fmla="*/ 949 w 1499"/>
              <a:gd name="T11" fmla="*/ 1456 h 1500"/>
              <a:gd name="T12" fmla="*/ 952 w 1499"/>
              <a:gd name="T13" fmla="*/ 1472 h 1500"/>
              <a:gd name="T14" fmla="*/ 300 w 1499"/>
              <a:gd name="T15" fmla="*/ 1340 h 1500"/>
              <a:gd name="T16" fmla="*/ 1037 w 1499"/>
              <a:gd name="T17" fmla="*/ 1442 h 1500"/>
              <a:gd name="T18" fmla="*/ 1078 w 1499"/>
              <a:gd name="T19" fmla="*/ 1423 h 1500"/>
              <a:gd name="T20" fmla="*/ 1271 w 1499"/>
              <a:gd name="T21" fmla="*/ 1286 h 1500"/>
              <a:gd name="T22" fmla="*/ 272 w 1499"/>
              <a:gd name="T23" fmla="*/ 1325 h 1500"/>
              <a:gd name="T24" fmla="*/ 272 w 1499"/>
              <a:gd name="T25" fmla="*/ 1325 h 1500"/>
              <a:gd name="T26" fmla="*/ 201 w 1499"/>
              <a:gd name="T27" fmla="*/ 1248 h 1500"/>
              <a:gd name="T28" fmla="*/ 238 w 1499"/>
              <a:gd name="T29" fmla="*/ 1295 h 1500"/>
              <a:gd name="T30" fmla="*/ 1330 w 1499"/>
              <a:gd name="T31" fmla="*/ 1212 h 1500"/>
              <a:gd name="T32" fmla="*/ 170 w 1499"/>
              <a:gd name="T33" fmla="*/ 1226 h 1500"/>
              <a:gd name="T34" fmla="*/ 71 w 1499"/>
              <a:gd name="T35" fmla="*/ 1027 h 1500"/>
              <a:gd name="T36" fmla="*/ 1345 w 1499"/>
              <a:gd name="T37" fmla="*/ 1178 h 1500"/>
              <a:gd name="T38" fmla="*/ 1377 w 1499"/>
              <a:gd name="T39" fmla="*/ 1154 h 1500"/>
              <a:gd name="T40" fmla="*/ 1475 w 1499"/>
              <a:gd name="T41" fmla="*/ 941 h 1500"/>
              <a:gd name="T42" fmla="*/ 38 w 1499"/>
              <a:gd name="T43" fmla="*/ 980 h 1500"/>
              <a:gd name="T44" fmla="*/ 46 w 1499"/>
              <a:gd name="T45" fmla="*/ 993 h 1500"/>
              <a:gd name="T46" fmla="*/ 31 w 1499"/>
              <a:gd name="T47" fmla="*/ 895 h 1500"/>
              <a:gd name="T48" fmla="*/ 1470 w 1499"/>
              <a:gd name="T49" fmla="*/ 900 h 1500"/>
              <a:gd name="T50" fmla="*/ 1486 w 1499"/>
              <a:gd name="T51" fmla="*/ 897 h 1500"/>
              <a:gd name="T52" fmla="*/ 10 w 1499"/>
              <a:gd name="T53" fmla="*/ 625 h 1500"/>
              <a:gd name="T54" fmla="*/ 15 w 1499"/>
              <a:gd name="T55" fmla="*/ 861 h 1500"/>
              <a:gd name="T56" fmla="*/ 1498 w 1499"/>
              <a:gd name="T57" fmla="*/ 806 h 1500"/>
              <a:gd name="T58" fmla="*/ 1486 w 1499"/>
              <a:gd name="T59" fmla="*/ 663 h 1500"/>
              <a:gd name="T60" fmla="*/ 1473 w 1499"/>
              <a:gd name="T61" fmla="*/ 628 h 1500"/>
              <a:gd name="T62" fmla="*/ 1481 w 1499"/>
              <a:gd name="T63" fmla="*/ 635 h 1500"/>
              <a:gd name="T64" fmla="*/ 29 w 1499"/>
              <a:gd name="T65" fmla="*/ 574 h 1500"/>
              <a:gd name="T66" fmla="*/ 1381 w 1499"/>
              <a:gd name="T67" fmla="*/ 377 h 1500"/>
              <a:gd name="T68" fmla="*/ 1474 w 1499"/>
              <a:gd name="T69" fmla="*/ 590 h 1500"/>
              <a:gd name="T70" fmla="*/ 45 w 1499"/>
              <a:gd name="T71" fmla="*/ 493 h 1500"/>
              <a:gd name="T72" fmla="*/ 66 w 1499"/>
              <a:gd name="T73" fmla="*/ 461 h 1500"/>
              <a:gd name="T74" fmla="*/ 197 w 1499"/>
              <a:gd name="T75" fmla="*/ 269 h 1500"/>
              <a:gd name="T76" fmla="*/ 1331 w 1499"/>
              <a:gd name="T77" fmla="*/ 303 h 1500"/>
              <a:gd name="T78" fmla="*/ 1369 w 1499"/>
              <a:gd name="T79" fmla="*/ 341 h 1500"/>
              <a:gd name="T80" fmla="*/ 1315 w 1499"/>
              <a:gd name="T81" fmla="*/ 257 h 1500"/>
              <a:gd name="T82" fmla="*/ 215 w 1499"/>
              <a:gd name="T83" fmla="*/ 224 h 1500"/>
              <a:gd name="T84" fmla="*/ 1250 w 1499"/>
              <a:gd name="T85" fmla="*/ 214 h 1500"/>
              <a:gd name="T86" fmla="*/ 1284 w 1499"/>
              <a:gd name="T87" fmla="*/ 224 h 1500"/>
              <a:gd name="T88" fmla="*/ 248 w 1499"/>
              <a:gd name="T89" fmla="*/ 192 h 1500"/>
              <a:gd name="T90" fmla="*/ 325 w 1499"/>
              <a:gd name="T91" fmla="*/ 151 h 1500"/>
              <a:gd name="T92" fmla="*/ 524 w 1499"/>
              <a:gd name="T93" fmla="*/ 34 h 1500"/>
              <a:gd name="T94" fmla="*/ 325 w 1499"/>
              <a:gd name="T95" fmla="*/ 151 h 1500"/>
              <a:gd name="T96" fmla="*/ 1060 w 1499"/>
              <a:gd name="T97" fmla="*/ 67 h 1500"/>
              <a:gd name="T98" fmla="*/ 964 w 1499"/>
              <a:gd name="T99" fmla="*/ 40 h 1500"/>
              <a:gd name="T100" fmla="*/ 562 w 1499"/>
              <a:gd name="T101" fmla="*/ 32 h 1500"/>
              <a:gd name="T102" fmla="*/ 572 w 1499"/>
              <a:gd name="T103" fmla="*/ 39 h 1500"/>
              <a:gd name="T104" fmla="*/ 705 w 1499"/>
              <a:gd name="T105" fmla="*/ 18 h 1500"/>
              <a:gd name="T106" fmla="*/ 936 w 1499"/>
              <a:gd name="T107" fmla="*/ 26 h 1500"/>
              <a:gd name="T108" fmla="*/ 658 w 1499"/>
              <a:gd name="T109" fmla="*/ 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9" h="1500">
                <a:moveTo>
                  <a:pt x="750" y="1500"/>
                </a:moveTo>
                <a:cubicBezTo>
                  <a:pt x="744" y="1500"/>
                  <a:pt x="738" y="1500"/>
                  <a:pt x="733" y="1500"/>
                </a:cubicBezTo>
                <a:cubicBezTo>
                  <a:pt x="716" y="1499"/>
                  <a:pt x="699" y="1498"/>
                  <a:pt x="682" y="1497"/>
                </a:cubicBezTo>
                <a:cubicBezTo>
                  <a:pt x="677" y="1497"/>
                  <a:pt x="674" y="1492"/>
                  <a:pt x="674" y="1488"/>
                </a:cubicBezTo>
                <a:cubicBezTo>
                  <a:pt x="675" y="1483"/>
                  <a:pt x="679" y="1480"/>
                  <a:pt x="684" y="1480"/>
                </a:cubicBezTo>
                <a:cubicBezTo>
                  <a:pt x="700" y="1482"/>
                  <a:pt x="717" y="1482"/>
                  <a:pt x="733" y="1483"/>
                </a:cubicBezTo>
                <a:cubicBezTo>
                  <a:pt x="739" y="1483"/>
                  <a:pt x="744" y="1483"/>
                  <a:pt x="750" y="1483"/>
                </a:cubicBezTo>
                <a:cubicBezTo>
                  <a:pt x="803" y="1483"/>
                  <a:pt x="855" y="1477"/>
                  <a:pt x="906" y="1466"/>
                </a:cubicBezTo>
                <a:cubicBezTo>
                  <a:pt x="911" y="1465"/>
                  <a:pt x="915" y="1468"/>
                  <a:pt x="916" y="1473"/>
                </a:cubicBezTo>
                <a:cubicBezTo>
                  <a:pt x="917" y="1477"/>
                  <a:pt x="914" y="1482"/>
                  <a:pt x="910" y="1483"/>
                </a:cubicBezTo>
                <a:cubicBezTo>
                  <a:pt x="857" y="1494"/>
                  <a:pt x="804" y="1500"/>
                  <a:pt x="750" y="1500"/>
                </a:cubicBezTo>
                <a:close/>
                <a:moveTo>
                  <a:pt x="638" y="1492"/>
                </a:moveTo>
                <a:cubicBezTo>
                  <a:pt x="638" y="1492"/>
                  <a:pt x="637" y="1492"/>
                  <a:pt x="637" y="1492"/>
                </a:cubicBezTo>
                <a:cubicBezTo>
                  <a:pt x="637" y="1491"/>
                  <a:pt x="637" y="1491"/>
                  <a:pt x="637" y="1491"/>
                </a:cubicBezTo>
                <a:cubicBezTo>
                  <a:pt x="634" y="1491"/>
                  <a:pt x="632" y="1490"/>
                  <a:pt x="631" y="1488"/>
                </a:cubicBezTo>
                <a:cubicBezTo>
                  <a:pt x="630" y="1486"/>
                  <a:pt x="629" y="1484"/>
                  <a:pt x="630" y="1482"/>
                </a:cubicBezTo>
                <a:cubicBezTo>
                  <a:pt x="630" y="1477"/>
                  <a:pt x="634" y="1474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41" y="1475"/>
                  <a:pt x="643" y="1476"/>
                  <a:pt x="645" y="1478"/>
                </a:cubicBezTo>
                <a:cubicBezTo>
                  <a:pt x="646" y="1480"/>
                  <a:pt x="647" y="1482"/>
                  <a:pt x="646" y="1484"/>
                </a:cubicBezTo>
                <a:cubicBezTo>
                  <a:pt x="646" y="1489"/>
                  <a:pt x="642" y="1492"/>
                  <a:pt x="638" y="1492"/>
                </a:cubicBezTo>
                <a:close/>
                <a:moveTo>
                  <a:pt x="593" y="1484"/>
                </a:moveTo>
                <a:cubicBezTo>
                  <a:pt x="593" y="1484"/>
                  <a:pt x="592" y="1483"/>
                  <a:pt x="592" y="1483"/>
                </a:cubicBezTo>
                <a:cubicBezTo>
                  <a:pt x="577" y="1480"/>
                  <a:pt x="562" y="1476"/>
                  <a:pt x="547" y="1472"/>
                </a:cubicBezTo>
                <a:cubicBezTo>
                  <a:pt x="545" y="1472"/>
                  <a:pt x="543" y="1470"/>
                  <a:pt x="542" y="1468"/>
                </a:cubicBezTo>
                <a:cubicBezTo>
                  <a:pt x="541" y="1466"/>
                  <a:pt x="541" y="1464"/>
                  <a:pt x="541" y="1462"/>
                </a:cubicBezTo>
                <a:cubicBezTo>
                  <a:pt x="543" y="1458"/>
                  <a:pt x="547" y="1455"/>
                  <a:pt x="552" y="1456"/>
                </a:cubicBezTo>
                <a:cubicBezTo>
                  <a:pt x="566" y="1460"/>
                  <a:pt x="581" y="1464"/>
                  <a:pt x="595" y="1467"/>
                </a:cubicBezTo>
                <a:cubicBezTo>
                  <a:pt x="597" y="1467"/>
                  <a:pt x="599" y="1469"/>
                  <a:pt x="601" y="1470"/>
                </a:cubicBezTo>
                <a:cubicBezTo>
                  <a:pt x="602" y="1472"/>
                  <a:pt x="602" y="1475"/>
                  <a:pt x="602" y="1477"/>
                </a:cubicBezTo>
                <a:cubicBezTo>
                  <a:pt x="601" y="1481"/>
                  <a:pt x="597" y="1484"/>
                  <a:pt x="593" y="1484"/>
                </a:cubicBezTo>
                <a:close/>
                <a:moveTo>
                  <a:pt x="952" y="1472"/>
                </a:moveTo>
                <a:cubicBezTo>
                  <a:pt x="948" y="1472"/>
                  <a:pt x="945" y="1470"/>
                  <a:pt x="944" y="1466"/>
                </a:cubicBezTo>
                <a:cubicBezTo>
                  <a:pt x="943" y="1464"/>
                  <a:pt x="943" y="1462"/>
                  <a:pt x="944" y="1460"/>
                </a:cubicBezTo>
                <a:cubicBezTo>
                  <a:pt x="946" y="1458"/>
                  <a:pt x="947" y="1456"/>
                  <a:pt x="949" y="1456"/>
                </a:cubicBezTo>
                <a:cubicBezTo>
                  <a:pt x="964" y="1452"/>
                  <a:pt x="978" y="1447"/>
                  <a:pt x="992" y="1442"/>
                </a:cubicBezTo>
                <a:cubicBezTo>
                  <a:pt x="996" y="1441"/>
                  <a:pt x="1001" y="1443"/>
                  <a:pt x="1003" y="1447"/>
                </a:cubicBezTo>
                <a:cubicBezTo>
                  <a:pt x="1005" y="1452"/>
                  <a:pt x="1002" y="1457"/>
                  <a:pt x="998" y="1458"/>
                </a:cubicBezTo>
                <a:cubicBezTo>
                  <a:pt x="983" y="1463"/>
                  <a:pt x="969" y="1468"/>
                  <a:pt x="954" y="1472"/>
                </a:cubicBezTo>
                <a:cubicBezTo>
                  <a:pt x="954" y="1472"/>
                  <a:pt x="954" y="1472"/>
                  <a:pt x="954" y="1472"/>
                </a:cubicBezTo>
                <a:cubicBezTo>
                  <a:pt x="953" y="1472"/>
                  <a:pt x="953" y="1472"/>
                  <a:pt x="952" y="1472"/>
                </a:cubicBezTo>
                <a:close/>
                <a:moveTo>
                  <a:pt x="506" y="1459"/>
                </a:moveTo>
                <a:cubicBezTo>
                  <a:pt x="505" y="1459"/>
                  <a:pt x="504" y="1459"/>
                  <a:pt x="504" y="1459"/>
                </a:cubicBezTo>
                <a:cubicBezTo>
                  <a:pt x="486" y="1453"/>
                  <a:pt x="468" y="1446"/>
                  <a:pt x="451" y="1438"/>
                </a:cubicBezTo>
                <a:cubicBezTo>
                  <a:pt x="399" y="1415"/>
                  <a:pt x="348" y="1386"/>
                  <a:pt x="302" y="1352"/>
                </a:cubicBezTo>
                <a:cubicBezTo>
                  <a:pt x="302" y="1352"/>
                  <a:pt x="302" y="1352"/>
                  <a:pt x="302" y="1352"/>
                </a:cubicBezTo>
                <a:cubicBezTo>
                  <a:pt x="298" y="1349"/>
                  <a:pt x="298" y="1344"/>
                  <a:pt x="300" y="1340"/>
                </a:cubicBezTo>
                <a:cubicBezTo>
                  <a:pt x="303" y="1336"/>
                  <a:pt x="309" y="1336"/>
                  <a:pt x="312" y="1338"/>
                </a:cubicBezTo>
                <a:cubicBezTo>
                  <a:pt x="358" y="1372"/>
                  <a:pt x="406" y="1400"/>
                  <a:pt x="458" y="1423"/>
                </a:cubicBezTo>
                <a:cubicBezTo>
                  <a:pt x="475" y="1430"/>
                  <a:pt x="492" y="1437"/>
                  <a:pt x="509" y="1443"/>
                </a:cubicBezTo>
                <a:cubicBezTo>
                  <a:pt x="514" y="1444"/>
                  <a:pt x="516" y="1449"/>
                  <a:pt x="514" y="1453"/>
                </a:cubicBezTo>
                <a:cubicBezTo>
                  <a:pt x="513" y="1457"/>
                  <a:pt x="510" y="1459"/>
                  <a:pt x="506" y="1459"/>
                </a:cubicBezTo>
                <a:close/>
                <a:moveTo>
                  <a:pt x="1037" y="1442"/>
                </a:moveTo>
                <a:cubicBezTo>
                  <a:pt x="1034" y="1442"/>
                  <a:pt x="1031" y="1440"/>
                  <a:pt x="1029" y="1437"/>
                </a:cubicBezTo>
                <a:cubicBezTo>
                  <a:pt x="1028" y="1433"/>
                  <a:pt x="1030" y="1428"/>
                  <a:pt x="1034" y="1426"/>
                </a:cubicBezTo>
                <a:cubicBezTo>
                  <a:pt x="1038" y="1424"/>
                  <a:pt x="1043" y="1426"/>
                  <a:pt x="1045" y="1431"/>
                </a:cubicBezTo>
                <a:cubicBezTo>
                  <a:pt x="1047" y="1435"/>
                  <a:pt x="1045" y="1440"/>
                  <a:pt x="1040" y="1442"/>
                </a:cubicBezTo>
                <a:cubicBezTo>
                  <a:pt x="1039" y="1442"/>
                  <a:pt x="1038" y="1442"/>
                  <a:pt x="1037" y="1442"/>
                </a:cubicBezTo>
                <a:close/>
                <a:moveTo>
                  <a:pt x="1078" y="1423"/>
                </a:moveTo>
                <a:cubicBezTo>
                  <a:pt x="1075" y="1423"/>
                  <a:pt x="1072" y="1422"/>
                  <a:pt x="1071" y="1419"/>
                </a:cubicBezTo>
                <a:cubicBezTo>
                  <a:pt x="1069" y="1415"/>
                  <a:pt x="1070" y="1409"/>
                  <a:pt x="1075" y="1407"/>
                </a:cubicBezTo>
                <a:cubicBezTo>
                  <a:pt x="1139" y="1376"/>
                  <a:pt x="1198" y="1335"/>
                  <a:pt x="1250" y="1286"/>
                </a:cubicBezTo>
                <a:cubicBezTo>
                  <a:pt x="1253" y="1283"/>
                  <a:pt x="1255" y="1281"/>
                  <a:pt x="1257" y="1279"/>
                </a:cubicBezTo>
                <a:cubicBezTo>
                  <a:pt x="1260" y="1276"/>
                  <a:pt x="1266" y="1276"/>
                  <a:pt x="1269" y="1280"/>
                </a:cubicBezTo>
                <a:cubicBezTo>
                  <a:pt x="1270" y="1281"/>
                  <a:pt x="1271" y="1283"/>
                  <a:pt x="1271" y="1286"/>
                </a:cubicBezTo>
                <a:cubicBezTo>
                  <a:pt x="1271" y="1288"/>
                  <a:pt x="1270" y="1290"/>
                  <a:pt x="1269" y="1292"/>
                </a:cubicBezTo>
                <a:cubicBezTo>
                  <a:pt x="1267" y="1294"/>
                  <a:pt x="1264" y="1296"/>
                  <a:pt x="1262" y="1298"/>
                </a:cubicBezTo>
                <a:cubicBezTo>
                  <a:pt x="1208" y="1348"/>
                  <a:pt x="1148" y="1390"/>
                  <a:pt x="1082" y="1423"/>
                </a:cubicBezTo>
                <a:cubicBezTo>
                  <a:pt x="1082" y="1423"/>
                  <a:pt x="1082" y="1423"/>
                  <a:pt x="1082" y="1423"/>
                </a:cubicBezTo>
                <a:cubicBezTo>
                  <a:pt x="1081" y="1423"/>
                  <a:pt x="1080" y="1423"/>
                  <a:pt x="1078" y="1423"/>
                </a:cubicBezTo>
                <a:close/>
                <a:moveTo>
                  <a:pt x="272" y="1325"/>
                </a:moveTo>
                <a:cubicBezTo>
                  <a:pt x="270" y="1325"/>
                  <a:pt x="268" y="1325"/>
                  <a:pt x="266" y="1323"/>
                </a:cubicBezTo>
                <a:cubicBezTo>
                  <a:pt x="265" y="1322"/>
                  <a:pt x="264" y="1320"/>
                  <a:pt x="263" y="1318"/>
                </a:cubicBezTo>
                <a:cubicBezTo>
                  <a:pt x="263" y="1315"/>
                  <a:pt x="264" y="1313"/>
                  <a:pt x="265" y="1312"/>
                </a:cubicBezTo>
                <a:cubicBezTo>
                  <a:pt x="268" y="1308"/>
                  <a:pt x="274" y="1308"/>
                  <a:pt x="277" y="1310"/>
                </a:cubicBezTo>
                <a:cubicBezTo>
                  <a:pt x="281" y="1314"/>
                  <a:pt x="281" y="1319"/>
                  <a:pt x="278" y="1322"/>
                </a:cubicBezTo>
                <a:cubicBezTo>
                  <a:pt x="277" y="1324"/>
                  <a:pt x="274" y="1325"/>
                  <a:pt x="272" y="1325"/>
                </a:cubicBezTo>
                <a:close/>
                <a:moveTo>
                  <a:pt x="238" y="1295"/>
                </a:moveTo>
                <a:cubicBezTo>
                  <a:pt x="236" y="1295"/>
                  <a:pt x="234" y="1294"/>
                  <a:pt x="232" y="1293"/>
                </a:cubicBezTo>
                <a:cubicBezTo>
                  <a:pt x="226" y="1287"/>
                  <a:pt x="219" y="1280"/>
                  <a:pt x="213" y="1274"/>
                </a:cubicBezTo>
                <a:cubicBezTo>
                  <a:pt x="209" y="1270"/>
                  <a:pt x="205" y="1265"/>
                  <a:pt x="200" y="1260"/>
                </a:cubicBezTo>
                <a:cubicBezTo>
                  <a:pt x="200" y="1260"/>
                  <a:pt x="200" y="1260"/>
                  <a:pt x="200" y="1260"/>
                </a:cubicBezTo>
                <a:cubicBezTo>
                  <a:pt x="197" y="1257"/>
                  <a:pt x="197" y="1251"/>
                  <a:pt x="201" y="1248"/>
                </a:cubicBezTo>
                <a:cubicBezTo>
                  <a:pt x="204" y="1245"/>
                  <a:pt x="209" y="1245"/>
                  <a:pt x="213" y="1249"/>
                </a:cubicBezTo>
                <a:cubicBezTo>
                  <a:pt x="217" y="1254"/>
                  <a:pt x="221" y="1258"/>
                  <a:pt x="226" y="1262"/>
                </a:cubicBezTo>
                <a:cubicBezTo>
                  <a:pt x="232" y="1269"/>
                  <a:pt x="238" y="1275"/>
                  <a:pt x="244" y="1281"/>
                </a:cubicBezTo>
                <a:cubicBezTo>
                  <a:pt x="246" y="1282"/>
                  <a:pt x="247" y="1284"/>
                  <a:pt x="247" y="1287"/>
                </a:cubicBezTo>
                <a:cubicBezTo>
                  <a:pt x="247" y="1289"/>
                  <a:pt x="246" y="1291"/>
                  <a:pt x="244" y="1293"/>
                </a:cubicBezTo>
                <a:cubicBezTo>
                  <a:pt x="243" y="1294"/>
                  <a:pt x="240" y="1295"/>
                  <a:pt x="238" y="1295"/>
                </a:cubicBezTo>
                <a:close/>
                <a:moveTo>
                  <a:pt x="1294" y="1262"/>
                </a:moveTo>
                <a:cubicBezTo>
                  <a:pt x="1292" y="1262"/>
                  <a:pt x="1290" y="1261"/>
                  <a:pt x="1289" y="1259"/>
                </a:cubicBezTo>
                <a:cubicBezTo>
                  <a:pt x="1287" y="1258"/>
                  <a:pt x="1286" y="1256"/>
                  <a:pt x="1286" y="1253"/>
                </a:cubicBezTo>
                <a:cubicBezTo>
                  <a:pt x="1286" y="1251"/>
                  <a:pt x="1287" y="1249"/>
                  <a:pt x="1288" y="1247"/>
                </a:cubicBezTo>
                <a:cubicBezTo>
                  <a:pt x="1298" y="1237"/>
                  <a:pt x="1308" y="1225"/>
                  <a:pt x="1318" y="1214"/>
                </a:cubicBezTo>
                <a:cubicBezTo>
                  <a:pt x="1320" y="1210"/>
                  <a:pt x="1326" y="1210"/>
                  <a:pt x="1330" y="1212"/>
                </a:cubicBezTo>
                <a:cubicBezTo>
                  <a:pt x="1331" y="1214"/>
                  <a:pt x="1332" y="1216"/>
                  <a:pt x="1333" y="1218"/>
                </a:cubicBezTo>
                <a:cubicBezTo>
                  <a:pt x="1333" y="1220"/>
                  <a:pt x="1332" y="1223"/>
                  <a:pt x="1331" y="1224"/>
                </a:cubicBezTo>
                <a:cubicBezTo>
                  <a:pt x="1321" y="1236"/>
                  <a:pt x="1311" y="1248"/>
                  <a:pt x="1301" y="1259"/>
                </a:cubicBezTo>
                <a:cubicBezTo>
                  <a:pt x="1299" y="1261"/>
                  <a:pt x="1297" y="1262"/>
                  <a:pt x="1294" y="1262"/>
                </a:cubicBezTo>
                <a:close/>
                <a:moveTo>
                  <a:pt x="177" y="1229"/>
                </a:moveTo>
                <a:cubicBezTo>
                  <a:pt x="174" y="1229"/>
                  <a:pt x="172" y="1228"/>
                  <a:pt x="170" y="1226"/>
                </a:cubicBezTo>
                <a:cubicBezTo>
                  <a:pt x="122" y="1167"/>
                  <a:pt x="83" y="1103"/>
                  <a:pt x="55" y="1033"/>
                </a:cubicBezTo>
                <a:cubicBezTo>
                  <a:pt x="55" y="1032"/>
                  <a:pt x="54" y="1031"/>
                  <a:pt x="54" y="1030"/>
                </a:cubicBezTo>
                <a:cubicBezTo>
                  <a:pt x="52" y="1025"/>
                  <a:pt x="54" y="1021"/>
                  <a:pt x="58" y="1019"/>
                </a:cubicBezTo>
                <a:cubicBezTo>
                  <a:pt x="63" y="1017"/>
                  <a:pt x="68" y="1019"/>
                  <a:pt x="69" y="1023"/>
                </a:cubicBezTo>
                <a:cubicBezTo>
                  <a:pt x="70" y="1024"/>
                  <a:pt x="70" y="1025"/>
                  <a:pt x="70" y="1026"/>
                </a:cubicBezTo>
                <a:cubicBezTo>
                  <a:pt x="71" y="1027"/>
                  <a:pt x="71" y="1027"/>
                  <a:pt x="71" y="1027"/>
                </a:cubicBezTo>
                <a:cubicBezTo>
                  <a:pt x="98" y="1095"/>
                  <a:pt x="136" y="1158"/>
                  <a:pt x="183" y="1215"/>
                </a:cubicBezTo>
                <a:cubicBezTo>
                  <a:pt x="186" y="1219"/>
                  <a:pt x="186" y="1224"/>
                  <a:pt x="182" y="1227"/>
                </a:cubicBezTo>
                <a:cubicBezTo>
                  <a:pt x="180" y="1228"/>
                  <a:pt x="179" y="1229"/>
                  <a:pt x="177" y="1229"/>
                </a:cubicBezTo>
                <a:close/>
                <a:moveTo>
                  <a:pt x="1352" y="1192"/>
                </a:moveTo>
                <a:cubicBezTo>
                  <a:pt x="1350" y="1192"/>
                  <a:pt x="1348" y="1191"/>
                  <a:pt x="1347" y="1190"/>
                </a:cubicBezTo>
                <a:cubicBezTo>
                  <a:pt x="1343" y="1187"/>
                  <a:pt x="1342" y="1182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8" y="1174"/>
                  <a:pt x="1353" y="1174"/>
                  <a:pt x="1357" y="1176"/>
                </a:cubicBezTo>
                <a:cubicBezTo>
                  <a:pt x="1360" y="1179"/>
                  <a:pt x="1361" y="1184"/>
                  <a:pt x="1359" y="1188"/>
                </a:cubicBezTo>
                <a:cubicBezTo>
                  <a:pt x="1357" y="1190"/>
                  <a:pt x="1354" y="1192"/>
                  <a:pt x="1352" y="1192"/>
                </a:cubicBezTo>
                <a:close/>
                <a:moveTo>
                  <a:pt x="1377" y="1154"/>
                </a:moveTo>
                <a:cubicBezTo>
                  <a:pt x="1375" y="1154"/>
                  <a:pt x="1374" y="1154"/>
                  <a:pt x="1373" y="1153"/>
                </a:cubicBezTo>
                <a:cubicBezTo>
                  <a:pt x="1369" y="1150"/>
                  <a:pt x="1367" y="1145"/>
                  <a:pt x="1370" y="1141"/>
                </a:cubicBezTo>
                <a:cubicBezTo>
                  <a:pt x="1387" y="1114"/>
                  <a:pt x="1402" y="1086"/>
                  <a:pt x="1416" y="1057"/>
                </a:cubicBezTo>
                <a:cubicBezTo>
                  <a:pt x="1433" y="1019"/>
                  <a:pt x="1448" y="978"/>
                  <a:pt x="1459" y="937"/>
                </a:cubicBezTo>
                <a:cubicBezTo>
                  <a:pt x="1460" y="932"/>
                  <a:pt x="1465" y="930"/>
                  <a:pt x="1469" y="931"/>
                </a:cubicBezTo>
                <a:cubicBezTo>
                  <a:pt x="1474" y="932"/>
                  <a:pt x="1476" y="937"/>
                  <a:pt x="1475" y="941"/>
                </a:cubicBezTo>
                <a:cubicBezTo>
                  <a:pt x="1464" y="983"/>
                  <a:pt x="1449" y="1025"/>
                  <a:pt x="1431" y="1064"/>
                </a:cubicBezTo>
                <a:cubicBezTo>
                  <a:pt x="1417" y="1094"/>
                  <a:pt x="1402" y="1123"/>
                  <a:pt x="1384" y="1150"/>
                </a:cubicBezTo>
                <a:cubicBezTo>
                  <a:pt x="1383" y="1153"/>
                  <a:pt x="1380" y="1154"/>
                  <a:pt x="1377" y="1154"/>
                </a:cubicBezTo>
                <a:close/>
                <a:moveTo>
                  <a:pt x="46" y="993"/>
                </a:moveTo>
                <a:cubicBezTo>
                  <a:pt x="42" y="993"/>
                  <a:pt x="39" y="990"/>
                  <a:pt x="38" y="987"/>
                </a:cubicBezTo>
                <a:cubicBezTo>
                  <a:pt x="37" y="985"/>
                  <a:pt x="37" y="982"/>
                  <a:pt x="38" y="980"/>
                </a:cubicBezTo>
                <a:cubicBezTo>
                  <a:pt x="39" y="978"/>
                  <a:pt x="41" y="977"/>
                  <a:pt x="43" y="976"/>
                </a:cubicBezTo>
                <a:cubicBezTo>
                  <a:pt x="48" y="975"/>
                  <a:pt x="52" y="977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5" y="986"/>
                  <a:pt x="53" y="991"/>
                  <a:pt x="49" y="992"/>
                </a:cubicBezTo>
                <a:cubicBezTo>
                  <a:pt x="48" y="992"/>
                  <a:pt x="47" y="993"/>
                  <a:pt x="46" y="993"/>
                </a:cubicBezTo>
                <a:close/>
                <a:moveTo>
                  <a:pt x="33" y="949"/>
                </a:moveTo>
                <a:cubicBezTo>
                  <a:pt x="29" y="949"/>
                  <a:pt x="26" y="947"/>
                  <a:pt x="25" y="943"/>
                </a:cubicBezTo>
                <a:cubicBezTo>
                  <a:pt x="21" y="928"/>
                  <a:pt x="17" y="913"/>
                  <a:pt x="14" y="898"/>
                </a:cubicBezTo>
                <a:cubicBezTo>
                  <a:pt x="14" y="896"/>
                  <a:pt x="14" y="894"/>
                  <a:pt x="16" y="892"/>
                </a:cubicBezTo>
                <a:cubicBezTo>
                  <a:pt x="17" y="890"/>
                  <a:pt x="19" y="889"/>
                  <a:pt x="21" y="888"/>
                </a:cubicBezTo>
                <a:cubicBezTo>
                  <a:pt x="26" y="887"/>
                  <a:pt x="30" y="891"/>
                  <a:pt x="31" y="895"/>
                </a:cubicBezTo>
                <a:cubicBezTo>
                  <a:pt x="34" y="910"/>
                  <a:pt x="37" y="924"/>
                  <a:pt x="41" y="939"/>
                </a:cubicBezTo>
                <a:cubicBezTo>
                  <a:pt x="42" y="943"/>
                  <a:pt x="40" y="948"/>
                  <a:pt x="35" y="949"/>
                </a:cubicBezTo>
                <a:cubicBezTo>
                  <a:pt x="34" y="949"/>
                  <a:pt x="34" y="949"/>
                  <a:pt x="33" y="949"/>
                </a:cubicBezTo>
                <a:close/>
                <a:moveTo>
                  <a:pt x="1477" y="903"/>
                </a:moveTo>
                <a:cubicBezTo>
                  <a:pt x="1477" y="903"/>
                  <a:pt x="1476" y="903"/>
                  <a:pt x="1476" y="903"/>
                </a:cubicBezTo>
                <a:cubicBezTo>
                  <a:pt x="1473" y="903"/>
                  <a:pt x="1471" y="901"/>
                  <a:pt x="1470" y="900"/>
                </a:cubicBezTo>
                <a:cubicBezTo>
                  <a:pt x="1469" y="898"/>
                  <a:pt x="1468" y="895"/>
                  <a:pt x="1469" y="893"/>
                </a:cubicBezTo>
                <a:cubicBezTo>
                  <a:pt x="1472" y="879"/>
                  <a:pt x="1474" y="864"/>
                  <a:pt x="1476" y="849"/>
                </a:cubicBezTo>
                <a:cubicBezTo>
                  <a:pt x="1477" y="845"/>
                  <a:pt x="1481" y="841"/>
                  <a:pt x="1486" y="842"/>
                </a:cubicBezTo>
                <a:cubicBezTo>
                  <a:pt x="1488" y="842"/>
                  <a:pt x="1490" y="843"/>
                  <a:pt x="1491" y="845"/>
                </a:cubicBezTo>
                <a:cubicBezTo>
                  <a:pt x="1493" y="847"/>
                  <a:pt x="1493" y="849"/>
                  <a:pt x="1493" y="851"/>
                </a:cubicBezTo>
                <a:cubicBezTo>
                  <a:pt x="1491" y="866"/>
                  <a:pt x="1488" y="882"/>
                  <a:pt x="1486" y="897"/>
                </a:cubicBezTo>
                <a:cubicBezTo>
                  <a:pt x="1485" y="897"/>
                  <a:pt x="1485" y="897"/>
                  <a:pt x="1485" y="897"/>
                </a:cubicBezTo>
                <a:cubicBezTo>
                  <a:pt x="1485" y="901"/>
                  <a:pt x="1481" y="903"/>
                  <a:pt x="1477" y="903"/>
                </a:cubicBezTo>
                <a:close/>
                <a:moveTo>
                  <a:pt x="15" y="861"/>
                </a:moveTo>
                <a:cubicBezTo>
                  <a:pt x="11" y="861"/>
                  <a:pt x="7" y="857"/>
                  <a:pt x="7" y="853"/>
                </a:cubicBezTo>
                <a:cubicBezTo>
                  <a:pt x="2" y="819"/>
                  <a:pt x="0" y="784"/>
                  <a:pt x="0" y="750"/>
                </a:cubicBezTo>
                <a:cubicBezTo>
                  <a:pt x="0" y="708"/>
                  <a:pt x="3" y="666"/>
                  <a:pt x="10" y="625"/>
                </a:cubicBezTo>
                <a:cubicBezTo>
                  <a:pt x="11" y="621"/>
                  <a:pt x="15" y="618"/>
                  <a:pt x="20" y="618"/>
                </a:cubicBezTo>
                <a:cubicBezTo>
                  <a:pt x="24" y="619"/>
                  <a:pt x="28" y="624"/>
                  <a:pt x="27" y="628"/>
                </a:cubicBezTo>
                <a:cubicBezTo>
                  <a:pt x="20" y="668"/>
                  <a:pt x="17" y="709"/>
                  <a:pt x="17" y="750"/>
                </a:cubicBezTo>
                <a:cubicBezTo>
                  <a:pt x="17" y="784"/>
                  <a:pt x="19" y="818"/>
                  <a:pt x="24" y="851"/>
                </a:cubicBezTo>
                <a:cubicBezTo>
                  <a:pt x="24" y="856"/>
                  <a:pt x="21" y="860"/>
                  <a:pt x="16" y="861"/>
                </a:cubicBezTo>
                <a:cubicBezTo>
                  <a:pt x="16" y="861"/>
                  <a:pt x="16" y="861"/>
                  <a:pt x="15" y="861"/>
                </a:cubicBezTo>
                <a:close/>
                <a:moveTo>
                  <a:pt x="1489" y="814"/>
                </a:moveTo>
                <a:cubicBezTo>
                  <a:pt x="1489" y="814"/>
                  <a:pt x="1489" y="814"/>
                  <a:pt x="1489" y="814"/>
                </a:cubicBezTo>
                <a:cubicBezTo>
                  <a:pt x="1486" y="814"/>
                  <a:pt x="1484" y="813"/>
                  <a:pt x="1483" y="811"/>
                </a:cubicBezTo>
                <a:cubicBezTo>
                  <a:pt x="1481" y="809"/>
                  <a:pt x="1481" y="807"/>
                  <a:pt x="1481" y="805"/>
                </a:cubicBezTo>
                <a:cubicBezTo>
                  <a:pt x="1481" y="800"/>
                  <a:pt x="1485" y="796"/>
                  <a:pt x="1490" y="797"/>
                </a:cubicBezTo>
                <a:cubicBezTo>
                  <a:pt x="1495" y="797"/>
                  <a:pt x="1498" y="801"/>
                  <a:pt x="1498" y="806"/>
                </a:cubicBezTo>
                <a:cubicBezTo>
                  <a:pt x="1497" y="810"/>
                  <a:pt x="1494" y="814"/>
                  <a:pt x="1489" y="814"/>
                </a:cubicBezTo>
                <a:close/>
                <a:moveTo>
                  <a:pt x="1491" y="725"/>
                </a:moveTo>
                <a:cubicBezTo>
                  <a:pt x="1486" y="725"/>
                  <a:pt x="1482" y="721"/>
                  <a:pt x="1482" y="716"/>
                </a:cubicBezTo>
                <a:cubicBezTo>
                  <a:pt x="1481" y="702"/>
                  <a:pt x="1480" y="687"/>
                  <a:pt x="1479" y="672"/>
                </a:cubicBezTo>
                <a:cubicBezTo>
                  <a:pt x="1479" y="670"/>
                  <a:pt x="1479" y="667"/>
                  <a:pt x="1481" y="666"/>
                </a:cubicBezTo>
                <a:cubicBezTo>
                  <a:pt x="1482" y="664"/>
                  <a:pt x="1484" y="663"/>
                  <a:pt x="1486" y="663"/>
                </a:cubicBezTo>
                <a:cubicBezTo>
                  <a:pt x="1491" y="662"/>
                  <a:pt x="1495" y="665"/>
                  <a:pt x="1496" y="670"/>
                </a:cubicBezTo>
                <a:cubicBezTo>
                  <a:pt x="1497" y="685"/>
                  <a:pt x="1498" y="700"/>
                  <a:pt x="1499" y="716"/>
                </a:cubicBezTo>
                <a:cubicBezTo>
                  <a:pt x="1499" y="720"/>
                  <a:pt x="1496" y="724"/>
                  <a:pt x="1491" y="725"/>
                </a:cubicBezTo>
                <a:cubicBezTo>
                  <a:pt x="1491" y="725"/>
                  <a:pt x="1491" y="725"/>
                  <a:pt x="1491" y="725"/>
                </a:cubicBezTo>
                <a:close/>
                <a:moveTo>
                  <a:pt x="1481" y="635"/>
                </a:moveTo>
                <a:cubicBezTo>
                  <a:pt x="1477" y="635"/>
                  <a:pt x="1473" y="632"/>
                  <a:pt x="1473" y="628"/>
                </a:cubicBezTo>
                <a:cubicBezTo>
                  <a:pt x="1472" y="625"/>
                  <a:pt x="1473" y="623"/>
                  <a:pt x="1474" y="621"/>
                </a:cubicBezTo>
                <a:cubicBezTo>
                  <a:pt x="1475" y="619"/>
                  <a:pt x="1477" y="618"/>
                  <a:pt x="1480" y="618"/>
                </a:cubicBezTo>
                <a:cubicBezTo>
                  <a:pt x="1484" y="617"/>
                  <a:pt x="1489" y="620"/>
                  <a:pt x="1489" y="625"/>
                </a:cubicBezTo>
                <a:cubicBezTo>
                  <a:pt x="1490" y="627"/>
                  <a:pt x="1489" y="629"/>
                  <a:pt x="1488" y="631"/>
                </a:cubicBezTo>
                <a:cubicBezTo>
                  <a:pt x="1487" y="633"/>
                  <a:pt x="1485" y="634"/>
                  <a:pt x="1482" y="635"/>
                </a:cubicBezTo>
                <a:cubicBezTo>
                  <a:pt x="1482" y="635"/>
                  <a:pt x="1482" y="635"/>
                  <a:pt x="1481" y="635"/>
                </a:cubicBezTo>
                <a:close/>
                <a:moveTo>
                  <a:pt x="27" y="591"/>
                </a:move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6" y="591"/>
                  <a:pt x="25" y="591"/>
                </a:cubicBezTo>
                <a:cubicBezTo>
                  <a:pt x="21" y="590"/>
                  <a:pt x="18" y="585"/>
                  <a:pt x="19" y="580"/>
                </a:cubicBezTo>
                <a:cubicBezTo>
                  <a:pt x="20" y="576"/>
                  <a:pt x="25" y="573"/>
                  <a:pt x="29" y="574"/>
                </a:cubicBezTo>
                <a:cubicBezTo>
                  <a:pt x="34" y="575"/>
                  <a:pt x="37" y="580"/>
                  <a:pt x="35" y="584"/>
                </a:cubicBezTo>
                <a:cubicBezTo>
                  <a:pt x="35" y="588"/>
                  <a:pt x="31" y="591"/>
                  <a:pt x="27" y="591"/>
                </a:cubicBezTo>
                <a:close/>
                <a:moveTo>
                  <a:pt x="1472" y="590"/>
                </a:moveTo>
                <a:cubicBezTo>
                  <a:pt x="1468" y="590"/>
                  <a:pt x="1465" y="588"/>
                  <a:pt x="1464" y="584"/>
                </a:cubicBezTo>
                <a:cubicBezTo>
                  <a:pt x="1453" y="535"/>
                  <a:pt x="1436" y="488"/>
                  <a:pt x="1416" y="443"/>
                </a:cubicBezTo>
                <a:cubicBezTo>
                  <a:pt x="1405" y="420"/>
                  <a:pt x="1394" y="398"/>
                  <a:pt x="1381" y="377"/>
                </a:cubicBezTo>
                <a:cubicBezTo>
                  <a:pt x="1379" y="373"/>
                  <a:pt x="1380" y="368"/>
                  <a:pt x="1384" y="365"/>
                </a:cubicBezTo>
                <a:cubicBezTo>
                  <a:pt x="1388" y="363"/>
                  <a:pt x="1393" y="364"/>
                  <a:pt x="1396" y="368"/>
                </a:cubicBezTo>
                <a:cubicBezTo>
                  <a:pt x="1408" y="390"/>
                  <a:pt x="1420" y="413"/>
                  <a:pt x="1431" y="436"/>
                </a:cubicBezTo>
                <a:cubicBezTo>
                  <a:pt x="1452" y="481"/>
                  <a:pt x="1469" y="530"/>
                  <a:pt x="1480" y="579"/>
                </a:cubicBezTo>
                <a:cubicBezTo>
                  <a:pt x="1480" y="580"/>
                  <a:pt x="1480" y="580"/>
                  <a:pt x="1480" y="580"/>
                </a:cubicBezTo>
                <a:cubicBezTo>
                  <a:pt x="1481" y="584"/>
                  <a:pt x="1479" y="589"/>
                  <a:pt x="1474" y="590"/>
                </a:cubicBezTo>
                <a:cubicBezTo>
                  <a:pt x="1473" y="590"/>
                  <a:pt x="1473" y="590"/>
                  <a:pt x="1472" y="590"/>
                </a:cubicBezTo>
                <a:close/>
                <a:moveTo>
                  <a:pt x="39" y="547"/>
                </a:moveTo>
                <a:cubicBezTo>
                  <a:pt x="38" y="547"/>
                  <a:pt x="37" y="547"/>
                  <a:pt x="36" y="547"/>
                </a:cubicBezTo>
                <a:cubicBezTo>
                  <a:pt x="34" y="546"/>
                  <a:pt x="32" y="545"/>
                  <a:pt x="31" y="543"/>
                </a:cubicBezTo>
                <a:cubicBezTo>
                  <a:pt x="30" y="541"/>
                  <a:pt x="30" y="538"/>
                  <a:pt x="31" y="536"/>
                </a:cubicBezTo>
                <a:cubicBezTo>
                  <a:pt x="35" y="522"/>
                  <a:pt x="40" y="507"/>
                  <a:pt x="45" y="493"/>
                </a:cubicBezTo>
                <a:cubicBezTo>
                  <a:pt x="47" y="488"/>
                  <a:pt x="52" y="486"/>
                  <a:pt x="56" y="488"/>
                </a:cubicBezTo>
                <a:cubicBezTo>
                  <a:pt x="60" y="489"/>
                  <a:pt x="63" y="494"/>
                  <a:pt x="61" y="499"/>
                </a:cubicBezTo>
                <a:cubicBezTo>
                  <a:pt x="56" y="513"/>
                  <a:pt x="51" y="527"/>
                  <a:pt x="47" y="541"/>
                </a:cubicBezTo>
                <a:cubicBezTo>
                  <a:pt x="46" y="545"/>
                  <a:pt x="42" y="547"/>
                  <a:pt x="39" y="547"/>
                </a:cubicBezTo>
                <a:close/>
                <a:moveTo>
                  <a:pt x="70" y="462"/>
                </a:moveTo>
                <a:cubicBezTo>
                  <a:pt x="69" y="462"/>
                  <a:pt x="67" y="462"/>
                  <a:pt x="66" y="461"/>
                </a:cubicBezTo>
                <a:cubicBezTo>
                  <a:pt x="64" y="461"/>
                  <a:pt x="63" y="459"/>
                  <a:pt x="62" y="457"/>
                </a:cubicBezTo>
                <a:cubicBezTo>
                  <a:pt x="61" y="455"/>
                  <a:pt x="61" y="452"/>
                  <a:pt x="62" y="450"/>
                </a:cubicBezTo>
                <a:cubicBezTo>
                  <a:pt x="93" y="380"/>
                  <a:pt x="134" y="316"/>
                  <a:pt x="184" y="258"/>
                </a:cubicBezTo>
                <a:cubicBezTo>
                  <a:pt x="184" y="258"/>
                  <a:pt x="184" y="258"/>
                  <a:pt x="184" y="258"/>
                </a:cubicBezTo>
                <a:cubicBezTo>
                  <a:pt x="187" y="254"/>
                  <a:pt x="193" y="254"/>
                  <a:pt x="196" y="257"/>
                </a:cubicBezTo>
                <a:cubicBezTo>
                  <a:pt x="199" y="260"/>
                  <a:pt x="200" y="265"/>
                  <a:pt x="197" y="269"/>
                </a:cubicBezTo>
                <a:cubicBezTo>
                  <a:pt x="147" y="325"/>
                  <a:pt x="107" y="389"/>
                  <a:pt x="78" y="457"/>
                </a:cubicBezTo>
                <a:cubicBezTo>
                  <a:pt x="76" y="460"/>
                  <a:pt x="73" y="462"/>
                  <a:pt x="70" y="462"/>
                </a:cubicBezTo>
                <a:close/>
                <a:moveTo>
                  <a:pt x="1364" y="343"/>
                </a:moveTo>
                <a:cubicBezTo>
                  <a:pt x="1364" y="343"/>
                  <a:pt x="1364" y="343"/>
                  <a:pt x="1364" y="343"/>
                </a:cubicBezTo>
                <a:cubicBezTo>
                  <a:pt x="1361" y="343"/>
                  <a:pt x="1359" y="341"/>
                  <a:pt x="1357" y="339"/>
                </a:cubicBezTo>
                <a:cubicBezTo>
                  <a:pt x="1349" y="327"/>
                  <a:pt x="1340" y="315"/>
                  <a:pt x="1331" y="303"/>
                </a:cubicBezTo>
                <a:cubicBezTo>
                  <a:pt x="1328" y="299"/>
                  <a:pt x="1329" y="294"/>
                  <a:pt x="1332" y="291"/>
                </a:cubicBezTo>
                <a:cubicBezTo>
                  <a:pt x="1336" y="288"/>
                  <a:pt x="1341" y="289"/>
                  <a:pt x="1344" y="293"/>
                </a:cubicBezTo>
                <a:cubicBezTo>
                  <a:pt x="1353" y="304"/>
                  <a:pt x="1362" y="317"/>
                  <a:pt x="1371" y="330"/>
                </a:cubicBezTo>
                <a:cubicBezTo>
                  <a:pt x="1371" y="330"/>
                  <a:pt x="1371" y="330"/>
                  <a:pt x="1371" y="330"/>
                </a:cubicBezTo>
                <a:cubicBezTo>
                  <a:pt x="1372" y="332"/>
                  <a:pt x="1373" y="334"/>
                  <a:pt x="1372" y="336"/>
                </a:cubicBezTo>
                <a:cubicBezTo>
                  <a:pt x="1372" y="338"/>
                  <a:pt x="1371" y="340"/>
                  <a:pt x="1369" y="341"/>
                </a:cubicBezTo>
                <a:cubicBezTo>
                  <a:pt x="1367" y="342"/>
                  <a:pt x="1366" y="343"/>
                  <a:pt x="1364" y="343"/>
                </a:cubicBezTo>
                <a:close/>
                <a:moveTo>
                  <a:pt x="1309" y="271"/>
                </a:moveTo>
                <a:cubicBezTo>
                  <a:pt x="1306" y="271"/>
                  <a:pt x="1304" y="270"/>
                  <a:pt x="1302" y="268"/>
                </a:cubicBezTo>
                <a:cubicBezTo>
                  <a:pt x="1301" y="267"/>
                  <a:pt x="1300" y="264"/>
                  <a:pt x="1300" y="262"/>
                </a:cubicBezTo>
                <a:cubicBezTo>
                  <a:pt x="1300" y="260"/>
                  <a:pt x="1301" y="258"/>
                  <a:pt x="1303" y="256"/>
                </a:cubicBezTo>
                <a:cubicBezTo>
                  <a:pt x="1307" y="253"/>
                  <a:pt x="1312" y="254"/>
                  <a:pt x="1315" y="257"/>
                </a:cubicBezTo>
                <a:cubicBezTo>
                  <a:pt x="1315" y="257"/>
                  <a:pt x="1315" y="257"/>
                  <a:pt x="1315" y="257"/>
                </a:cubicBezTo>
                <a:cubicBezTo>
                  <a:pt x="1318" y="261"/>
                  <a:pt x="1318" y="266"/>
                  <a:pt x="1314" y="269"/>
                </a:cubicBezTo>
                <a:cubicBezTo>
                  <a:pt x="1313" y="270"/>
                  <a:pt x="1311" y="271"/>
                  <a:pt x="1309" y="271"/>
                </a:cubicBezTo>
                <a:close/>
                <a:moveTo>
                  <a:pt x="221" y="238"/>
                </a:moveTo>
                <a:cubicBezTo>
                  <a:pt x="219" y="238"/>
                  <a:pt x="217" y="238"/>
                  <a:pt x="215" y="236"/>
                </a:cubicBezTo>
                <a:cubicBezTo>
                  <a:pt x="212" y="233"/>
                  <a:pt x="212" y="227"/>
                  <a:pt x="215" y="224"/>
                </a:cubicBezTo>
                <a:cubicBezTo>
                  <a:pt x="218" y="221"/>
                  <a:pt x="224" y="221"/>
                  <a:pt x="227" y="224"/>
                </a:cubicBezTo>
                <a:cubicBezTo>
                  <a:pt x="230" y="227"/>
                  <a:pt x="230" y="233"/>
                  <a:pt x="227" y="236"/>
                </a:cubicBezTo>
                <a:cubicBezTo>
                  <a:pt x="226" y="238"/>
                  <a:pt x="223" y="238"/>
                  <a:pt x="221" y="238"/>
                </a:cubicBezTo>
                <a:close/>
                <a:moveTo>
                  <a:pt x="1278" y="238"/>
                </a:moveTo>
                <a:cubicBezTo>
                  <a:pt x="1276" y="238"/>
                  <a:pt x="1274" y="237"/>
                  <a:pt x="1272" y="236"/>
                </a:cubicBezTo>
                <a:cubicBezTo>
                  <a:pt x="1265" y="228"/>
                  <a:pt x="1257" y="221"/>
                  <a:pt x="1250" y="214"/>
                </a:cubicBezTo>
                <a:cubicBezTo>
                  <a:pt x="1203" y="170"/>
                  <a:pt x="1150" y="133"/>
                  <a:pt x="1093" y="102"/>
                </a:cubicBezTo>
                <a:cubicBezTo>
                  <a:pt x="1091" y="101"/>
                  <a:pt x="1090" y="99"/>
                  <a:pt x="1089" y="97"/>
                </a:cubicBezTo>
                <a:cubicBezTo>
                  <a:pt x="1089" y="95"/>
                  <a:pt x="1089" y="93"/>
                  <a:pt x="1090" y="91"/>
                </a:cubicBezTo>
                <a:cubicBezTo>
                  <a:pt x="1092" y="87"/>
                  <a:pt x="1097" y="85"/>
                  <a:pt x="1101" y="87"/>
                </a:cubicBezTo>
                <a:cubicBezTo>
                  <a:pt x="1160" y="118"/>
                  <a:pt x="1214" y="157"/>
                  <a:pt x="1262" y="202"/>
                </a:cubicBezTo>
                <a:cubicBezTo>
                  <a:pt x="1269" y="209"/>
                  <a:pt x="1277" y="216"/>
                  <a:pt x="1284" y="224"/>
                </a:cubicBezTo>
                <a:cubicBezTo>
                  <a:pt x="1287" y="227"/>
                  <a:pt x="1287" y="232"/>
                  <a:pt x="1284" y="236"/>
                </a:cubicBezTo>
                <a:cubicBezTo>
                  <a:pt x="1282" y="237"/>
                  <a:pt x="1280" y="238"/>
                  <a:pt x="1278" y="238"/>
                </a:cubicBezTo>
                <a:close/>
                <a:moveTo>
                  <a:pt x="254" y="207"/>
                </a:moveTo>
                <a:cubicBezTo>
                  <a:pt x="251" y="207"/>
                  <a:pt x="249" y="206"/>
                  <a:pt x="247" y="204"/>
                </a:cubicBezTo>
                <a:cubicBezTo>
                  <a:pt x="246" y="203"/>
                  <a:pt x="245" y="201"/>
                  <a:pt x="245" y="198"/>
                </a:cubicBezTo>
                <a:cubicBezTo>
                  <a:pt x="245" y="196"/>
                  <a:pt x="246" y="194"/>
                  <a:pt x="248" y="192"/>
                </a:cubicBezTo>
                <a:cubicBezTo>
                  <a:pt x="259" y="182"/>
                  <a:pt x="271" y="172"/>
                  <a:pt x="283" y="163"/>
                </a:cubicBezTo>
                <a:cubicBezTo>
                  <a:pt x="287" y="160"/>
                  <a:pt x="292" y="161"/>
                  <a:pt x="295" y="164"/>
                </a:cubicBezTo>
                <a:cubicBezTo>
                  <a:pt x="298" y="168"/>
                  <a:pt x="297" y="173"/>
                  <a:pt x="294" y="176"/>
                </a:cubicBezTo>
                <a:cubicBezTo>
                  <a:pt x="282" y="185"/>
                  <a:pt x="270" y="195"/>
                  <a:pt x="259" y="205"/>
                </a:cubicBezTo>
                <a:cubicBezTo>
                  <a:pt x="258" y="206"/>
                  <a:pt x="256" y="207"/>
                  <a:pt x="254" y="207"/>
                </a:cubicBezTo>
                <a:close/>
                <a:moveTo>
                  <a:pt x="325" y="151"/>
                </a:moveTo>
                <a:cubicBezTo>
                  <a:pt x="322" y="151"/>
                  <a:pt x="319" y="150"/>
                  <a:pt x="318" y="147"/>
                </a:cubicBezTo>
                <a:cubicBezTo>
                  <a:pt x="316" y="145"/>
                  <a:pt x="316" y="143"/>
                  <a:pt x="316" y="141"/>
                </a:cubicBezTo>
                <a:cubicBezTo>
                  <a:pt x="317" y="139"/>
                  <a:pt x="318" y="137"/>
                  <a:pt x="320" y="135"/>
                </a:cubicBezTo>
                <a:cubicBezTo>
                  <a:pt x="361" y="106"/>
                  <a:pt x="405" y="82"/>
                  <a:pt x="451" y="62"/>
                </a:cubicBezTo>
                <a:cubicBezTo>
                  <a:pt x="475" y="52"/>
                  <a:pt x="499" y="42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9" y="33"/>
                  <a:pt x="533" y="36"/>
                  <a:pt x="535" y="40"/>
                </a:cubicBezTo>
                <a:cubicBezTo>
                  <a:pt x="536" y="44"/>
                  <a:pt x="534" y="49"/>
                  <a:pt x="529" y="51"/>
                </a:cubicBezTo>
                <a:cubicBezTo>
                  <a:pt x="505" y="58"/>
                  <a:pt x="481" y="67"/>
                  <a:pt x="458" y="77"/>
                </a:cubicBezTo>
                <a:cubicBezTo>
                  <a:pt x="413" y="97"/>
                  <a:pt x="370" y="121"/>
                  <a:pt x="329" y="149"/>
                </a:cubicBezTo>
                <a:cubicBezTo>
                  <a:pt x="328" y="150"/>
                  <a:pt x="326" y="151"/>
                  <a:pt x="325" y="151"/>
                </a:cubicBezTo>
                <a:close/>
                <a:moveTo>
                  <a:pt x="1057" y="83"/>
                </a:moveTo>
                <a:cubicBezTo>
                  <a:pt x="1056" y="83"/>
                  <a:pt x="1054" y="83"/>
                  <a:pt x="1053" y="82"/>
                </a:cubicBezTo>
                <a:cubicBezTo>
                  <a:pt x="1040" y="76"/>
                  <a:pt x="1026" y="70"/>
                  <a:pt x="1012" y="65"/>
                </a:cubicBezTo>
                <a:cubicBezTo>
                  <a:pt x="1008" y="64"/>
                  <a:pt x="1005" y="59"/>
                  <a:pt x="1007" y="54"/>
                </a:cubicBezTo>
                <a:cubicBezTo>
                  <a:pt x="1009" y="50"/>
                  <a:pt x="1014" y="48"/>
                  <a:pt x="1018" y="49"/>
                </a:cubicBezTo>
                <a:cubicBezTo>
                  <a:pt x="1032" y="55"/>
                  <a:pt x="1046" y="61"/>
                  <a:pt x="1060" y="67"/>
                </a:cubicBezTo>
                <a:cubicBezTo>
                  <a:pt x="1065" y="69"/>
                  <a:pt x="1066" y="74"/>
                  <a:pt x="1064" y="78"/>
                </a:cubicBezTo>
                <a:cubicBezTo>
                  <a:pt x="1063" y="81"/>
                  <a:pt x="1060" y="83"/>
                  <a:pt x="1057" y="83"/>
                </a:cubicBezTo>
                <a:close/>
                <a:moveTo>
                  <a:pt x="972" y="51"/>
                </a:moveTo>
                <a:cubicBezTo>
                  <a:pt x="971" y="51"/>
                  <a:pt x="971" y="51"/>
                  <a:pt x="970" y="50"/>
                </a:cubicBezTo>
                <a:cubicBezTo>
                  <a:pt x="968" y="50"/>
                  <a:pt x="966" y="48"/>
                  <a:pt x="965" y="46"/>
                </a:cubicBezTo>
                <a:cubicBezTo>
                  <a:pt x="964" y="44"/>
                  <a:pt x="964" y="42"/>
                  <a:pt x="964" y="40"/>
                </a:cubicBezTo>
                <a:cubicBezTo>
                  <a:pt x="966" y="35"/>
                  <a:pt x="970" y="33"/>
                  <a:pt x="975" y="34"/>
                </a:cubicBezTo>
                <a:cubicBezTo>
                  <a:pt x="979" y="36"/>
                  <a:pt x="982" y="40"/>
                  <a:pt x="980" y="45"/>
                </a:cubicBezTo>
                <a:cubicBezTo>
                  <a:pt x="979" y="48"/>
                  <a:pt x="976" y="51"/>
                  <a:pt x="972" y="51"/>
                </a:cubicBezTo>
                <a:close/>
                <a:moveTo>
                  <a:pt x="570" y="39"/>
                </a:moveTo>
                <a:cubicBezTo>
                  <a:pt x="570" y="39"/>
                  <a:pt x="570" y="39"/>
                  <a:pt x="570" y="39"/>
                </a:cubicBezTo>
                <a:cubicBezTo>
                  <a:pt x="566" y="39"/>
                  <a:pt x="563" y="36"/>
                  <a:pt x="562" y="32"/>
                </a:cubicBezTo>
                <a:cubicBezTo>
                  <a:pt x="561" y="28"/>
                  <a:pt x="564" y="23"/>
                  <a:pt x="568" y="22"/>
                </a:cubicBezTo>
                <a:cubicBezTo>
                  <a:pt x="573" y="21"/>
                  <a:pt x="577" y="24"/>
                  <a:pt x="578" y="28"/>
                </a:cubicBezTo>
                <a:cubicBezTo>
                  <a:pt x="579" y="31"/>
                  <a:pt x="579" y="33"/>
                  <a:pt x="577" y="35"/>
                </a:cubicBezTo>
                <a:cubicBezTo>
                  <a:pt x="577" y="36"/>
                  <a:pt x="575" y="37"/>
                  <a:pt x="573" y="38"/>
                </a:cubicBezTo>
                <a:cubicBezTo>
                  <a:pt x="574" y="38"/>
                  <a:pt x="574" y="38"/>
                  <a:pt x="574" y="38"/>
                </a:cubicBezTo>
                <a:cubicBezTo>
                  <a:pt x="572" y="39"/>
                  <a:pt x="572" y="39"/>
                  <a:pt x="572" y="39"/>
                </a:cubicBezTo>
                <a:cubicBezTo>
                  <a:pt x="572" y="39"/>
                  <a:pt x="571" y="39"/>
                  <a:pt x="570" y="39"/>
                </a:cubicBezTo>
                <a:close/>
                <a:moveTo>
                  <a:pt x="929" y="39"/>
                </a:moveTo>
                <a:cubicBezTo>
                  <a:pt x="928" y="39"/>
                  <a:pt x="927" y="39"/>
                  <a:pt x="927" y="38"/>
                </a:cubicBezTo>
                <a:cubicBezTo>
                  <a:pt x="869" y="24"/>
                  <a:pt x="810" y="17"/>
                  <a:pt x="750" y="17"/>
                </a:cubicBezTo>
                <a:cubicBezTo>
                  <a:pt x="744" y="17"/>
                  <a:pt x="738" y="17"/>
                  <a:pt x="733" y="17"/>
                </a:cubicBezTo>
                <a:cubicBezTo>
                  <a:pt x="724" y="17"/>
                  <a:pt x="714" y="18"/>
                  <a:pt x="705" y="18"/>
                </a:cubicBezTo>
                <a:cubicBezTo>
                  <a:pt x="700" y="19"/>
                  <a:pt x="696" y="15"/>
                  <a:pt x="696" y="10"/>
                </a:cubicBezTo>
                <a:cubicBezTo>
                  <a:pt x="695" y="6"/>
                  <a:pt x="699" y="2"/>
                  <a:pt x="704" y="1"/>
                </a:cubicBezTo>
                <a:cubicBezTo>
                  <a:pt x="713" y="1"/>
                  <a:pt x="723" y="0"/>
                  <a:pt x="733" y="0"/>
                </a:cubicBezTo>
                <a:cubicBezTo>
                  <a:pt x="738" y="0"/>
                  <a:pt x="744" y="0"/>
                  <a:pt x="750" y="0"/>
                </a:cubicBezTo>
                <a:cubicBezTo>
                  <a:pt x="811" y="0"/>
                  <a:pt x="872" y="7"/>
                  <a:pt x="931" y="22"/>
                </a:cubicBezTo>
                <a:cubicBezTo>
                  <a:pt x="933" y="23"/>
                  <a:pt x="935" y="24"/>
                  <a:pt x="936" y="26"/>
                </a:cubicBezTo>
                <a:cubicBezTo>
                  <a:pt x="937" y="28"/>
                  <a:pt x="938" y="30"/>
                  <a:pt x="937" y="32"/>
                </a:cubicBezTo>
                <a:cubicBezTo>
                  <a:pt x="936" y="36"/>
                  <a:pt x="933" y="39"/>
                  <a:pt x="929" y="39"/>
                </a:cubicBezTo>
                <a:close/>
                <a:moveTo>
                  <a:pt x="614" y="29"/>
                </a:moveTo>
                <a:cubicBezTo>
                  <a:pt x="610" y="29"/>
                  <a:pt x="607" y="26"/>
                  <a:pt x="606" y="22"/>
                </a:cubicBezTo>
                <a:cubicBezTo>
                  <a:pt x="605" y="18"/>
                  <a:pt x="608" y="13"/>
                  <a:pt x="613" y="12"/>
                </a:cubicBezTo>
                <a:cubicBezTo>
                  <a:pt x="628" y="10"/>
                  <a:pt x="643" y="7"/>
                  <a:pt x="658" y="6"/>
                </a:cubicBezTo>
                <a:cubicBezTo>
                  <a:pt x="658" y="6"/>
                  <a:pt x="658" y="6"/>
                  <a:pt x="658" y="6"/>
                </a:cubicBezTo>
                <a:cubicBezTo>
                  <a:pt x="663" y="5"/>
                  <a:pt x="667" y="8"/>
                  <a:pt x="668" y="13"/>
                </a:cubicBezTo>
                <a:cubicBezTo>
                  <a:pt x="668" y="18"/>
                  <a:pt x="665" y="22"/>
                  <a:pt x="660" y="22"/>
                </a:cubicBezTo>
                <a:cubicBezTo>
                  <a:pt x="645" y="24"/>
                  <a:pt x="631" y="26"/>
                  <a:pt x="616" y="29"/>
                </a:cubicBezTo>
                <a:cubicBezTo>
                  <a:pt x="615" y="29"/>
                  <a:pt x="615" y="29"/>
                  <a:pt x="614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C0F7DD1-E84F-4A7A-B5D1-FF74EF23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75" y="340084"/>
            <a:ext cx="11409878" cy="70173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ЦЕЛИ ДЕЯТЕЛЬНОСТИ</a:t>
            </a:r>
          </a:p>
        </p:txBody>
      </p:sp>
      <p:sp>
        <p:nvSpPr>
          <p:cNvPr id="116" name="Oval 27">
            <a:extLst>
              <a:ext uri="{FF2B5EF4-FFF2-40B4-BE49-F238E27FC236}">
                <a16:creationId xmlns:a16="http://schemas.microsoft.com/office/drawing/2014/main" id="{BEF51823-C239-40C5-92B9-E55F3486CC8A}"/>
              </a:ext>
            </a:extLst>
          </p:cNvPr>
          <p:cNvSpPr/>
          <p:nvPr/>
        </p:nvSpPr>
        <p:spPr>
          <a:xfrm>
            <a:off x="7603565" y="4211054"/>
            <a:ext cx="1158248" cy="11582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0" sx="102000" sy="102000" algn="ctr" rotWithShape="0">
              <a:schemeClr val="accent2">
                <a:lumMod val="75000"/>
                <a:alpha val="47000"/>
              </a:schemeClr>
            </a:outerShdw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>
              <a:latin typeface="Oswald Light" pitchFamily="2" charset="-52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5E75935-A80E-49BB-9699-3436E93E3D93}"/>
              </a:ext>
            </a:extLst>
          </p:cNvPr>
          <p:cNvSpPr txBox="1">
            <a:spLocks/>
          </p:cNvSpPr>
          <p:nvPr/>
        </p:nvSpPr>
        <p:spPr bwMode="gray">
          <a:xfrm rot="20826533">
            <a:off x="1144499" y="4818695"/>
            <a:ext cx="28678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Оказание поддержки деятельности молодёжных общественных объединений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F0481FD-4A4C-412F-9D60-26B3653EE0B2}"/>
              </a:ext>
            </a:extLst>
          </p:cNvPr>
          <p:cNvSpPr txBox="1">
            <a:spLocks/>
          </p:cNvSpPr>
          <p:nvPr/>
        </p:nvSpPr>
        <p:spPr bwMode="gray">
          <a:xfrm>
            <a:off x="4872569" y="6135860"/>
            <a:ext cx="231541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Развитие </a:t>
            </a:r>
            <a:r>
              <a:rPr lang="ru-RU" sz="2000" dirty="0" err="1">
                <a:solidFill>
                  <a:schemeClr val="bg1"/>
                </a:solidFill>
                <a:ea typeface="VTB Group Cond Book" panose="020B0506050504020204" pitchFamily="34" charset="77"/>
              </a:rPr>
              <a:t>волонтёрства</a:t>
            </a: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 в молодёжной среде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C8270D9-414C-4042-A13C-F3C158D53DBF}"/>
              </a:ext>
            </a:extLst>
          </p:cNvPr>
          <p:cNvSpPr txBox="1">
            <a:spLocks/>
          </p:cNvSpPr>
          <p:nvPr/>
        </p:nvSpPr>
        <p:spPr bwMode="gray">
          <a:xfrm rot="982769">
            <a:off x="-331920" y="840990"/>
            <a:ext cx="472279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r"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Создание условий, обеспечивающих востребованность участия молодёжных добровольческих организаций в решении социальных задач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AAB3259-FFEE-4FAC-B2A3-580D5A38C100}"/>
              </a:ext>
            </a:extLst>
          </p:cNvPr>
          <p:cNvSpPr txBox="1">
            <a:spLocks/>
          </p:cNvSpPr>
          <p:nvPr/>
        </p:nvSpPr>
        <p:spPr bwMode="gray">
          <a:xfrm rot="421308">
            <a:off x="8180145" y="4949959"/>
            <a:ext cx="3642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Создание инфраструктуры добровольческой деятельности на территории города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9BE7C6D-BC87-439D-B304-E6DE4E189DAE}"/>
              </a:ext>
            </a:extLst>
          </p:cNvPr>
          <p:cNvSpPr txBox="1">
            <a:spLocks/>
          </p:cNvSpPr>
          <p:nvPr/>
        </p:nvSpPr>
        <p:spPr bwMode="gray">
          <a:xfrm rot="20762197">
            <a:off x="7741932" y="772889"/>
            <a:ext cx="453095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Расширение масштабов межсекторного взаимодействия молодёжи в сфере добровольчества, включая взаимодействие с организациями некоммерческого сервиса, бизнеса, органами власти и </a:t>
            </a:r>
            <a:r>
              <a:rPr lang="ru-RU" sz="2000" dirty="0" err="1">
                <a:solidFill>
                  <a:schemeClr val="bg1"/>
                </a:solidFill>
                <a:ea typeface="VTB Group Cond Book" panose="020B0506050504020204" pitchFamily="34" charset="77"/>
              </a:rPr>
              <a:t>тд</a:t>
            </a: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. </a:t>
            </a:r>
            <a:endParaRPr lang="en-US" sz="2000" dirty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FFF87CE-E090-4E70-B58F-C39EAAEF3E34}"/>
              </a:ext>
            </a:extLst>
          </p:cNvPr>
          <p:cNvSpPr txBox="1">
            <a:spLocks/>
          </p:cNvSpPr>
          <p:nvPr/>
        </p:nvSpPr>
        <p:spPr bwMode="gray">
          <a:xfrm>
            <a:off x="8422758" y="3016382"/>
            <a:ext cx="369612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Развитие методической, информационной, консультационной, образовательной и </a:t>
            </a:r>
            <a:r>
              <a:rPr lang="ru-RU" sz="2000" dirty="0" err="1">
                <a:solidFill>
                  <a:schemeClr val="bg1"/>
                </a:solidFill>
                <a:ea typeface="VTB Group Cond Book" panose="020B0506050504020204" pitchFamily="34" charset="77"/>
              </a:rPr>
              <a:t>рессурсной</a:t>
            </a: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 поддержки </a:t>
            </a:r>
            <a:r>
              <a:rPr lang="ru-RU" sz="2000" dirty="0" err="1">
                <a:solidFill>
                  <a:schemeClr val="bg1"/>
                </a:solidFill>
                <a:ea typeface="VTB Group Cond Book" panose="020B0506050504020204" pitchFamily="34" charset="77"/>
              </a:rPr>
              <a:t>мололодёжи</a:t>
            </a: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, занимающийся добровольческой деятельности</a:t>
            </a:r>
            <a:endParaRPr lang="en-US" sz="2000" dirty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2F2725C2-ECCB-2AAE-9CEC-537C46ED3287}"/>
              </a:ext>
            </a:extLst>
          </p:cNvPr>
          <p:cNvSpPr/>
          <p:nvPr/>
        </p:nvSpPr>
        <p:spPr>
          <a:xfrm>
            <a:off x="4214834" y="1926077"/>
            <a:ext cx="3645362" cy="36453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accent2">
                <a:lumMod val="5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118" name="Полилиния: фигура 92">
            <a:extLst>
              <a:ext uri="{FF2B5EF4-FFF2-40B4-BE49-F238E27FC236}">
                <a16:creationId xmlns:a16="http://schemas.microsoft.com/office/drawing/2014/main" id="{A7E13369-8745-44FF-A330-E2621B7E6556}"/>
              </a:ext>
            </a:extLst>
          </p:cNvPr>
          <p:cNvSpPr/>
          <p:nvPr/>
        </p:nvSpPr>
        <p:spPr>
          <a:xfrm rot="5400000">
            <a:off x="4394585" y="1926079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19" name="Полилиния: фигура 92">
            <a:extLst>
              <a:ext uri="{FF2B5EF4-FFF2-40B4-BE49-F238E27FC236}">
                <a16:creationId xmlns:a16="http://schemas.microsoft.com/office/drawing/2014/main" id="{8849F612-55B5-4C6C-B399-20A0861E874C}"/>
              </a:ext>
            </a:extLst>
          </p:cNvPr>
          <p:cNvSpPr/>
          <p:nvPr/>
        </p:nvSpPr>
        <p:spPr>
          <a:xfrm rot="5400000">
            <a:off x="6875724" y="1926078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20" name="Полилиния: фигура 92">
            <a:extLst>
              <a:ext uri="{FF2B5EF4-FFF2-40B4-BE49-F238E27FC236}">
                <a16:creationId xmlns:a16="http://schemas.microsoft.com/office/drawing/2014/main" id="{DDA2F2D1-BB19-4B82-9D78-EBE14667165E}"/>
              </a:ext>
            </a:extLst>
          </p:cNvPr>
          <p:cNvSpPr/>
          <p:nvPr/>
        </p:nvSpPr>
        <p:spPr>
          <a:xfrm rot="5400000">
            <a:off x="3800334" y="3064359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21" name="Полилиния: фигура 92">
            <a:extLst>
              <a:ext uri="{FF2B5EF4-FFF2-40B4-BE49-F238E27FC236}">
                <a16:creationId xmlns:a16="http://schemas.microsoft.com/office/drawing/2014/main" id="{7523653C-F4CB-44CE-AF30-B2269BC1AAB9}"/>
              </a:ext>
            </a:extLst>
          </p:cNvPr>
          <p:cNvSpPr/>
          <p:nvPr/>
        </p:nvSpPr>
        <p:spPr>
          <a:xfrm rot="5400000">
            <a:off x="7259106" y="4555267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22" name="Полилиния: фигура 92">
            <a:extLst>
              <a:ext uri="{FF2B5EF4-FFF2-40B4-BE49-F238E27FC236}">
                <a16:creationId xmlns:a16="http://schemas.microsoft.com/office/drawing/2014/main" id="{041B9AD8-CEB6-4F45-AEBA-B436D5D3300D}"/>
              </a:ext>
            </a:extLst>
          </p:cNvPr>
          <p:cNvSpPr/>
          <p:nvPr/>
        </p:nvSpPr>
        <p:spPr>
          <a:xfrm rot="5400000">
            <a:off x="4079191" y="4510335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23" name="Полилиния: фигура 92">
            <a:extLst>
              <a:ext uri="{FF2B5EF4-FFF2-40B4-BE49-F238E27FC236}">
                <a16:creationId xmlns:a16="http://schemas.microsoft.com/office/drawing/2014/main" id="{638D6D20-8E45-46EC-86E6-F652BEA44667}"/>
              </a:ext>
            </a:extLst>
          </p:cNvPr>
          <p:cNvSpPr/>
          <p:nvPr/>
        </p:nvSpPr>
        <p:spPr>
          <a:xfrm rot="5400000">
            <a:off x="5711047" y="5339788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3083E5F-773F-46D8-80B7-9566A8E16A8F}"/>
              </a:ext>
            </a:extLst>
          </p:cNvPr>
          <p:cNvSpPr txBox="1">
            <a:spLocks/>
          </p:cNvSpPr>
          <p:nvPr/>
        </p:nvSpPr>
        <p:spPr bwMode="gray">
          <a:xfrm>
            <a:off x="289522" y="2792605"/>
            <a:ext cx="342298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r" fontAlgn="base">
              <a:spcAft>
                <a:spcPct val="0"/>
              </a:spcAft>
              <a:buClr>
                <a:srgbClr val="009FE9"/>
              </a:buClr>
            </a:pPr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Поддержка деятельности существующих и создание условий для формирования новых молодёжных добровольческих объединений</a:t>
            </a:r>
            <a:endParaRPr lang="ru-RU" sz="2000" baseline="30000" dirty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  <p:sp>
        <p:nvSpPr>
          <p:cNvPr id="173" name="Полилиния: фигура 92">
            <a:extLst>
              <a:ext uri="{FF2B5EF4-FFF2-40B4-BE49-F238E27FC236}">
                <a16:creationId xmlns:a16="http://schemas.microsoft.com/office/drawing/2014/main" id="{CF5BFEEF-430D-491D-92C5-3BCE7F80F617}"/>
              </a:ext>
            </a:extLst>
          </p:cNvPr>
          <p:cNvSpPr/>
          <p:nvPr/>
        </p:nvSpPr>
        <p:spPr>
          <a:xfrm rot="5400000">
            <a:off x="7630855" y="3064359"/>
            <a:ext cx="688917" cy="688913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dirty="0">
              <a:solidFill>
                <a:srgbClr val="FFFFFF"/>
              </a:solidFill>
              <a:latin typeface="Oswald Light" pitchFamily="2" charset="-52"/>
              <a:ea typeface="VTB Group Cond Book" panose="020B0506050504020204" pitchFamily="34" charset="-52"/>
            </a:endParaRPr>
          </a:p>
        </p:txBody>
      </p:sp>
      <p:pic>
        <p:nvPicPr>
          <p:cNvPr id="6" name="Рисунок 5" descr="Изображение выглядит как Графика, Карминный цве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89CCDA7-1F60-BF07-C05F-B562D700A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/>
          <a:stretch/>
        </p:blipFill>
        <p:spPr>
          <a:xfrm>
            <a:off x="2745390" y="1766911"/>
            <a:ext cx="6712659" cy="40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 view of the night showing stars">
            <a:extLst>
              <a:ext uri="{FF2B5EF4-FFF2-40B4-BE49-F238E27FC236}">
                <a16:creationId xmlns:a16="http://schemas.microsoft.com/office/drawing/2014/main" id="{AB37D2D4-10C5-AC0D-75F6-3C87D3E649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365"/>
            <a:ext cx="12758057" cy="69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2B6C996-C1CF-26A1-9D22-30B601DA95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698" y="-31364"/>
            <a:ext cx="7106795" cy="6920728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100000">
                <a:schemeClr val="accent3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2" y="131883"/>
            <a:ext cx="5566290" cy="1311128"/>
          </a:xfr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ОБЪЯСНЕНИЕ НАЗВАНИЯ И ЛОГОТИПА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5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210FA-4864-558C-3514-0E7770849921}"/>
              </a:ext>
            </a:extLst>
          </p:cNvPr>
          <p:cNvSpPr txBox="1"/>
          <p:nvPr/>
        </p:nvSpPr>
        <p:spPr>
          <a:xfrm>
            <a:off x="611590" y="2758809"/>
            <a:ext cx="469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800" dirty="0">
                <a:solidFill>
                  <a:schemeClr val="bg1"/>
                </a:solidFill>
                <a:ea typeface="VTB Group Cond Book" panose="020B0506050504020204" pitchFamily="34" charset="77"/>
              </a:rPr>
              <a:t>Победа – над собой, страхами, проблемами в мире и обществе.</a:t>
            </a:r>
            <a:endParaRPr lang="en-US" sz="2800" dirty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85F6F-430B-D528-EEDB-E2F366957048}"/>
              </a:ext>
            </a:extLst>
          </p:cNvPr>
          <p:cNvSpPr txBox="1"/>
          <p:nvPr/>
        </p:nvSpPr>
        <p:spPr>
          <a:xfrm>
            <a:off x="611590" y="3886191"/>
            <a:ext cx="469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800" dirty="0">
                <a:solidFill>
                  <a:schemeClr val="bg1"/>
                </a:solidFill>
                <a:ea typeface="VTB Group Cond Book" panose="020B0506050504020204" pitchFamily="34" charset="77"/>
              </a:rPr>
              <a:t>Крыло – символ свободы, лёгкости, помощи и защиты.</a:t>
            </a:r>
            <a:endParaRPr lang="en-US" sz="2800" dirty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  <p:sp>
        <p:nvSpPr>
          <p:cNvPr id="18" name="Овал 49">
            <a:extLst>
              <a:ext uri="{FF2B5EF4-FFF2-40B4-BE49-F238E27FC236}">
                <a16:creationId xmlns:a16="http://schemas.microsoft.com/office/drawing/2014/main" id="{BD1B0011-46DC-E859-B5D5-4AC5D42DE54F}"/>
              </a:ext>
            </a:extLst>
          </p:cNvPr>
          <p:cNvSpPr/>
          <p:nvPr/>
        </p:nvSpPr>
        <p:spPr>
          <a:xfrm flipH="1">
            <a:off x="166852" y="4155211"/>
            <a:ext cx="325829" cy="32582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100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" name="Рисунок 23" descr="Изображение выглядит как Графика, Карминный цве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5E91A07-D66B-7E9E-B80A-6996426902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73" y="79542"/>
            <a:ext cx="13526662" cy="680982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Шрифт, логотип, Графи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526923-36E6-9C8D-6F9A-C166A69FA8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-21214" r="2477" b="-21442"/>
          <a:stretch/>
        </p:blipFill>
        <p:spPr>
          <a:xfrm>
            <a:off x="5216699" y="-1577499"/>
            <a:ext cx="10012998" cy="10012998"/>
          </a:xfrm>
        </p:spPr>
      </p:pic>
      <p:sp>
        <p:nvSpPr>
          <p:cNvPr id="4" name="Овал 49">
            <a:extLst>
              <a:ext uri="{FF2B5EF4-FFF2-40B4-BE49-F238E27FC236}">
                <a16:creationId xmlns:a16="http://schemas.microsoft.com/office/drawing/2014/main" id="{567972BC-77D8-3491-A5ED-6BFBDB83CA90}"/>
              </a:ext>
            </a:extLst>
          </p:cNvPr>
          <p:cNvSpPr/>
          <p:nvPr/>
        </p:nvSpPr>
        <p:spPr>
          <a:xfrm flipH="1">
            <a:off x="173738" y="3056315"/>
            <a:ext cx="325829" cy="325829"/>
          </a:xfrm>
          <a:prstGeom prst="ellipse">
            <a:avLst/>
          </a:prstGeom>
          <a:gradFill flip="none" rotWithShape="1">
            <a:gsLst>
              <a:gs pos="100000">
                <a:srgbClr val="357BFE"/>
              </a:gs>
              <a:gs pos="0">
                <a:srgbClr val="0650DC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100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39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74">
            <a:extLst>
              <a:ext uri="{FF2B5EF4-FFF2-40B4-BE49-F238E27FC236}">
                <a16:creationId xmlns:a16="http://schemas.microsoft.com/office/drawing/2014/main" id="{9B7298D7-EFA0-38A5-A69F-FE6B3E31143D}"/>
              </a:ext>
            </a:extLst>
          </p:cNvPr>
          <p:cNvSpPr/>
          <p:nvPr/>
        </p:nvSpPr>
        <p:spPr>
          <a:xfrm>
            <a:off x="8071515" y="-4829984"/>
            <a:ext cx="8258988" cy="825898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accent2">
                <a:lumMod val="50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 err="1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1" name="Овал 74">
            <a:extLst>
              <a:ext uri="{FF2B5EF4-FFF2-40B4-BE49-F238E27FC236}">
                <a16:creationId xmlns:a16="http://schemas.microsoft.com/office/drawing/2014/main" id="{9A77CCA4-559B-80B8-F5E5-DC36AABC5CD1}"/>
              </a:ext>
            </a:extLst>
          </p:cNvPr>
          <p:cNvSpPr/>
          <p:nvPr/>
        </p:nvSpPr>
        <p:spPr>
          <a:xfrm>
            <a:off x="-5024272" y="2728508"/>
            <a:ext cx="8258988" cy="825898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accent2">
                <a:lumMod val="50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 err="1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2" y="402262"/>
            <a:ext cx="10515600" cy="701731"/>
          </a:xfrm>
        </p:spPr>
        <p:txBody>
          <a:bodyPr/>
          <a:lstStyle/>
          <a:p>
            <a:r>
              <a:rPr lang="ru-RU" b="1" dirty="0"/>
              <a:t>НАША ДЕЯТЕЛЬНОСТЬ В ЦИФРАХ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7DC50BE-3904-4439-864B-D62E20B8685B}"/>
              </a:ext>
            </a:extLst>
          </p:cNvPr>
          <p:cNvSpPr txBox="1">
            <a:spLocks/>
          </p:cNvSpPr>
          <p:nvPr/>
        </p:nvSpPr>
        <p:spPr>
          <a:xfrm>
            <a:off x="765802" y="4207878"/>
            <a:ext cx="2583214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Авторских проекта</a:t>
            </a:r>
            <a:endParaRPr lang="en-US" sz="2400" dirty="0">
              <a:solidFill>
                <a:schemeClr val="tx1"/>
              </a:solidFill>
              <a:latin typeface="Oswald Medium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id="{40148CD9-4CE3-4CDD-9B5A-97891EE2DE6C}"/>
              </a:ext>
            </a:extLst>
          </p:cNvPr>
          <p:cNvSpPr/>
          <p:nvPr/>
        </p:nvSpPr>
        <p:spPr>
          <a:xfrm>
            <a:off x="1154567" y="2569591"/>
            <a:ext cx="1402079" cy="140215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2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AB61489-A1D4-4128-91DB-0C5B28B74577}"/>
              </a:ext>
            </a:extLst>
          </p:cNvPr>
          <p:cNvSpPr txBox="1">
            <a:spLocks/>
          </p:cNvSpPr>
          <p:nvPr/>
        </p:nvSpPr>
        <p:spPr>
          <a:xfrm>
            <a:off x="4727023" y="4207879"/>
            <a:ext cx="2883048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Мероприятий и акций</a:t>
            </a:r>
          </a:p>
        </p:txBody>
      </p:sp>
      <p:sp>
        <p:nvSpPr>
          <p:cNvPr id="28" name="Oval 50">
            <a:extLst>
              <a:ext uri="{FF2B5EF4-FFF2-40B4-BE49-F238E27FC236}">
                <a16:creationId xmlns:a16="http://schemas.microsoft.com/office/drawing/2014/main" id="{1C5B272B-02CB-4F02-B9AE-D115C1C75119}"/>
              </a:ext>
            </a:extLst>
          </p:cNvPr>
          <p:cNvSpPr/>
          <p:nvPr/>
        </p:nvSpPr>
        <p:spPr>
          <a:xfrm>
            <a:off x="5394960" y="2583059"/>
            <a:ext cx="1402079" cy="140207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40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D3AF69F8-DBF6-46A1-AAA6-C612BA2CF38B}"/>
              </a:ext>
            </a:extLst>
          </p:cNvPr>
          <p:cNvSpPr txBox="1">
            <a:spLocks/>
          </p:cNvSpPr>
          <p:nvPr/>
        </p:nvSpPr>
        <p:spPr>
          <a:xfrm>
            <a:off x="8169179" y="4210641"/>
            <a:ext cx="4191000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None/>
              <a:defRPr sz="3000" b="0" i="0">
                <a:ea typeface="VTB Group Cond Book" panose="020B0506050504020204" pitchFamily="34" charset="77"/>
                <a:cs typeface="VTB Group Cond Light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ru-RU" sz="2400" dirty="0">
                <a:latin typeface="Oswald Medium" pitchFamily="2" charset="-52"/>
              </a:rPr>
              <a:t>Участников и благополучателей</a:t>
            </a:r>
          </a:p>
        </p:txBody>
      </p:sp>
      <p:sp>
        <p:nvSpPr>
          <p:cNvPr id="29" name="Oval 51">
            <a:extLst>
              <a:ext uri="{FF2B5EF4-FFF2-40B4-BE49-F238E27FC236}">
                <a16:creationId xmlns:a16="http://schemas.microsoft.com/office/drawing/2014/main" id="{35B475CE-8B88-47FA-A3C0-4C3CB9C296FC}"/>
              </a:ext>
            </a:extLst>
          </p:cNvPr>
          <p:cNvSpPr>
            <a:spLocks/>
          </p:cNvSpPr>
          <p:nvPr/>
        </p:nvSpPr>
        <p:spPr>
          <a:xfrm>
            <a:off x="9306623" y="2563469"/>
            <a:ext cx="1402079" cy="140207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6000" dirty="0">
              <a:solidFill>
                <a:srgbClr val="FFFFFF"/>
              </a:solidFill>
              <a:latin typeface="+mj-lt"/>
              <a:ea typeface="VTB Group Cond Book" panose="020B0506050504020204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22D5C-54FA-FA14-7172-A1ED85C317C3}"/>
              </a:ext>
            </a:extLst>
          </p:cNvPr>
          <p:cNvSpPr txBox="1"/>
          <p:nvPr/>
        </p:nvSpPr>
        <p:spPr>
          <a:xfrm>
            <a:off x="9306623" y="2910565"/>
            <a:ext cx="153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+mj-lt"/>
              </a:rPr>
              <a:t>30000</a:t>
            </a:r>
          </a:p>
        </p:txBody>
      </p:sp>
    </p:spTree>
    <p:extLst>
      <p:ext uri="{BB962C8B-B14F-4D97-AF65-F5344CB8AC3E}">
        <p14:creationId xmlns:p14="http://schemas.microsoft.com/office/powerpoint/2010/main" val="122606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1194</TotalTime>
  <Words>180</Words>
  <Application>Microsoft Office PowerPoint</Application>
  <PresentationFormat>Широкоэкранный</PresentationFormat>
  <Paragraphs>44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Oswald</vt:lpstr>
      <vt:lpstr>VTB Group Cond Book</vt:lpstr>
      <vt:lpstr>Calibri</vt:lpstr>
      <vt:lpstr>Oswald Medium</vt:lpstr>
      <vt:lpstr>Arial</vt:lpstr>
      <vt:lpstr>Oswald Light</vt:lpstr>
      <vt:lpstr>Тема Office</vt:lpstr>
      <vt:lpstr>Презентация PowerPoint</vt:lpstr>
      <vt:lpstr>Состав</vt:lpstr>
      <vt:lpstr>Состав</vt:lpstr>
      <vt:lpstr>ЦЕЛИ ДЕЯТЕЛЬНОСТИ</vt:lpstr>
      <vt:lpstr>ОБЪЯСНЕНИЕ НАЗВАНИЯ И ЛОГОТИПА</vt:lpstr>
      <vt:lpstr>НАША ДЕЯТЕЛЬНОСТЬ В ЦИФРАХ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иван вожжов</cp:lastModifiedBy>
  <cp:revision>86</cp:revision>
  <dcterms:created xsi:type="dcterms:W3CDTF">2021-03-13T09:42:31Z</dcterms:created>
  <dcterms:modified xsi:type="dcterms:W3CDTF">2024-03-19T12:15:50Z</dcterms:modified>
</cp:coreProperties>
</file>