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3"/>
  </p:notesMasterIdLst>
  <p:sldIdLst>
    <p:sldId id="311" r:id="rId2"/>
    <p:sldId id="315" r:id="rId3"/>
    <p:sldId id="312" r:id="rId4"/>
    <p:sldId id="313" r:id="rId5"/>
    <p:sldId id="316" r:id="rId6"/>
    <p:sldId id="317" r:id="rId7"/>
    <p:sldId id="314" r:id="rId8"/>
    <p:sldId id="319" r:id="rId9"/>
    <p:sldId id="320" r:id="rId10"/>
    <p:sldId id="321" r:id="rId11"/>
    <p:sldId id="322" r:id="rId12"/>
    <p:sldId id="383" r:id="rId13"/>
    <p:sldId id="384" r:id="rId14"/>
    <p:sldId id="385" r:id="rId15"/>
    <p:sldId id="387" r:id="rId16"/>
    <p:sldId id="388" r:id="rId17"/>
    <p:sldId id="389" r:id="rId18"/>
    <p:sldId id="390" r:id="rId19"/>
    <p:sldId id="396" r:id="rId20"/>
    <p:sldId id="397" r:id="rId21"/>
    <p:sldId id="391" r:id="rId22"/>
    <p:sldId id="393" r:id="rId23"/>
    <p:sldId id="394" r:id="rId24"/>
    <p:sldId id="395" r:id="rId25"/>
    <p:sldId id="323" r:id="rId26"/>
    <p:sldId id="264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4" r:id="rId44"/>
    <p:sldId id="340" r:id="rId45"/>
    <p:sldId id="341" r:id="rId46"/>
    <p:sldId id="342" r:id="rId47"/>
    <p:sldId id="343" r:id="rId48"/>
    <p:sldId id="346" r:id="rId49"/>
    <p:sldId id="347" r:id="rId50"/>
    <p:sldId id="348" r:id="rId51"/>
    <p:sldId id="349" r:id="rId52"/>
    <p:sldId id="350" r:id="rId53"/>
    <p:sldId id="351" r:id="rId54"/>
    <p:sldId id="352" r:id="rId55"/>
    <p:sldId id="353" r:id="rId56"/>
    <p:sldId id="354" r:id="rId57"/>
    <p:sldId id="355" r:id="rId58"/>
    <p:sldId id="356" r:id="rId59"/>
    <p:sldId id="357" r:id="rId60"/>
    <p:sldId id="392" r:id="rId61"/>
    <p:sldId id="358" r:id="rId62"/>
    <p:sldId id="359" r:id="rId63"/>
    <p:sldId id="360" r:id="rId64"/>
    <p:sldId id="361" r:id="rId65"/>
    <p:sldId id="362" r:id="rId66"/>
    <p:sldId id="363" r:id="rId67"/>
    <p:sldId id="364" r:id="rId68"/>
    <p:sldId id="365" r:id="rId69"/>
    <p:sldId id="366" r:id="rId70"/>
    <p:sldId id="367" r:id="rId71"/>
    <p:sldId id="368" r:id="rId72"/>
    <p:sldId id="369" r:id="rId73"/>
    <p:sldId id="370" r:id="rId74"/>
    <p:sldId id="371" r:id="rId75"/>
    <p:sldId id="372" r:id="rId76"/>
    <p:sldId id="373" r:id="rId77"/>
    <p:sldId id="374" r:id="rId78"/>
    <p:sldId id="375" r:id="rId79"/>
    <p:sldId id="376" r:id="rId80"/>
    <p:sldId id="377" r:id="rId81"/>
    <p:sldId id="378" r:id="rId82"/>
    <p:sldId id="379" r:id="rId83"/>
    <p:sldId id="380" r:id="rId84"/>
    <p:sldId id="381" r:id="rId85"/>
    <p:sldId id="382" r:id="rId86"/>
    <p:sldId id="414" r:id="rId87"/>
    <p:sldId id="415" r:id="rId88"/>
    <p:sldId id="408" r:id="rId89"/>
    <p:sldId id="409" r:id="rId90"/>
    <p:sldId id="410" r:id="rId91"/>
    <p:sldId id="411" r:id="rId92"/>
    <p:sldId id="412" r:id="rId93"/>
    <p:sldId id="413" r:id="rId94"/>
    <p:sldId id="402" r:id="rId95"/>
    <p:sldId id="403" r:id="rId96"/>
    <p:sldId id="399" r:id="rId97"/>
    <p:sldId id="400" r:id="rId98"/>
    <p:sldId id="401" r:id="rId99"/>
    <p:sldId id="404" r:id="rId100"/>
    <p:sldId id="405" r:id="rId101"/>
    <p:sldId id="406" r:id="rId102"/>
  </p:sldIdLst>
  <p:sldSz cx="7559675" cy="10080625"/>
  <p:notesSz cx="7559675" cy="10691813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4" autoAdjust="0"/>
    <p:restoredTop sz="94671" autoAdjust="0"/>
  </p:normalViewPr>
  <p:slideViewPr>
    <p:cSldViewPr>
      <p:cViewPr>
        <p:scale>
          <a:sx n="63" d="100"/>
          <a:sy n="63" d="100"/>
        </p:scale>
        <p:origin x="-2544" y="-12"/>
      </p:cViewPr>
      <p:guideLst>
        <p:guide orient="horz" pos="3175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9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1738" y="763588"/>
            <a:ext cx="2827337" cy="37719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271DC23E-4ECD-46CB-9516-A7A695578B89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2815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960" y="2358487"/>
            <a:ext cx="6803286" cy="58460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960" y="2358487"/>
            <a:ext cx="6803286" cy="584605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965" y="2358487"/>
            <a:ext cx="3319841" cy="584605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4108" y="2358487"/>
            <a:ext cx="3319841" cy="584605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960" y="401802"/>
            <a:ext cx="6803286" cy="780129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965" y="2358487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4108" y="2358487"/>
            <a:ext cx="3319841" cy="584605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7965" y="5412088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965" y="2358487"/>
            <a:ext cx="3319841" cy="584605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4108" y="2358487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4108" y="5412088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965" y="2358487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4108" y="2358487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960" y="5412088"/>
            <a:ext cx="6803286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960" y="2358487"/>
            <a:ext cx="6803286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960" y="5412088"/>
            <a:ext cx="6803286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965" y="2358487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4108" y="2358487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77965" y="5412088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864108" y="5412088"/>
            <a:ext cx="3319841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960" y="2358487"/>
            <a:ext cx="2190550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8389" y="2358487"/>
            <a:ext cx="2190550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8817" y="2358487"/>
            <a:ext cx="2190550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77960" y="5412088"/>
            <a:ext cx="2190550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8389" y="5412088"/>
            <a:ext cx="2190550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978817" y="5412088"/>
            <a:ext cx="2190550" cy="278813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960" y="401802"/>
            <a:ext cx="6803286" cy="168257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960" y="2358487"/>
            <a:ext cx="6803286" cy="584605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2.PNG"/><Relationship Id="rId4" Type="http://schemas.openxmlformats.org/officeDocument/2006/relationships/image" Target="../media/image11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"/>
            <a:ext cx="7559675" cy="10080628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480720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2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3175"/>
            <a:ext cx="7559676" cy="1008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93" y="647824"/>
            <a:ext cx="6336704" cy="828092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264" y="6984528"/>
            <a:ext cx="3601797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41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3175"/>
            <a:ext cx="7559676" cy="1008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03808"/>
            <a:ext cx="6624736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90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408712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8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696744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430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03808"/>
            <a:ext cx="6768752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49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03808"/>
            <a:ext cx="6552728" cy="85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2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67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696744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480720" cy="813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81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93" y="801804"/>
            <a:ext cx="6336704" cy="798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64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96944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661" y="935856"/>
            <a:ext cx="3561591" cy="57581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41" y="8496696"/>
            <a:ext cx="3419797" cy="566313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252" y="-6350"/>
            <a:ext cx="2881995" cy="695044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338" y="8496696"/>
            <a:ext cx="3099867" cy="56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09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408712" cy="8424936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384" y="4865444"/>
            <a:ext cx="2633457" cy="775423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841" y="4885910"/>
            <a:ext cx="2520280" cy="77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46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480720" cy="828092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46" y="6336456"/>
            <a:ext cx="2483693" cy="77701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539" y="6336456"/>
            <a:ext cx="2430562" cy="77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52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24936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33" y="6696496"/>
            <a:ext cx="3275781" cy="775423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279" y="6696495"/>
            <a:ext cx="1833821" cy="77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93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552728" cy="8402464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19" y="7488584"/>
            <a:ext cx="2339677" cy="77701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985" y="7488583"/>
            <a:ext cx="2143125" cy="71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78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480720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647824"/>
            <a:ext cx="6408712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5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5" y="575816"/>
            <a:ext cx="6511630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304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45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36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2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624736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4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22" y="647824"/>
            <a:ext cx="6584056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6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696744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38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408712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49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4260"/>
            <a:ext cx="7559675" cy="10224888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5" y="791840"/>
            <a:ext cx="6624736" cy="828092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3" y="791841"/>
            <a:ext cx="5640336" cy="658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509273" y="760606"/>
            <a:ext cx="6607558" cy="831215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5" y="791840"/>
            <a:ext cx="6624736" cy="813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65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624736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64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08712" cy="82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8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480720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95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625672"/>
            <a:ext cx="6408712" cy="837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53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552728" cy="806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04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2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06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44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22" y="719832"/>
            <a:ext cx="5904656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861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480720" cy="806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62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69" y="647824"/>
            <a:ext cx="6369619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445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552728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417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719832"/>
            <a:ext cx="6264696" cy="820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46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2" y="468312"/>
            <a:ext cx="6419850" cy="860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536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03808"/>
            <a:ext cx="6552728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022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08712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516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512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87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335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647824"/>
            <a:ext cx="6336704" cy="835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91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408712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876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480720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0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14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468312"/>
            <a:ext cx="66484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716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534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58" y="494966"/>
            <a:ext cx="6585739" cy="857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221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83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03808"/>
            <a:ext cx="6624736" cy="85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537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91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08712" cy="82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82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87052"/>
            <a:ext cx="6480720" cy="826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926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87052"/>
            <a:ext cx="6192688" cy="826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658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92" y="575816"/>
            <a:ext cx="6264697" cy="847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603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2218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8388"/>
            <a:ext cx="6336704" cy="842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234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01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61" y="575816"/>
            <a:ext cx="6696744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216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480720" cy="4780729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45" y="5356545"/>
            <a:ext cx="6497960" cy="365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15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468312"/>
            <a:ext cx="646747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471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" y="575816"/>
            <a:ext cx="64008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587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08712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59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2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504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647824"/>
            <a:ext cx="6048672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931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1" y="461838"/>
            <a:ext cx="6480720" cy="436245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4824288"/>
            <a:ext cx="6480720" cy="422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908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480720" cy="840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694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80720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683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480720" cy="82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122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14" y="647824"/>
            <a:ext cx="6435175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367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647824"/>
            <a:ext cx="6192688" cy="820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192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20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35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647824"/>
            <a:ext cx="6552728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40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647824"/>
            <a:ext cx="6192688" cy="820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7885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696744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115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37" y="468312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866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612672"/>
            <a:ext cx="6408712" cy="838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5127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647824"/>
            <a:ext cx="6480720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422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552728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94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264696" cy="83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046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08712" cy="820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050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552728" cy="820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0467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647824"/>
            <a:ext cx="6552728" cy="82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152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213"/>
            <a:ext cx="7559675" cy="1025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431800"/>
            <a:ext cx="6408712" cy="5161029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10" y="5049504"/>
            <a:ext cx="6425053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127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350"/>
            <a:ext cx="7559675" cy="1026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683493" y="6912520"/>
            <a:ext cx="6192688" cy="1728192"/>
          </a:xfrm>
        </p:spPr>
        <p:txBody>
          <a:bodyPr/>
          <a:lstStyle/>
          <a:p>
            <a:r>
              <a:rPr lang="en-US" sz="1100" dirty="0" smtClean="0"/>
              <a:t>https://www.google.com/url?sa=i&amp;url=https%3A%2F%2Fwww.almaktouminitiatives.org%2Far%2Four-stories%2Fstory%2F%25D8%25B9%25D9%2584%25D9%2589-%25D8%25A7%25D9%2584%25D9%2586%25D8%25A7%25D8%25B2%25D8%25AD%25D9%258A%25D9%2586-%25D8%25A7%25D9%2584%25D8%25A3%25D9%2585%25D8%25A7%25D9%2586-%25D9%2581%25D9%258A-%25D8%25B3%25D8%25A7%25D9%2585%25D8%25B1%25D8%25A7%25D8%25A1&amp;psig=AOvVaw0VtdlvkRcoKANtRLPgXp0R&amp;ust=1636472028117000&amp;source=images&amp;cd=vfe&amp;ved=2ahUKEwi-s9HAi4n0AhXUIRoKHSklDEsQr4kDegQIARAR</a:t>
            </a:r>
            <a:br>
              <a:rPr lang="en-US" sz="1100" dirty="0" smtClean="0"/>
            </a:br>
            <a:r>
              <a:rPr lang="ar-IQ" sz="1100" dirty="0" smtClean="0"/>
              <a:t>رابط صفحة النشر</a:t>
            </a:r>
            <a:endParaRPr lang="ar-IQ" sz="1100" dirty="0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287784"/>
            <a:ext cx="6507677" cy="3888432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42" y="3754765"/>
            <a:ext cx="6422190" cy="295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875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336704" cy="3672408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3692582"/>
            <a:ext cx="6433431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0460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575816"/>
            <a:ext cx="6408712" cy="3168352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3744168"/>
            <a:ext cx="6408712" cy="3744415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5" y="7488583"/>
            <a:ext cx="6408712" cy="144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970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7559675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408712" cy="324036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3860452"/>
            <a:ext cx="6408712" cy="51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611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7559675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05" y="575816"/>
            <a:ext cx="3600400" cy="8459353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78" y="540949"/>
            <a:ext cx="3024336" cy="849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730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9526"/>
            <a:ext cx="7559675" cy="10090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893" y="591590"/>
            <a:ext cx="2784152" cy="8409162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95" y="591590"/>
            <a:ext cx="3733898" cy="840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757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10080625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73" y="575816"/>
            <a:ext cx="6552728" cy="4824536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74" y="5400352"/>
            <a:ext cx="6552728" cy="4248472"/>
          </a:xfrm>
          <a:prstGeom prst="rect">
            <a:avLst/>
          </a:prstGeom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361" y="90693"/>
            <a:ext cx="3238952" cy="4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9469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61" y="575816"/>
            <a:ext cx="6587145" cy="85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127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3" y="575816"/>
            <a:ext cx="6768752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2748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61" y="503808"/>
            <a:ext cx="6696744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838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61" y="575816"/>
            <a:ext cx="6696744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6985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61" y="575816"/>
            <a:ext cx="6768752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670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298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7" y="575816"/>
            <a:ext cx="6552728" cy="84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273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6350"/>
            <a:ext cx="7559676" cy="1009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69" y="575816"/>
            <a:ext cx="6624736" cy="842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71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</TotalTime>
  <Words>11</Words>
  <Application>Microsoft Office PowerPoint</Application>
  <PresentationFormat>مخصص</PresentationFormat>
  <Paragraphs>1</Paragraphs>
  <Slides>101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101</vt:i4>
      </vt:variant>
    </vt:vector>
  </HeadingPairs>
  <TitlesOfParts>
    <vt:vector size="102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https://www.google.com/url?sa=i&amp;url=https%3A%2F%2Fwww.almaktouminitiatives.org%2Far%2Four-stories%2Fstory%2F%25D8%25B9%25D9%2584%25D9%2589-%25D8%25A7%25D9%2584%25D9%2586%25D8%25A7%25D8%25B2%25D8%25AD%25D9%258A%25D9%2586-%25D8%25A7%25D9%2584%25D8%25A3%25D9%2585%25D8%25A7%25D9%2586-%25D9%2581%25D9%258A-%25D8%25B3%25D8%25A7%25D9%2585%25D8%25B1%25D8%25A7%25D8%25A1&amp;psig=AOvVaw0VtdlvkRcoKANtRLPgXp0R&amp;ust=1636472028117000&amp;source=images&amp;cd=vfe&amp;ved=2ahUKEwi-s9HAi4n0AhXUIRoKHSklDEsQr4kDegQIARAR رابط صفحة النشر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test file</dc:title>
  <dc:creator>Vb1</dc:creator>
  <cp:lastModifiedBy>DR.Ahmed Saker 2o1O</cp:lastModifiedBy>
  <cp:revision>94</cp:revision>
  <dcterms:created xsi:type="dcterms:W3CDTF">2014-09-24T13:58:09Z</dcterms:created>
  <dcterms:modified xsi:type="dcterms:W3CDTF">2021-11-08T16:10:52Z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r8>0</vt:r8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r8>0</vt:r8>
  </property>
  <property fmtid="{D5CDD505-2E9C-101B-9397-08002B2CF9AE}" pid="6" name="Notes">
    <vt:r8>2</vt:r8>
  </property>
  <property fmtid="{D5CDD505-2E9C-101B-9397-08002B2CF9AE}" pid="7" name="PresentationFormat">
    <vt:lpwstr>Benutzerdefiniert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r8>2</vt:r8>
  </property>
</Properties>
</file>