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8" r:id="rId3"/>
    <p:sldId id="260" r:id="rId4"/>
    <p:sldId id="262" r:id="rId5"/>
    <p:sldId id="263" r:id="rId6"/>
    <p:sldId id="261" r:id="rId7"/>
    <p:sldId id="264" r:id="rId8"/>
  </p:sldIdLst>
  <p:sldSz cx="12192000" cy="6858000"/>
  <p:notesSz cx="6858000" cy="9144000"/>
  <p:custDataLst>
    <p:tags r:id="rId9"/>
  </p:custDataLst>
  <p:defaultTextStyle>
    <a:defPPr rtl="0">
      <a:defRPr lang="ru-RU"/>
    </a:defPPr>
    <a:lvl1pPr marL="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370" y="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Изображение 0" descr="preencoded.png">
            <a:extLst>
              <a:ext uri="{FF2B5EF4-FFF2-40B4-BE49-F238E27FC236}">
                <a16:creationId xmlns="" xmlns:a16="http://schemas.microsoft.com/office/drawing/2014/main" id="{BA5D5A72-CB6F-F8DE-E2C9-90459C8C3DC1}"/>
              </a:ext>
            </a:extLst>
          </p:cNvPr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20" name="Полилиния: Фигура 19">
            <a:extLst>
              <a:ext uri="{FF2B5EF4-FFF2-40B4-BE49-F238E27FC236}">
                <a16:creationId xmlns="" xmlns:a16="http://schemas.microsoft.com/office/drawing/2014/main" id="{E66FD7FF-2869-7902-36B2-2B229AB9AB19}"/>
              </a:ext>
            </a:extLst>
          </p:cNvPr>
          <p:cNvSpPr/>
          <p:nvPr/>
        </p:nvSpPr>
        <p:spPr>
          <a:xfrm>
            <a:off x="1600201" y="1153228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Полилиния: Фигура 17">
            <a:extLst>
              <a:ext uri="{FF2B5EF4-FFF2-40B4-BE49-F238E27FC236}">
                <a16:creationId xmlns="" xmlns:a16="http://schemas.microsoft.com/office/drawing/2014/main" id="{B1457C88-4472-81CF-02AF-4421E0A3084B}"/>
              </a:ext>
            </a:extLst>
          </p:cNvPr>
          <p:cNvSpPr/>
          <p:nvPr/>
        </p:nvSpPr>
        <p:spPr>
          <a:xfrm>
            <a:off x="2795588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03092" y="1984248"/>
            <a:ext cx="5385816" cy="1225296"/>
          </a:xfrm>
        </p:spPr>
        <p:txBody>
          <a:bodyPr tIns="0" rtlCol="0" anchor="t">
            <a:noAutofit/>
          </a:bodyPr>
          <a:lstStyle>
            <a:lvl1pPr algn="ctr">
              <a:defRPr lang="ru-RU" sz="4400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49496" y="3483864"/>
            <a:ext cx="3493008" cy="878908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lang="ru-RU" sz="2400"/>
            </a:lvl1pPr>
            <a:lvl2pPr marL="457200" indent="0" algn="ctr">
              <a:buNone/>
              <a:defRPr lang="ru-RU" sz="2000"/>
            </a:lvl2pPr>
            <a:lvl3pPr marL="914400" indent="0" algn="ctr">
              <a:buNone/>
              <a:defRPr lang="ru-RU" sz="1800"/>
            </a:lvl3pPr>
            <a:lvl4pPr marL="1371600" indent="0" algn="ctr">
              <a:buNone/>
              <a:defRPr lang="ru-RU" sz="1600"/>
            </a:lvl4pPr>
            <a:lvl5pPr marL="1828800" indent="0" algn="ctr">
              <a:buNone/>
              <a:defRPr lang="ru-RU" sz="1600"/>
            </a:lvl5pPr>
            <a:lvl6pPr marL="2286000" indent="0" algn="ctr">
              <a:buNone/>
              <a:defRPr lang="ru-RU" sz="1600"/>
            </a:lvl6pPr>
            <a:lvl7pPr marL="2743200" indent="0" algn="ctr">
              <a:buNone/>
              <a:defRPr lang="ru-RU" sz="1600"/>
            </a:lvl7pPr>
            <a:lvl8pPr marL="3200400" indent="0" algn="ctr">
              <a:buNone/>
              <a:defRPr lang="ru-RU" sz="1600"/>
            </a:lvl8pPr>
            <a:lvl9pPr marL="3657600" indent="0" algn="ctr">
              <a:buNone/>
              <a:defRPr lang="ru-RU" sz="1600"/>
            </a:lvl9pPr>
          </a:lstStyle>
          <a:p>
            <a:pPr rtl="0"/>
            <a:r>
              <a:rPr lang="ru-RU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1141230"/>
      </p:ext>
    </p:extLst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75923D9E-9381-3D11-B31A-1BF5C97F35B0}"/>
              </a:ext>
            </a:extLst>
          </p:cNvPr>
          <p:cNvGrpSpPr/>
          <p:nvPr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Полилиния 7">
              <a:extLst>
                <a:ext uri="{FF2B5EF4-FFF2-40B4-BE49-F238E27FC236}">
                  <a16:creationId xmlns=""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" name="Полилиния 6">
              <a:extLst>
                <a:ext uri="{FF2B5EF4-FFF2-40B4-BE49-F238E27FC236}">
                  <a16:creationId xmlns=""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="" xmlns:a16="http://schemas.microsoft.com/office/drawing/2014/main" id="{0F297964-0B81-31DC-6D6D-1414832238B1}"/>
              </a:ext>
            </a:extLst>
          </p:cNvPr>
          <p:cNvGrpSpPr/>
          <p:nvPr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Полилиния 7">
              <a:extLst>
                <a:ext uri="{FF2B5EF4-FFF2-40B4-BE49-F238E27FC236}">
                  <a16:creationId xmlns=""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Полилиния 6">
              <a:extLst>
                <a:ext uri="{FF2B5EF4-FFF2-40B4-BE49-F238E27FC236}">
                  <a16:creationId xmlns=""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4" name="Изображение 2" descr="preencoded.png">
            <a:extLst>
              <a:ext uri="{FF2B5EF4-FFF2-40B4-BE49-F238E27FC236}">
                <a16:creationId xmlns="" xmlns:a16="http://schemas.microsoft.com/office/drawing/2014/main" id="{EFFAEAD9-58A9-096B-C6D0-58F7AD08EB20}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616" y="1901952"/>
            <a:ext cx="5693664" cy="768096"/>
          </a:xfrm>
        </p:spPr>
        <p:txBody>
          <a:bodyPr rtlCol="0">
            <a:noAutofit/>
          </a:bodyPr>
          <a:lstStyle>
            <a:lvl1pPr algn="l">
              <a:lnSpc>
                <a:spcPct val="100000"/>
              </a:lnSpc>
              <a:defRPr lang="ru-RU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3" name="Объект 2">
            <a:extLst>
              <a:ext uri="{FF2B5EF4-FFF2-40B4-BE49-F238E27FC236}">
                <a16:creationId xmlns=""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9616" y="2770632"/>
            <a:ext cx="5693664" cy="3122168"/>
          </a:xfrm>
        </p:spPr>
        <p:txBody>
          <a:bodyPr rtlCol="0">
            <a:no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lang="ru-RU" sz="2400"/>
            </a:lvl1pPr>
            <a:lvl2pPr marL="347472">
              <a:lnSpc>
                <a:spcPct val="150000"/>
              </a:lnSpc>
              <a:spcBef>
                <a:spcPts val="0"/>
              </a:spcBef>
              <a:defRPr lang="ru-RU" sz="2000"/>
            </a:lvl2pPr>
            <a:lvl3pPr marL="685800">
              <a:lnSpc>
                <a:spcPct val="150000"/>
              </a:lnSpc>
              <a:spcBef>
                <a:spcPts val="0"/>
              </a:spcBef>
              <a:defRPr lang="ru-RU" sz="1800"/>
            </a:lvl3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73840011"/>
      </p:ext>
    </p:extLst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Введ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олилиния: Фигура 22">
            <a:extLst>
              <a:ext uri="{FF2B5EF4-FFF2-40B4-BE49-F238E27FC236}">
                <a16:creationId xmlns="" xmlns:a16="http://schemas.microsoft.com/office/drawing/2014/main" id="{C35EFB42-020B-1DF4-3D42-26092CE45F08}"/>
              </a:ext>
            </a:extLst>
          </p:cNvPr>
          <p:cNvSpPr/>
          <p:nvPr/>
        </p:nvSpPr>
        <p:spPr>
          <a:xfrm>
            <a:off x="0" y="3427336"/>
            <a:ext cx="3430200" cy="3430665"/>
          </a:xfrm>
          <a:custGeom>
            <a:avLst/>
            <a:gdLst>
              <a:gd name="connsiteX0" fmla="*/ 0 w 3430200"/>
              <a:gd name="connsiteY0" fmla="*/ 0 h 3430665"/>
              <a:gd name="connsiteX1" fmla="*/ 3430200 w 3430200"/>
              <a:gd name="connsiteY1" fmla="*/ 0 h 3430665"/>
              <a:gd name="connsiteX2" fmla="*/ 3430200 w 3430200"/>
              <a:gd name="connsiteY2" fmla="*/ 3430665 h 3430665"/>
              <a:gd name="connsiteX3" fmla="*/ 0 w 3430200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0" y="0"/>
                </a:moveTo>
                <a:lnTo>
                  <a:pt x="3430200" y="0"/>
                </a:lnTo>
                <a:lnTo>
                  <a:pt x="3430200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Полилиния: фигура 19">
            <a:extLst>
              <a:ext uri="{FF2B5EF4-FFF2-40B4-BE49-F238E27FC236}">
                <a16:creationId xmlns="" xmlns:a16="http://schemas.microsoft.com/office/drawing/2014/main" id="{AB4DD322-D1E0-74CB-BBFF-057426E58EBC}"/>
              </a:ext>
            </a:extLst>
          </p:cNvPr>
          <p:cNvSpPr/>
          <p:nvPr/>
        </p:nvSpPr>
        <p:spPr>
          <a:xfrm>
            <a:off x="0" y="3427336"/>
            <a:ext cx="3430200" cy="3430665"/>
          </a:xfrm>
          <a:custGeom>
            <a:avLst/>
            <a:gdLst>
              <a:gd name="connsiteX0" fmla="*/ 3430200 w 3430200"/>
              <a:gd name="connsiteY0" fmla="*/ 0 h 3430665"/>
              <a:gd name="connsiteX1" fmla="*/ 3430200 w 3430200"/>
              <a:gd name="connsiteY1" fmla="*/ 3430665 h 3430665"/>
              <a:gd name="connsiteX2" fmla="*/ 0 w 3430200"/>
              <a:gd name="connsiteY2" fmla="*/ 3430665 h 3430665"/>
              <a:gd name="connsiteX3" fmla="*/ 0 w 3430200"/>
              <a:gd name="connsiteY3" fmla="*/ 3417531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3430200" y="0"/>
                </a:moveTo>
                <a:lnTo>
                  <a:pt x="3430200" y="3430665"/>
                </a:lnTo>
                <a:lnTo>
                  <a:pt x="0" y="3430665"/>
                </a:lnTo>
                <a:lnTo>
                  <a:pt x="0" y="34175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="" xmlns:a16="http://schemas.microsoft.com/office/drawing/2014/main" id="{C11D3FCE-EC92-8558-A3E5-04DB12477A3B}"/>
              </a:ext>
            </a:extLst>
          </p:cNvPr>
          <p:cNvSpPr/>
          <p:nvPr/>
        </p:nvSpPr>
        <p:spPr>
          <a:xfrm>
            <a:off x="1" y="1"/>
            <a:ext cx="3423785" cy="3437345"/>
          </a:xfrm>
          <a:custGeom>
            <a:avLst/>
            <a:gdLst>
              <a:gd name="connsiteX0" fmla="*/ 0 w 3423785"/>
              <a:gd name="connsiteY0" fmla="*/ 0 h 3437345"/>
              <a:gd name="connsiteX1" fmla="*/ 3423785 w 3423785"/>
              <a:gd name="connsiteY1" fmla="*/ 0 h 3437345"/>
              <a:gd name="connsiteX2" fmla="*/ 3423785 w 3423785"/>
              <a:gd name="connsiteY2" fmla="*/ 3437345 h 3437345"/>
              <a:gd name="connsiteX3" fmla="*/ 0 w 342378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3785" h="3437345">
                <a:moveTo>
                  <a:pt x="0" y="0"/>
                </a:moveTo>
                <a:lnTo>
                  <a:pt x="3423785" y="0"/>
                </a:lnTo>
                <a:lnTo>
                  <a:pt x="342378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24528" y="2276856"/>
            <a:ext cx="6766560" cy="768096"/>
          </a:xfrm>
        </p:spPr>
        <p:txBody>
          <a:bodyPr rtlCol="0">
            <a:noAutofit/>
          </a:bodyPr>
          <a:lstStyle>
            <a:lvl1pPr algn="l">
              <a:lnSpc>
                <a:spcPct val="100000"/>
              </a:lnSpc>
              <a:defRPr lang="ru-RU" b="1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24528" y="3222752"/>
            <a:ext cx="6766560" cy="2700528"/>
          </a:xfrm>
        </p:spPr>
        <p:txBody>
          <a:bodyPr rtlCol="0">
            <a:noAutofit/>
          </a:bodyPr>
          <a:lstStyle>
            <a:lvl1pPr marL="0" indent="0">
              <a:buNone/>
              <a:defRPr lang="ru-RU" sz="1500"/>
            </a:lvl1pPr>
            <a:lvl2pPr>
              <a:defRPr lang="ru-RU" sz="1500"/>
            </a:lvl2pPr>
            <a:lvl3pPr>
              <a:defRPr lang="ru-RU" sz="1500"/>
            </a:lvl3pPr>
            <a:lvl4pPr>
              <a:defRPr lang="ru-RU" sz="1500"/>
            </a:lvl4pPr>
            <a:lvl5pPr>
              <a:defRPr lang="ru-RU" sz="1500"/>
            </a:lvl5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224528" y="457200"/>
            <a:ext cx="3200400" cy="274320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fld id="{B0A9A6F9-5813-42C7-B6A5-3B29902310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Полилиния: фигура 16">
            <a:extLst>
              <a:ext uri="{FF2B5EF4-FFF2-40B4-BE49-F238E27FC236}">
                <a16:creationId xmlns="" xmlns:a16="http://schemas.microsoft.com/office/drawing/2014/main" id="{217CBC9E-B934-828F-2AE5-211CEF5B1D25}"/>
              </a:ext>
            </a:extLst>
          </p:cNvPr>
          <p:cNvSpPr/>
          <p:nvPr/>
        </p:nvSpPr>
        <p:spPr>
          <a:xfrm>
            <a:off x="1" y="869"/>
            <a:ext cx="3423785" cy="3436477"/>
          </a:xfrm>
          <a:custGeom>
            <a:avLst/>
            <a:gdLst>
              <a:gd name="connsiteX0" fmla="*/ 0 w 3423785"/>
              <a:gd name="connsiteY0" fmla="*/ 0 h 3436477"/>
              <a:gd name="connsiteX1" fmla="*/ 3423785 w 3423785"/>
              <a:gd name="connsiteY1" fmla="*/ 3436477 h 3436477"/>
              <a:gd name="connsiteX2" fmla="*/ 0 w 3423785"/>
              <a:gd name="connsiteY2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785" h="3436477">
                <a:moveTo>
                  <a:pt x="0" y="0"/>
                </a:moveTo>
                <a:lnTo>
                  <a:pt x="3423785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506576"/>
      </p:ext>
    </p:extLst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олилиния: Фигура 33">
            <a:extLst>
              <a:ext uri="{FF2B5EF4-FFF2-40B4-BE49-F238E27FC236}">
                <a16:creationId xmlns="" xmlns:a16="http://schemas.microsoft.com/office/drawing/2014/main" id="{3D352B04-96E6-839B-9D92-EE98385C4D49}"/>
              </a:ext>
            </a:extLst>
          </p:cNvPr>
          <p:cNvSpPr/>
          <p:nvPr/>
        </p:nvSpPr>
        <p:spPr>
          <a:xfrm>
            <a:off x="2062836" y="686475"/>
            <a:ext cx="7774629" cy="6193018"/>
          </a:xfrm>
          <a:custGeom>
            <a:avLst/>
            <a:gdLst>
              <a:gd name="connsiteX0" fmla="*/ 3887320 w 7774629"/>
              <a:gd name="connsiteY0" fmla="*/ 0 h 6193018"/>
              <a:gd name="connsiteX1" fmla="*/ 7774629 w 7774629"/>
              <a:gd name="connsiteY1" fmla="*/ 3884811 h 6193018"/>
              <a:gd name="connsiteX2" fmla="*/ 7774629 w 7774629"/>
              <a:gd name="connsiteY2" fmla="*/ 6193018 h 6193018"/>
              <a:gd name="connsiteX3" fmla="*/ 0 w 7774629"/>
              <a:gd name="connsiteY3" fmla="*/ 6193018 h 6193018"/>
              <a:gd name="connsiteX4" fmla="*/ 0 w 7774629"/>
              <a:gd name="connsiteY4" fmla="*/ 3884811 h 6193018"/>
              <a:gd name="connsiteX5" fmla="*/ 3887320 w 7774629"/>
              <a:gd name="connsiteY5" fmla="*/ 0 h 6193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74629" h="6193018">
                <a:moveTo>
                  <a:pt x="3887320" y="0"/>
                </a:moveTo>
                <a:cubicBezTo>
                  <a:pt x="6034243" y="0"/>
                  <a:pt x="7774629" y="1739299"/>
                  <a:pt x="7774629" y="3884811"/>
                </a:cubicBezTo>
                <a:lnTo>
                  <a:pt x="7774629" y="6193018"/>
                </a:lnTo>
                <a:lnTo>
                  <a:pt x="0" y="6193018"/>
                </a:lnTo>
                <a:lnTo>
                  <a:pt x="0" y="3884811"/>
                </a:lnTo>
                <a:cubicBezTo>
                  <a:pt x="0" y="1739299"/>
                  <a:pt x="1740414" y="0"/>
                  <a:pt x="388732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99000"/>
            </a:schemeClr>
          </a:solidFill>
          <a:ln w="543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6" name="Полилиния: Фигура 45">
            <a:extLst>
              <a:ext uri="{FF2B5EF4-FFF2-40B4-BE49-F238E27FC236}">
                <a16:creationId xmlns="" xmlns:a16="http://schemas.microsoft.com/office/drawing/2014/main" id="{723D98FB-5EB7-A8DF-8470-B23A80D669E4}"/>
              </a:ext>
            </a:extLst>
          </p:cNvPr>
          <p:cNvSpPr/>
          <p:nvPr/>
        </p:nvSpPr>
        <p:spPr>
          <a:xfrm>
            <a:off x="7610252" y="1"/>
            <a:ext cx="2273668" cy="3147998"/>
          </a:xfrm>
          <a:custGeom>
            <a:avLst/>
            <a:gdLst>
              <a:gd name="connsiteX0" fmla="*/ 183295 w 2273668"/>
              <a:gd name="connsiteY0" fmla="*/ 0 h 3147998"/>
              <a:gd name="connsiteX1" fmla="*/ 2273668 w 2273668"/>
              <a:gd name="connsiteY1" fmla="*/ 0 h 3147998"/>
              <a:gd name="connsiteX2" fmla="*/ 2273668 w 2273668"/>
              <a:gd name="connsiteY2" fmla="*/ 3147998 h 3147998"/>
              <a:gd name="connsiteX3" fmla="*/ 2096300 w 2273668"/>
              <a:gd name="connsiteY3" fmla="*/ 3147998 h 3147998"/>
              <a:gd name="connsiteX4" fmla="*/ 2033714 w 2273668"/>
              <a:gd name="connsiteY4" fmla="*/ 3144814 h 3147998"/>
              <a:gd name="connsiteX5" fmla="*/ 0 w 2273668"/>
              <a:gd name="connsiteY5" fmla="*/ 886966 h 3147998"/>
              <a:gd name="connsiteX6" fmla="*/ 178732 w 2273668"/>
              <a:gd name="connsiteY6" fmla="*/ 9417 h 314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3668" h="3147998">
                <a:moveTo>
                  <a:pt x="183295" y="0"/>
                </a:moveTo>
                <a:lnTo>
                  <a:pt x="2273668" y="0"/>
                </a:lnTo>
                <a:lnTo>
                  <a:pt x="2273668" y="3147998"/>
                </a:lnTo>
                <a:lnTo>
                  <a:pt x="2096300" y="3147998"/>
                </a:lnTo>
                <a:lnTo>
                  <a:pt x="2033714" y="3144814"/>
                </a:lnTo>
                <a:cubicBezTo>
                  <a:pt x="895944" y="3028420"/>
                  <a:pt x="0" y="2060597"/>
                  <a:pt x="0" y="886966"/>
                </a:cubicBezTo>
                <a:cubicBezTo>
                  <a:pt x="0" y="576250"/>
                  <a:pt x="63712" y="279606"/>
                  <a:pt x="178732" y="94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3" name="Полилиния: Фигура 42">
            <a:extLst>
              <a:ext uri="{FF2B5EF4-FFF2-40B4-BE49-F238E27FC236}">
                <a16:creationId xmlns="" xmlns:a16="http://schemas.microsoft.com/office/drawing/2014/main" id="{4550F3CE-BAE9-3916-42CA-F4D906FA5173}"/>
              </a:ext>
            </a:extLst>
          </p:cNvPr>
          <p:cNvSpPr/>
          <p:nvPr/>
        </p:nvSpPr>
        <p:spPr>
          <a:xfrm>
            <a:off x="9883919" y="2"/>
            <a:ext cx="2254928" cy="3141557"/>
          </a:xfrm>
          <a:custGeom>
            <a:avLst/>
            <a:gdLst>
              <a:gd name="connsiteX0" fmla="*/ 0 w 2254928"/>
              <a:gd name="connsiteY0" fmla="*/ 0 h 3141557"/>
              <a:gd name="connsiteX1" fmla="*/ 2080472 w 2254928"/>
              <a:gd name="connsiteY1" fmla="*/ 0 h 3141557"/>
              <a:gd name="connsiteX2" fmla="*/ 2154269 w 2254928"/>
              <a:gd name="connsiteY2" fmla="*/ 202607 h 3141557"/>
              <a:gd name="connsiteX3" fmla="*/ 2254928 w 2254928"/>
              <a:gd name="connsiteY3" fmla="*/ 871976 h 3141557"/>
              <a:gd name="connsiteX4" fmla="*/ 231934 w 2254928"/>
              <a:gd name="connsiteY4" fmla="*/ 3128339 h 3141557"/>
              <a:gd name="connsiteX5" fmla="*/ 19 w 2254928"/>
              <a:gd name="connsiteY5" fmla="*/ 3141557 h 3141557"/>
              <a:gd name="connsiteX6" fmla="*/ 0 w 2254928"/>
              <a:gd name="connsiteY6" fmla="*/ 3141557 h 3141557"/>
              <a:gd name="connsiteX7" fmla="*/ 0 w 2254928"/>
              <a:gd name="connsiteY7" fmla="*/ 2729990 h 3141557"/>
              <a:gd name="connsiteX8" fmla="*/ 0 w 2254928"/>
              <a:gd name="connsiteY8" fmla="*/ 2344136 h 3141557"/>
              <a:gd name="connsiteX9" fmla="*/ 0 w 2254928"/>
              <a:gd name="connsiteY9" fmla="*/ 1983167 h 3141557"/>
              <a:gd name="connsiteX10" fmla="*/ 0 w 2254928"/>
              <a:gd name="connsiteY10" fmla="*/ 1646252 h 3141557"/>
              <a:gd name="connsiteX11" fmla="*/ 0 w 2254928"/>
              <a:gd name="connsiteY11" fmla="*/ 1332565 h 3141557"/>
              <a:gd name="connsiteX12" fmla="*/ 0 w 2254928"/>
              <a:gd name="connsiteY12" fmla="*/ 1041273 h 3141557"/>
              <a:gd name="connsiteX13" fmla="*/ 0 w 2254928"/>
              <a:gd name="connsiteY13" fmla="*/ 771549 h 3141557"/>
              <a:gd name="connsiteX14" fmla="*/ 0 w 2254928"/>
              <a:gd name="connsiteY14" fmla="*/ 522561 h 3141557"/>
              <a:gd name="connsiteX15" fmla="*/ 0 w 2254928"/>
              <a:gd name="connsiteY15" fmla="*/ 293482 h 3141557"/>
              <a:gd name="connsiteX16" fmla="*/ 0 w 2254928"/>
              <a:gd name="connsiteY16" fmla="*/ 83481 h 3141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54928" h="3141557">
                <a:moveTo>
                  <a:pt x="0" y="0"/>
                </a:moveTo>
                <a:lnTo>
                  <a:pt x="2080472" y="0"/>
                </a:lnTo>
                <a:lnTo>
                  <a:pt x="2154269" y="202607"/>
                </a:lnTo>
                <a:cubicBezTo>
                  <a:pt x="2219730" y="414134"/>
                  <a:pt x="2254928" y="638939"/>
                  <a:pt x="2254928" y="871976"/>
                </a:cubicBezTo>
                <a:cubicBezTo>
                  <a:pt x="2254928" y="2045607"/>
                  <a:pt x="1374977" y="3005515"/>
                  <a:pt x="231934" y="3128339"/>
                </a:cubicBezTo>
                <a:lnTo>
                  <a:pt x="19" y="3141557"/>
                </a:lnTo>
                <a:lnTo>
                  <a:pt x="0" y="3141557"/>
                </a:lnTo>
                <a:lnTo>
                  <a:pt x="0" y="2729990"/>
                </a:lnTo>
                <a:lnTo>
                  <a:pt x="0" y="2344136"/>
                </a:lnTo>
                <a:lnTo>
                  <a:pt x="0" y="1983167"/>
                </a:lnTo>
                <a:lnTo>
                  <a:pt x="0" y="1646252"/>
                </a:lnTo>
                <a:lnTo>
                  <a:pt x="0" y="1332565"/>
                </a:lnTo>
                <a:lnTo>
                  <a:pt x="0" y="1041273"/>
                </a:lnTo>
                <a:lnTo>
                  <a:pt x="0" y="771549"/>
                </a:lnTo>
                <a:lnTo>
                  <a:pt x="0" y="522561"/>
                </a:lnTo>
                <a:lnTo>
                  <a:pt x="0" y="293482"/>
                </a:lnTo>
                <a:lnTo>
                  <a:pt x="0" y="8348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9" name="Полилиния: Фигура 48">
            <a:extLst>
              <a:ext uri="{FF2B5EF4-FFF2-40B4-BE49-F238E27FC236}">
                <a16:creationId xmlns="" xmlns:a16="http://schemas.microsoft.com/office/drawing/2014/main" id="{D83F65A0-0C52-48AD-DC5D-B5D3BF3CC188}"/>
              </a:ext>
            </a:extLst>
          </p:cNvPr>
          <p:cNvSpPr/>
          <p:nvPr/>
        </p:nvSpPr>
        <p:spPr>
          <a:xfrm>
            <a:off x="8395730" y="2"/>
            <a:ext cx="2959203" cy="2352793"/>
          </a:xfrm>
          <a:custGeom>
            <a:avLst/>
            <a:gdLst>
              <a:gd name="connsiteX0" fmla="*/ 289830 w 2959203"/>
              <a:gd name="connsiteY0" fmla="*/ 0 h 2352793"/>
              <a:gd name="connsiteX1" fmla="*/ 2669374 w 2959203"/>
              <a:gd name="connsiteY1" fmla="*/ 0 h 2352793"/>
              <a:gd name="connsiteX2" fmla="*/ 2706511 w 2959203"/>
              <a:gd name="connsiteY2" fmla="*/ 49584 h 2352793"/>
              <a:gd name="connsiteX3" fmla="*/ 2951565 w 2959203"/>
              <a:gd name="connsiteY3" fmla="*/ 724493 h 2352793"/>
              <a:gd name="connsiteX4" fmla="*/ 2959203 w 2959203"/>
              <a:gd name="connsiteY4" fmla="*/ 875514 h 2352793"/>
              <a:gd name="connsiteX5" fmla="*/ 2959203 w 2959203"/>
              <a:gd name="connsiteY5" fmla="*/ 875554 h 2352793"/>
              <a:gd name="connsiteX6" fmla="*/ 2951565 w 2959203"/>
              <a:gd name="connsiteY6" fmla="*/ 1026575 h 2352793"/>
              <a:gd name="connsiteX7" fmla="*/ 1479602 w 2959203"/>
              <a:gd name="connsiteY7" fmla="*/ 2352793 h 2352793"/>
              <a:gd name="connsiteX8" fmla="*/ 0 w 2959203"/>
              <a:gd name="connsiteY8" fmla="*/ 875534 h 2352793"/>
              <a:gd name="connsiteX9" fmla="*/ 252694 w 2959203"/>
              <a:gd name="connsiteY9" fmla="*/ 49584 h 2352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59203" h="2352793">
                <a:moveTo>
                  <a:pt x="289830" y="0"/>
                </a:moveTo>
                <a:lnTo>
                  <a:pt x="2669374" y="0"/>
                </a:lnTo>
                <a:lnTo>
                  <a:pt x="2706511" y="49584"/>
                </a:lnTo>
                <a:cubicBezTo>
                  <a:pt x="2839459" y="246061"/>
                  <a:pt x="2926309" y="476187"/>
                  <a:pt x="2951565" y="724493"/>
                </a:cubicBezTo>
                <a:lnTo>
                  <a:pt x="2959203" y="875514"/>
                </a:lnTo>
                <a:lnTo>
                  <a:pt x="2959203" y="875554"/>
                </a:lnTo>
                <a:lnTo>
                  <a:pt x="2951565" y="1026575"/>
                </a:lnTo>
                <a:cubicBezTo>
                  <a:pt x="2875795" y="1771492"/>
                  <a:pt x="2245691" y="2352793"/>
                  <a:pt x="1479602" y="2352793"/>
                </a:cubicBezTo>
                <a:cubicBezTo>
                  <a:pt x="662440" y="2352793"/>
                  <a:pt x="0" y="1691401"/>
                  <a:pt x="0" y="875534"/>
                </a:cubicBezTo>
                <a:cubicBezTo>
                  <a:pt x="0" y="569583"/>
                  <a:pt x="93156" y="285356"/>
                  <a:pt x="252694" y="495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0" name="Полилиния: Фигура 39">
            <a:extLst>
              <a:ext uri="{FF2B5EF4-FFF2-40B4-BE49-F238E27FC236}">
                <a16:creationId xmlns="" xmlns:a16="http://schemas.microsoft.com/office/drawing/2014/main" id="{F8FA7F58-C470-6376-9DB1-DE7034C491E8}"/>
              </a:ext>
            </a:extLst>
          </p:cNvPr>
          <p:cNvSpPr/>
          <p:nvPr/>
        </p:nvSpPr>
        <p:spPr>
          <a:xfrm>
            <a:off x="1390854" y="3130662"/>
            <a:ext cx="3106248" cy="3748831"/>
          </a:xfrm>
          <a:custGeom>
            <a:avLst/>
            <a:gdLst>
              <a:gd name="connsiteX0" fmla="*/ 0 w 3106248"/>
              <a:gd name="connsiteY0" fmla="*/ 0 h 3748831"/>
              <a:gd name="connsiteX1" fmla="*/ 3106248 w 3106248"/>
              <a:gd name="connsiteY1" fmla="*/ 3748831 h 3748831"/>
              <a:gd name="connsiteX2" fmla="*/ 0 w 3106248"/>
              <a:gd name="connsiteY2" fmla="*/ 3748831 h 3748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6248" h="3748831">
                <a:moveTo>
                  <a:pt x="0" y="0"/>
                </a:moveTo>
                <a:lnTo>
                  <a:pt x="3106248" y="3748831"/>
                </a:lnTo>
                <a:lnTo>
                  <a:pt x="0" y="3748831"/>
                </a:lnTo>
                <a:close/>
              </a:path>
            </a:pathLst>
          </a:custGeom>
          <a:solidFill>
            <a:schemeClr val="accent2">
              <a:alpha val="99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7" name="Полилиния: Фигура 36">
            <a:extLst>
              <a:ext uri="{FF2B5EF4-FFF2-40B4-BE49-F238E27FC236}">
                <a16:creationId xmlns="" xmlns:a16="http://schemas.microsoft.com/office/drawing/2014/main" id="{B27C9E57-563E-7980-7B3C-45FAD9C386F4}"/>
              </a:ext>
            </a:extLst>
          </p:cNvPr>
          <p:cNvSpPr/>
          <p:nvPr/>
        </p:nvSpPr>
        <p:spPr>
          <a:xfrm>
            <a:off x="0" y="3130661"/>
            <a:ext cx="1400640" cy="3748832"/>
          </a:xfrm>
          <a:custGeom>
            <a:avLst/>
            <a:gdLst>
              <a:gd name="connsiteX0" fmla="*/ 1400640 w 1400640"/>
              <a:gd name="connsiteY0" fmla="*/ 0 h 3748832"/>
              <a:gd name="connsiteX1" fmla="*/ 1400640 w 1400640"/>
              <a:gd name="connsiteY1" fmla="*/ 3748832 h 3748832"/>
              <a:gd name="connsiteX2" fmla="*/ 0 w 1400640"/>
              <a:gd name="connsiteY2" fmla="*/ 3748832 h 3748832"/>
              <a:gd name="connsiteX3" fmla="*/ 0 w 1400640"/>
              <a:gd name="connsiteY3" fmla="*/ 1684743 h 3748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0640" h="3748832">
                <a:moveTo>
                  <a:pt x="1400640" y="0"/>
                </a:moveTo>
                <a:lnTo>
                  <a:pt x="1400640" y="3748832"/>
                </a:lnTo>
                <a:lnTo>
                  <a:pt x="0" y="3748832"/>
                </a:lnTo>
                <a:lnTo>
                  <a:pt x="0" y="168474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lvl="0"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5600" y="3776472"/>
            <a:ext cx="6400800" cy="768096"/>
          </a:xfrm>
        </p:spPr>
        <p:txBody>
          <a:bodyPr rtlCol="0" anchor="t">
            <a:noAutofit/>
          </a:bodyPr>
          <a:lstStyle>
            <a:lvl1pPr>
              <a:lnSpc>
                <a:spcPct val="100000"/>
              </a:lnSpc>
              <a:defRPr lang="ru-RU" sz="4400"/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95600" y="4718304"/>
            <a:ext cx="6400800" cy="512064"/>
          </a:xfrm>
        </p:spPr>
        <p:txBody>
          <a:bodyPr lIns="0" tIns="0" rIns="0" bIns="0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2400">
                <a:solidFill>
                  <a:schemeClr val="accent6"/>
                </a:solidFill>
              </a:defRPr>
            </a:lvl1pPr>
            <a:lvl2pPr marL="457200" indent="0">
              <a:buNone/>
              <a:defRPr lang="ru-RU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ru-RU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ru-RU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72207471"/>
      </p:ext>
    </p:extLst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олилиния: фигура 29">
            <a:extLst>
              <a:ext uri="{FF2B5EF4-FFF2-40B4-BE49-F238E27FC236}">
                <a16:creationId xmlns="" xmlns:a16="http://schemas.microsoft.com/office/drawing/2014/main" id="{2459EA3C-8B88-5F1F-531E-7DA7DE55710B}"/>
              </a:ext>
            </a:extLst>
          </p:cNvPr>
          <p:cNvSpPr/>
          <p:nvPr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>
            <a:lvl1pPr>
              <a:lnSpc>
                <a:spcPct val="100000"/>
              </a:lnSpc>
              <a:defRPr lang="ru-RU"/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9496" y="2103120"/>
            <a:ext cx="11119104" cy="4434840"/>
          </a:xfrm>
        </p:spPr>
        <p:txBody>
          <a:bodyPr rtlCol="0">
            <a:noAutofit/>
          </a:bodyPr>
          <a:lstStyle>
            <a:lvl1pPr>
              <a:defRPr lang="ru-RU" sz="1800"/>
            </a:lvl1pPr>
            <a:lvl2pPr>
              <a:defRPr lang="ru-RU" sz="1600"/>
            </a:lvl2pPr>
            <a:lvl3pPr>
              <a:defRPr lang="ru-RU" sz="1400"/>
            </a:lvl3pPr>
            <a:lvl4pPr>
              <a:defRPr lang="ru-RU" sz="1200"/>
            </a:lvl4pPr>
            <a:lvl5pPr>
              <a:defRPr lang="ru-RU" sz="1200"/>
            </a:lvl5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fld id="{B0A9A6F9-5813-42C7-B6A5-3B29902310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297536"/>
      </p:ext>
    </p:extLst>
  </p:cSld>
  <p:clrMapOvr>
    <a:masterClrMapping/>
  </p:clrMapOvr>
  <p:transition spd="med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олилиния: фигура 27">
            <a:extLst>
              <a:ext uri="{FF2B5EF4-FFF2-40B4-BE49-F238E27FC236}">
                <a16:creationId xmlns="" xmlns:a16="http://schemas.microsoft.com/office/drawing/2014/main" id="{B0C0F070-237F-C60F-3458-4D4D9BA0A222}"/>
              </a:ext>
            </a:extLst>
          </p:cNvPr>
          <p:cNvSpPr/>
          <p:nvPr/>
        </p:nvSpPr>
        <p:spPr>
          <a:xfrm>
            <a:off x="9866106" y="0"/>
            <a:ext cx="2325894" cy="2180854"/>
          </a:xfrm>
          <a:custGeom>
            <a:avLst/>
            <a:gdLst>
              <a:gd name="connsiteX0" fmla="*/ 2066927 w 2325894"/>
              <a:gd name="connsiteY0" fmla="*/ 0 h 2180854"/>
              <a:gd name="connsiteX1" fmla="*/ 2098882 w 2325894"/>
              <a:gd name="connsiteY1" fmla="*/ 0 h 2180854"/>
              <a:gd name="connsiteX2" fmla="*/ 2128893 w 2325894"/>
              <a:gd name="connsiteY2" fmla="*/ 44463 h 2180854"/>
              <a:gd name="connsiteX3" fmla="*/ 2269798 w 2325894"/>
              <a:gd name="connsiteY3" fmla="*/ 120493 h 2180854"/>
              <a:gd name="connsiteX4" fmla="*/ 2325894 w 2325894"/>
              <a:gd name="connsiteY4" fmla="*/ 126162 h 2180854"/>
              <a:gd name="connsiteX5" fmla="*/ 2325894 w 2325894"/>
              <a:gd name="connsiteY5" fmla="*/ 149263 h 2180854"/>
              <a:gd name="connsiteX6" fmla="*/ 2265120 w 2325894"/>
              <a:gd name="connsiteY6" fmla="*/ 143117 h 2180854"/>
              <a:gd name="connsiteX7" fmla="*/ 2075647 w 2325894"/>
              <a:gd name="connsiteY7" fmla="*/ 16048 h 2180854"/>
              <a:gd name="connsiteX8" fmla="*/ 1926448 w 2325894"/>
              <a:gd name="connsiteY8" fmla="*/ 0 h 2180854"/>
              <a:gd name="connsiteX9" fmla="*/ 1950522 w 2325894"/>
              <a:gd name="connsiteY9" fmla="*/ 0 h 2180854"/>
              <a:gd name="connsiteX10" fmla="*/ 1952130 w 2325894"/>
              <a:gd name="connsiteY10" fmla="*/ 5167 h 2180854"/>
              <a:gd name="connsiteX11" fmla="*/ 2244242 w 2325894"/>
              <a:gd name="connsiteY11" fmla="*/ 244834 h 2180854"/>
              <a:gd name="connsiteX12" fmla="*/ 2325894 w 2325894"/>
              <a:gd name="connsiteY12" fmla="*/ 253091 h 2180854"/>
              <a:gd name="connsiteX13" fmla="*/ 2325894 w 2325894"/>
              <a:gd name="connsiteY13" fmla="*/ 276192 h 2180854"/>
              <a:gd name="connsiteX14" fmla="*/ 2239598 w 2325894"/>
              <a:gd name="connsiteY14" fmla="*/ 267464 h 2180854"/>
              <a:gd name="connsiteX15" fmla="*/ 1930848 w 2325894"/>
              <a:gd name="connsiteY15" fmla="*/ 14141 h 2180854"/>
              <a:gd name="connsiteX16" fmla="*/ 1794114 w 2325894"/>
              <a:gd name="connsiteY16" fmla="*/ 0 h 2180854"/>
              <a:gd name="connsiteX17" fmla="*/ 1818202 w 2325894"/>
              <a:gd name="connsiteY17" fmla="*/ 0 h 2180854"/>
              <a:gd name="connsiteX18" fmla="*/ 1835170 w 2325894"/>
              <a:gd name="connsiteY18" fmla="*/ 54535 h 2180854"/>
              <a:gd name="connsiteX19" fmla="*/ 2218687 w 2325894"/>
              <a:gd name="connsiteY19" fmla="*/ 369191 h 2180854"/>
              <a:gd name="connsiteX20" fmla="*/ 2325894 w 2325894"/>
              <a:gd name="connsiteY20" fmla="*/ 380032 h 2180854"/>
              <a:gd name="connsiteX21" fmla="*/ 2325894 w 2325894"/>
              <a:gd name="connsiteY21" fmla="*/ 403132 h 2180854"/>
              <a:gd name="connsiteX22" fmla="*/ 2214043 w 2325894"/>
              <a:gd name="connsiteY22" fmla="*/ 391825 h 2180854"/>
              <a:gd name="connsiteX23" fmla="*/ 1813889 w 2325894"/>
              <a:gd name="connsiteY23" fmla="*/ 63559 h 2180854"/>
              <a:gd name="connsiteX24" fmla="*/ 1661683 w 2325894"/>
              <a:gd name="connsiteY24" fmla="*/ 0 h 2180854"/>
              <a:gd name="connsiteX25" fmla="*/ 1685874 w 2325894"/>
              <a:gd name="connsiteY25" fmla="*/ 0 h 2180854"/>
              <a:gd name="connsiteX26" fmla="*/ 1718212 w 2325894"/>
              <a:gd name="connsiteY26" fmla="*/ 103965 h 2180854"/>
              <a:gd name="connsiteX27" fmla="*/ 2193133 w 2325894"/>
              <a:gd name="connsiteY27" fmla="*/ 493659 h 2180854"/>
              <a:gd name="connsiteX28" fmla="*/ 2325894 w 2325894"/>
              <a:gd name="connsiteY28" fmla="*/ 507083 h 2180854"/>
              <a:gd name="connsiteX29" fmla="*/ 2325894 w 2325894"/>
              <a:gd name="connsiteY29" fmla="*/ 530183 h 2180854"/>
              <a:gd name="connsiteX30" fmla="*/ 2188450 w 2325894"/>
              <a:gd name="connsiteY30" fmla="*/ 516288 h 2180854"/>
              <a:gd name="connsiteX31" fmla="*/ 1696817 w 2325894"/>
              <a:gd name="connsiteY31" fmla="*/ 112939 h 2180854"/>
              <a:gd name="connsiteX32" fmla="*/ 1531553 w 2325894"/>
              <a:gd name="connsiteY32" fmla="*/ 0 h 2180854"/>
              <a:gd name="connsiteX33" fmla="*/ 1554659 w 2325894"/>
              <a:gd name="connsiteY33" fmla="*/ 0 h 2180854"/>
              <a:gd name="connsiteX34" fmla="*/ 1555243 w 2325894"/>
              <a:gd name="connsiteY34" fmla="*/ 5776 h 2180854"/>
              <a:gd name="connsiteX35" fmla="*/ 2245588 w 2325894"/>
              <a:gd name="connsiteY35" fmla="*/ 629962 h 2180854"/>
              <a:gd name="connsiteX36" fmla="*/ 2325894 w 2325894"/>
              <a:gd name="connsiteY36" fmla="*/ 634030 h 2180854"/>
              <a:gd name="connsiteX37" fmla="*/ 2325894 w 2325894"/>
              <a:gd name="connsiteY37" fmla="*/ 657131 h 2180854"/>
              <a:gd name="connsiteX38" fmla="*/ 2243214 w 2325894"/>
              <a:gd name="connsiteY38" fmla="*/ 652943 h 2180854"/>
              <a:gd name="connsiteX39" fmla="*/ 1532607 w 2325894"/>
              <a:gd name="connsiteY39" fmla="*/ 10419 h 2180854"/>
              <a:gd name="connsiteX40" fmla="*/ 1404609 w 2325894"/>
              <a:gd name="connsiteY40" fmla="*/ 0 h 2180854"/>
              <a:gd name="connsiteX41" fmla="*/ 1427709 w 2325894"/>
              <a:gd name="connsiteY41" fmla="*/ 0 h 2180854"/>
              <a:gd name="connsiteX42" fmla="*/ 1430873 w 2325894"/>
              <a:gd name="connsiteY42" fmla="*/ 31287 h 2180854"/>
              <a:gd name="connsiteX43" fmla="*/ 2232606 w 2325894"/>
              <a:gd name="connsiteY43" fmla="*/ 756233 h 2180854"/>
              <a:gd name="connsiteX44" fmla="*/ 2325894 w 2325894"/>
              <a:gd name="connsiteY44" fmla="*/ 760959 h 2180854"/>
              <a:gd name="connsiteX45" fmla="*/ 2325894 w 2325894"/>
              <a:gd name="connsiteY45" fmla="*/ 784060 h 2180854"/>
              <a:gd name="connsiteX46" fmla="*/ 2230270 w 2325894"/>
              <a:gd name="connsiteY46" fmla="*/ 779216 h 2180854"/>
              <a:gd name="connsiteX47" fmla="*/ 1408246 w 2325894"/>
              <a:gd name="connsiteY47" fmla="*/ 35964 h 2180854"/>
              <a:gd name="connsiteX48" fmla="*/ 1274343 w 2325894"/>
              <a:gd name="connsiteY48" fmla="*/ 0 h 2180854"/>
              <a:gd name="connsiteX49" fmla="*/ 1300756 w 2325894"/>
              <a:gd name="connsiteY49" fmla="*/ 0 h 2180854"/>
              <a:gd name="connsiteX50" fmla="*/ 1306507 w 2325894"/>
              <a:gd name="connsiteY50" fmla="*/ 56884 h 2180854"/>
              <a:gd name="connsiteX51" fmla="*/ 2219643 w 2325894"/>
              <a:gd name="connsiteY51" fmla="*/ 882640 h 2180854"/>
              <a:gd name="connsiteX52" fmla="*/ 2325894 w 2325894"/>
              <a:gd name="connsiteY52" fmla="*/ 888022 h 2180854"/>
              <a:gd name="connsiteX53" fmla="*/ 2325894 w 2325894"/>
              <a:gd name="connsiteY53" fmla="*/ 911123 h 2180854"/>
              <a:gd name="connsiteX54" fmla="*/ 2217286 w 2325894"/>
              <a:gd name="connsiteY54" fmla="*/ 905621 h 2180854"/>
              <a:gd name="connsiteX55" fmla="*/ 1283761 w 2325894"/>
              <a:gd name="connsiteY55" fmla="*/ 61528 h 2180854"/>
              <a:gd name="connsiteX56" fmla="*/ 1146071 w 2325894"/>
              <a:gd name="connsiteY56" fmla="*/ 0 h 2180854"/>
              <a:gd name="connsiteX57" fmla="*/ 1169414 w 2325894"/>
              <a:gd name="connsiteY57" fmla="*/ 0 h 2180854"/>
              <a:gd name="connsiteX58" fmla="*/ 1182030 w 2325894"/>
              <a:gd name="connsiteY58" fmla="*/ 82429 h 2180854"/>
              <a:gd name="connsiteX59" fmla="*/ 2206679 w 2325894"/>
              <a:gd name="connsiteY59" fmla="*/ 1008912 h 2180854"/>
              <a:gd name="connsiteX60" fmla="*/ 2325894 w 2325894"/>
              <a:gd name="connsiteY60" fmla="*/ 1014951 h 2180854"/>
              <a:gd name="connsiteX61" fmla="*/ 2325894 w 2325894"/>
              <a:gd name="connsiteY61" fmla="*/ 1038052 h 2180854"/>
              <a:gd name="connsiteX62" fmla="*/ 2204323 w 2325894"/>
              <a:gd name="connsiteY62" fmla="*/ 1031893 h 2180854"/>
              <a:gd name="connsiteX63" fmla="*/ 1159398 w 2325894"/>
              <a:gd name="connsiteY63" fmla="*/ 87072 h 2180854"/>
              <a:gd name="connsiteX64" fmla="*/ 1017789 w 2325894"/>
              <a:gd name="connsiteY64" fmla="*/ 0 h 2180854"/>
              <a:gd name="connsiteX65" fmla="*/ 1041132 w 2325894"/>
              <a:gd name="connsiteY65" fmla="*/ 0 h 2180854"/>
              <a:gd name="connsiteX66" fmla="*/ 1057661 w 2325894"/>
              <a:gd name="connsiteY66" fmla="*/ 107992 h 2180854"/>
              <a:gd name="connsiteX67" fmla="*/ 2193716 w 2325894"/>
              <a:gd name="connsiteY67" fmla="*/ 1135208 h 2180854"/>
              <a:gd name="connsiteX68" fmla="*/ 2325894 w 2325894"/>
              <a:gd name="connsiteY68" fmla="*/ 1141903 h 2180854"/>
              <a:gd name="connsiteX69" fmla="*/ 2325894 w 2325894"/>
              <a:gd name="connsiteY69" fmla="*/ 1165004 h 2180854"/>
              <a:gd name="connsiteX70" fmla="*/ 2191361 w 2325894"/>
              <a:gd name="connsiteY70" fmla="*/ 1158189 h 2180854"/>
              <a:gd name="connsiteX71" fmla="*/ 1035029 w 2325894"/>
              <a:gd name="connsiteY71" fmla="*/ 112636 h 2180854"/>
              <a:gd name="connsiteX72" fmla="*/ 889397 w 2325894"/>
              <a:gd name="connsiteY72" fmla="*/ 0 h 2180854"/>
              <a:gd name="connsiteX73" fmla="*/ 912837 w 2325894"/>
              <a:gd name="connsiteY73" fmla="*/ 0 h 2180854"/>
              <a:gd name="connsiteX74" fmla="*/ 933296 w 2325894"/>
              <a:gd name="connsiteY74" fmla="*/ 133667 h 2180854"/>
              <a:gd name="connsiteX75" fmla="*/ 2180754 w 2325894"/>
              <a:gd name="connsiteY75" fmla="*/ 1261608 h 2180854"/>
              <a:gd name="connsiteX76" fmla="*/ 2325894 w 2325894"/>
              <a:gd name="connsiteY76" fmla="*/ 1268960 h 2180854"/>
              <a:gd name="connsiteX77" fmla="*/ 2325894 w 2325894"/>
              <a:gd name="connsiteY77" fmla="*/ 1292061 h 2180854"/>
              <a:gd name="connsiteX78" fmla="*/ 2178378 w 2325894"/>
              <a:gd name="connsiteY78" fmla="*/ 1284588 h 2180854"/>
              <a:gd name="connsiteX79" fmla="*/ 910550 w 2325894"/>
              <a:gd name="connsiteY79" fmla="*/ 138199 h 2180854"/>
              <a:gd name="connsiteX80" fmla="*/ 761929 w 2325894"/>
              <a:gd name="connsiteY80" fmla="*/ 0 h 2180854"/>
              <a:gd name="connsiteX81" fmla="*/ 785032 w 2325894"/>
              <a:gd name="connsiteY81" fmla="*/ 0 h 2180854"/>
              <a:gd name="connsiteX82" fmla="*/ 785312 w 2325894"/>
              <a:gd name="connsiteY82" fmla="*/ 5523 h 2180854"/>
              <a:gd name="connsiteX83" fmla="*/ 2167790 w 2325894"/>
              <a:gd name="connsiteY83" fmla="*/ 1387884 h 2180854"/>
              <a:gd name="connsiteX84" fmla="*/ 2325894 w 2325894"/>
              <a:gd name="connsiteY84" fmla="*/ 1395894 h 2180854"/>
              <a:gd name="connsiteX85" fmla="*/ 2325894 w 2325894"/>
              <a:gd name="connsiteY85" fmla="*/ 1418995 h 2180854"/>
              <a:gd name="connsiteX86" fmla="*/ 2165434 w 2325894"/>
              <a:gd name="connsiteY86" fmla="*/ 1410866 h 2180854"/>
              <a:gd name="connsiteX87" fmla="*/ 762328 w 2325894"/>
              <a:gd name="connsiteY87" fmla="*/ 7877 h 2180854"/>
              <a:gd name="connsiteX88" fmla="*/ 634980 w 2325894"/>
              <a:gd name="connsiteY88" fmla="*/ 0 h 2180854"/>
              <a:gd name="connsiteX89" fmla="*/ 658083 w 2325894"/>
              <a:gd name="connsiteY89" fmla="*/ 0 h 2180854"/>
              <a:gd name="connsiteX90" fmla="*/ 659019 w 2325894"/>
              <a:gd name="connsiteY90" fmla="*/ 18476 h 2180854"/>
              <a:gd name="connsiteX91" fmla="*/ 2154827 w 2325894"/>
              <a:gd name="connsiteY91" fmla="*/ 1514157 h 2180854"/>
              <a:gd name="connsiteX92" fmla="*/ 2325894 w 2325894"/>
              <a:gd name="connsiteY92" fmla="*/ 1522823 h 2180854"/>
              <a:gd name="connsiteX93" fmla="*/ 2325894 w 2325894"/>
              <a:gd name="connsiteY93" fmla="*/ 1545924 h 2180854"/>
              <a:gd name="connsiteX94" fmla="*/ 2152472 w 2325894"/>
              <a:gd name="connsiteY94" fmla="*/ 1537138 h 2180854"/>
              <a:gd name="connsiteX95" fmla="*/ 636036 w 2325894"/>
              <a:gd name="connsiteY95" fmla="*/ 20831 h 2180854"/>
              <a:gd name="connsiteX96" fmla="*/ 507911 w 2325894"/>
              <a:gd name="connsiteY96" fmla="*/ 0 h 2180854"/>
              <a:gd name="connsiteX97" fmla="*/ 531128 w 2325894"/>
              <a:gd name="connsiteY97" fmla="*/ 0 h 2180854"/>
              <a:gd name="connsiteX98" fmla="*/ 532727 w 2325894"/>
              <a:gd name="connsiteY98" fmla="*/ 31559 h 2180854"/>
              <a:gd name="connsiteX99" fmla="*/ 2141864 w 2325894"/>
              <a:gd name="connsiteY99" fmla="*/ 1640562 h 2180854"/>
              <a:gd name="connsiteX100" fmla="*/ 2325894 w 2325894"/>
              <a:gd name="connsiteY100" fmla="*/ 1649885 h 2180854"/>
              <a:gd name="connsiteX101" fmla="*/ 2325894 w 2325894"/>
              <a:gd name="connsiteY101" fmla="*/ 1672981 h 2180854"/>
              <a:gd name="connsiteX102" fmla="*/ 2139488 w 2325894"/>
              <a:gd name="connsiteY102" fmla="*/ 1663539 h 2180854"/>
              <a:gd name="connsiteX103" fmla="*/ 509624 w 2325894"/>
              <a:gd name="connsiteY103" fmla="*/ 33818 h 2180854"/>
              <a:gd name="connsiteX104" fmla="*/ 380961 w 2325894"/>
              <a:gd name="connsiteY104" fmla="*/ 0 h 2180854"/>
              <a:gd name="connsiteX105" fmla="*/ 404065 w 2325894"/>
              <a:gd name="connsiteY105" fmla="*/ 0 h 2180854"/>
              <a:gd name="connsiteX106" fmla="*/ 406316 w 2325894"/>
              <a:gd name="connsiteY106" fmla="*/ 44437 h 2180854"/>
              <a:gd name="connsiteX107" fmla="*/ 2128900 w 2325894"/>
              <a:gd name="connsiteY107" fmla="*/ 1766854 h 2180854"/>
              <a:gd name="connsiteX108" fmla="*/ 2325894 w 2325894"/>
              <a:gd name="connsiteY108" fmla="*/ 1776833 h 2180854"/>
              <a:gd name="connsiteX109" fmla="*/ 2325894 w 2325894"/>
              <a:gd name="connsiteY109" fmla="*/ 1799934 h 2180854"/>
              <a:gd name="connsiteX110" fmla="*/ 2126525 w 2325894"/>
              <a:gd name="connsiteY110" fmla="*/ 1789835 h 2180854"/>
              <a:gd name="connsiteX111" fmla="*/ 383332 w 2325894"/>
              <a:gd name="connsiteY111" fmla="*/ 46792 h 2180854"/>
              <a:gd name="connsiteX112" fmla="*/ 254013 w 2325894"/>
              <a:gd name="connsiteY112" fmla="*/ 0 h 2180854"/>
              <a:gd name="connsiteX113" fmla="*/ 277116 w 2325894"/>
              <a:gd name="connsiteY113" fmla="*/ 0 h 2180854"/>
              <a:gd name="connsiteX114" fmla="*/ 280023 w 2325894"/>
              <a:gd name="connsiteY114" fmla="*/ 57371 h 2180854"/>
              <a:gd name="connsiteX115" fmla="*/ 2115917 w 2325894"/>
              <a:gd name="connsiteY115" fmla="*/ 1893125 h 2180854"/>
              <a:gd name="connsiteX116" fmla="*/ 2325894 w 2325894"/>
              <a:gd name="connsiteY116" fmla="*/ 1903762 h 2180854"/>
              <a:gd name="connsiteX117" fmla="*/ 2325894 w 2325894"/>
              <a:gd name="connsiteY117" fmla="*/ 1926863 h 2180854"/>
              <a:gd name="connsiteX118" fmla="*/ 2113563 w 2325894"/>
              <a:gd name="connsiteY118" fmla="*/ 1916107 h 2180854"/>
              <a:gd name="connsiteX119" fmla="*/ 257040 w 2325894"/>
              <a:gd name="connsiteY119" fmla="*/ 59745 h 2180854"/>
              <a:gd name="connsiteX120" fmla="*/ 126949 w 2325894"/>
              <a:gd name="connsiteY120" fmla="*/ 0 h 2180854"/>
              <a:gd name="connsiteX121" fmla="*/ 150160 w 2325894"/>
              <a:gd name="connsiteY121" fmla="*/ 0 h 2180854"/>
              <a:gd name="connsiteX122" fmla="*/ 153729 w 2325894"/>
              <a:gd name="connsiteY122" fmla="*/ 70454 h 2180854"/>
              <a:gd name="connsiteX123" fmla="*/ 2102955 w 2325894"/>
              <a:gd name="connsiteY123" fmla="*/ 2019530 h 2180854"/>
              <a:gd name="connsiteX124" fmla="*/ 2325894 w 2325894"/>
              <a:gd name="connsiteY124" fmla="*/ 2030824 h 2180854"/>
              <a:gd name="connsiteX125" fmla="*/ 2325894 w 2325894"/>
              <a:gd name="connsiteY125" fmla="*/ 2053925 h 2180854"/>
              <a:gd name="connsiteX126" fmla="*/ 2100598 w 2325894"/>
              <a:gd name="connsiteY126" fmla="*/ 2042512 h 2180854"/>
              <a:gd name="connsiteX127" fmla="*/ 130633 w 2325894"/>
              <a:gd name="connsiteY127" fmla="*/ 72714 h 2180854"/>
              <a:gd name="connsiteX128" fmla="*/ 0 w 2325894"/>
              <a:gd name="connsiteY128" fmla="*/ 0 h 2180854"/>
              <a:gd name="connsiteX129" fmla="*/ 23103 w 2325894"/>
              <a:gd name="connsiteY129" fmla="*/ 0 h 2180854"/>
              <a:gd name="connsiteX130" fmla="*/ 27324 w 2325894"/>
              <a:gd name="connsiteY130" fmla="*/ 83311 h 2180854"/>
              <a:gd name="connsiteX131" fmla="*/ 2089991 w 2325894"/>
              <a:gd name="connsiteY131" fmla="*/ 2145803 h 2180854"/>
              <a:gd name="connsiteX132" fmla="*/ 2325894 w 2325894"/>
              <a:gd name="connsiteY132" fmla="*/ 2157753 h 2180854"/>
              <a:gd name="connsiteX133" fmla="*/ 2325894 w 2325894"/>
              <a:gd name="connsiteY133" fmla="*/ 2180854 h 2180854"/>
              <a:gd name="connsiteX134" fmla="*/ 2087636 w 2325894"/>
              <a:gd name="connsiteY134" fmla="*/ 2168784 h 2180854"/>
              <a:gd name="connsiteX135" fmla="*/ 4341 w 2325894"/>
              <a:gd name="connsiteY135" fmla="*/ 85667 h 218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2325894" h="2180854">
                <a:moveTo>
                  <a:pt x="2066927" y="0"/>
                </a:moveTo>
                <a:lnTo>
                  <a:pt x="2098882" y="0"/>
                </a:lnTo>
                <a:lnTo>
                  <a:pt x="2128893" y="44463"/>
                </a:lnTo>
                <a:cubicBezTo>
                  <a:pt x="2166753" y="82308"/>
                  <a:pt x="2215417" y="109341"/>
                  <a:pt x="2269798" y="120493"/>
                </a:cubicBezTo>
                <a:lnTo>
                  <a:pt x="2325894" y="126162"/>
                </a:lnTo>
                <a:lnTo>
                  <a:pt x="2325894" y="149263"/>
                </a:lnTo>
                <a:lnTo>
                  <a:pt x="2265120" y="143117"/>
                </a:lnTo>
                <a:cubicBezTo>
                  <a:pt x="2186576" y="127002"/>
                  <a:pt x="2119077" y="80290"/>
                  <a:pt x="2075647" y="16048"/>
                </a:cubicBezTo>
                <a:close/>
                <a:moveTo>
                  <a:pt x="1926448" y="0"/>
                </a:moveTo>
                <a:lnTo>
                  <a:pt x="1950522" y="0"/>
                </a:lnTo>
                <a:lnTo>
                  <a:pt x="1952130" y="5167"/>
                </a:lnTo>
                <a:cubicBezTo>
                  <a:pt x="2003529" y="126455"/>
                  <a:pt x="2112323" y="217766"/>
                  <a:pt x="2244242" y="244834"/>
                </a:cubicBezTo>
                <a:lnTo>
                  <a:pt x="2325894" y="253091"/>
                </a:lnTo>
                <a:lnTo>
                  <a:pt x="2325894" y="276192"/>
                </a:lnTo>
                <a:lnTo>
                  <a:pt x="2239598" y="267464"/>
                </a:lnTo>
                <a:cubicBezTo>
                  <a:pt x="2100173" y="238852"/>
                  <a:pt x="1985178" y="142334"/>
                  <a:pt x="1930848" y="14141"/>
                </a:cubicBezTo>
                <a:close/>
                <a:moveTo>
                  <a:pt x="1794114" y="0"/>
                </a:moveTo>
                <a:lnTo>
                  <a:pt x="1818202" y="0"/>
                </a:lnTo>
                <a:lnTo>
                  <a:pt x="1835170" y="54535"/>
                </a:lnTo>
                <a:cubicBezTo>
                  <a:pt x="1902650" y="213778"/>
                  <a:pt x="2045483" y="333656"/>
                  <a:pt x="2218687" y="369191"/>
                </a:cubicBezTo>
                <a:lnTo>
                  <a:pt x="2325894" y="380032"/>
                </a:lnTo>
                <a:lnTo>
                  <a:pt x="2325894" y="403132"/>
                </a:lnTo>
                <a:lnTo>
                  <a:pt x="2214043" y="391825"/>
                </a:lnTo>
                <a:cubicBezTo>
                  <a:pt x="2033333" y="354761"/>
                  <a:pt x="1884299" y="229720"/>
                  <a:pt x="1813889" y="63559"/>
                </a:cubicBezTo>
                <a:close/>
                <a:moveTo>
                  <a:pt x="1661683" y="0"/>
                </a:moveTo>
                <a:lnTo>
                  <a:pt x="1685874" y="0"/>
                </a:lnTo>
                <a:lnTo>
                  <a:pt x="1718212" y="103965"/>
                </a:lnTo>
                <a:cubicBezTo>
                  <a:pt x="1801772" y="301203"/>
                  <a:pt x="1978643" y="449654"/>
                  <a:pt x="2193133" y="493659"/>
                </a:cubicBezTo>
                <a:lnTo>
                  <a:pt x="2325894" y="507083"/>
                </a:lnTo>
                <a:lnTo>
                  <a:pt x="2325894" y="530183"/>
                </a:lnTo>
                <a:lnTo>
                  <a:pt x="2188450" y="516288"/>
                </a:lnTo>
                <a:cubicBezTo>
                  <a:pt x="1966399" y="470740"/>
                  <a:pt x="1783312" y="317082"/>
                  <a:pt x="1696817" y="112939"/>
                </a:cubicBezTo>
                <a:close/>
                <a:moveTo>
                  <a:pt x="1531553" y="0"/>
                </a:moveTo>
                <a:lnTo>
                  <a:pt x="1554659" y="0"/>
                </a:lnTo>
                <a:lnTo>
                  <a:pt x="1555243" y="5776"/>
                </a:lnTo>
                <a:cubicBezTo>
                  <a:pt x="1623483" y="338327"/>
                  <a:pt x="1902268" y="594992"/>
                  <a:pt x="2245588" y="629962"/>
                </a:cubicBezTo>
                <a:lnTo>
                  <a:pt x="2325894" y="634030"/>
                </a:lnTo>
                <a:lnTo>
                  <a:pt x="2325894" y="657131"/>
                </a:lnTo>
                <a:lnTo>
                  <a:pt x="2243214" y="652943"/>
                </a:lnTo>
                <a:cubicBezTo>
                  <a:pt x="1889750" y="616944"/>
                  <a:pt x="1602834" y="352727"/>
                  <a:pt x="1532607" y="10419"/>
                </a:cubicBezTo>
                <a:close/>
                <a:moveTo>
                  <a:pt x="1404609" y="0"/>
                </a:moveTo>
                <a:lnTo>
                  <a:pt x="1427709" y="0"/>
                </a:lnTo>
                <a:lnTo>
                  <a:pt x="1430873" y="31287"/>
                </a:lnTo>
                <a:cubicBezTo>
                  <a:pt x="1510102" y="417452"/>
                  <a:pt x="1833798" y="715609"/>
                  <a:pt x="2232606" y="756233"/>
                </a:cubicBezTo>
                <a:lnTo>
                  <a:pt x="2325894" y="760959"/>
                </a:lnTo>
                <a:lnTo>
                  <a:pt x="2325894" y="784060"/>
                </a:lnTo>
                <a:lnTo>
                  <a:pt x="2230270" y="779216"/>
                </a:lnTo>
                <a:cubicBezTo>
                  <a:pt x="1821463" y="737574"/>
                  <a:pt x="1489501" y="431938"/>
                  <a:pt x="1408246" y="35964"/>
                </a:cubicBezTo>
                <a:close/>
                <a:moveTo>
                  <a:pt x="1274343" y="0"/>
                </a:moveTo>
                <a:lnTo>
                  <a:pt x="1300756" y="0"/>
                </a:lnTo>
                <a:lnTo>
                  <a:pt x="1306507" y="56884"/>
                </a:lnTo>
                <a:cubicBezTo>
                  <a:pt x="1396745" y="496788"/>
                  <a:pt x="1765420" y="836372"/>
                  <a:pt x="2219643" y="882640"/>
                </a:cubicBezTo>
                <a:lnTo>
                  <a:pt x="2325894" y="888022"/>
                </a:lnTo>
                <a:lnTo>
                  <a:pt x="2325894" y="911123"/>
                </a:lnTo>
                <a:lnTo>
                  <a:pt x="2217286" y="905621"/>
                </a:lnTo>
                <a:cubicBezTo>
                  <a:pt x="1752979" y="858324"/>
                  <a:pt x="1376027" y="511189"/>
                  <a:pt x="1283761" y="61528"/>
                </a:cubicBezTo>
                <a:close/>
                <a:moveTo>
                  <a:pt x="1146071" y="0"/>
                </a:moveTo>
                <a:lnTo>
                  <a:pt x="1169414" y="0"/>
                </a:lnTo>
                <a:lnTo>
                  <a:pt x="1182030" y="82429"/>
                </a:lnTo>
                <a:cubicBezTo>
                  <a:pt x="1283296" y="576000"/>
                  <a:pt x="1697029" y="957001"/>
                  <a:pt x="2206679" y="1008912"/>
                </a:cubicBezTo>
                <a:lnTo>
                  <a:pt x="2325894" y="1014951"/>
                </a:lnTo>
                <a:lnTo>
                  <a:pt x="2325894" y="1038052"/>
                </a:lnTo>
                <a:lnTo>
                  <a:pt x="2204323" y="1031893"/>
                </a:lnTo>
                <a:cubicBezTo>
                  <a:pt x="1684600" y="978953"/>
                  <a:pt x="1262670" y="590398"/>
                  <a:pt x="1159398" y="87072"/>
                </a:cubicBezTo>
                <a:close/>
                <a:moveTo>
                  <a:pt x="1017789" y="0"/>
                </a:moveTo>
                <a:lnTo>
                  <a:pt x="1041132" y="0"/>
                </a:lnTo>
                <a:lnTo>
                  <a:pt x="1057661" y="107992"/>
                </a:lnTo>
                <a:cubicBezTo>
                  <a:pt x="1169939" y="655229"/>
                  <a:pt x="1628650" y="1077653"/>
                  <a:pt x="2193716" y="1135208"/>
                </a:cubicBezTo>
                <a:lnTo>
                  <a:pt x="2325894" y="1141903"/>
                </a:lnTo>
                <a:lnTo>
                  <a:pt x="2325894" y="1165004"/>
                </a:lnTo>
                <a:lnTo>
                  <a:pt x="2191361" y="1158189"/>
                </a:lnTo>
                <a:cubicBezTo>
                  <a:pt x="1616222" y="1099606"/>
                  <a:pt x="1149313" y="669630"/>
                  <a:pt x="1035029" y="112636"/>
                </a:cubicBezTo>
                <a:close/>
                <a:moveTo>
                  <a:pt x="889397" y="0"/>
                </a:moveTo>
                <a:lnTo>
                  <a:pt x="912837" y="0"/>
                </a:lnTo>
                <a:lnTo>
                  <a:pt x="933296" y="133667"/>
                </a:lnTo>
                <a:cubicBezTo>
                  <a:pt x="1056582" y="734570"/>
                  <a:pt x="1560272" y="1198411"/>
                  <a:pt x="2180754" y="1261608"/>
                </a:cubicBezTo>
                <a:lnTo>
                  <a:pt x="2325894" y="1268960"/>
                </a:lnTo>
                <a:lnTo>
                  <a:pt x="2325894" y="1292061"/>
                </a:lnTo>
                <a:lnTo>
                  <a:pt x="2178378" y="1284588"/>
                </a:lnTo>
                <a:cubicBezTo>
                  <a:pt x="1547742" y="1220351"/>
                  <a:pt x="1035844" y="748879"/>
                  <a:pt x="910550" y="138199"/>
                </a:cubicBezTo>
                <a:close/>
                <a:moveTo>
                  <a:pt x="761929" y="0"/>
                </a:moveTo>
                <a:lnTo>
                  <a:pt x="785032" y="0"/>
                </a:lnTo>
                <a:lnTo>
                  <a:pt x="785312" y="5523"/>
                </a:lnTo>
                <a:cubicBezTo>
                  <a:pt x="859466" y="733364"/>
                  <a:pt x="1439889" y="1313736"/>
                  <a:pt x="2167790" y="1387884"/>
                </a:cubicBezTo>
                <a:lnTo>
                  <a:pt x="2325894" y="1395894"/>
                </a:lnTo>
                <a:lnTo>
                  <a:pt x="2325894" y="1418995"/>
                </a:lnTo>
                <a:lnTo>
                  <a:pt x="2165434" y="1410866"/>
                </a:lnTo>
                <a:cubicBezTo>
                  <a:pt x="1426685" y="1335609"/>
                  <a:pt x="837591" y="746563"/>
                  <a:pt x="762328" y="7877"/>
                </a:cubicBezTo>
                <a:close/>
                <a:moveTo>
                  <a:pt x="634980" y="0"/>
                </a:moveTo>
                <a:lnTo>
                  <a:pt x="658083" y="0"/>
                </a:lnTo>
                <a:lnTo>
                  <a:pt x="659019" y="18476"/>
                </a:lnTo>
                <a:cubicBezTo>
                  <a:pt x="739252" y="805990"/>
                  <a:pt x="1367247" y="1433931"/>
                  <a:pt x="2154827" y="1514157"/>
                </a:cubicBezTo>
                <a:lnTo>
                  <a:pt x="2325894" y="1522823"/>
                </a:lnTo>
                <a:lnTo>
                  <a:pt x="2325894" y="1545924"/>
                </a:lnTo>
                <a:lnTo>
                  <a:pt x="2152472" y="1537138"/>
                </a:lnTo>
                <a:cubicBezTo>
                  <a:pt x="1354048" y="1455804"/>
                  <a:pt x="717377" y="819188"/>
                  <a:pt x="636036" y="20831"/>
                </a:cubicBezTo>
                <a:close/>
                <a:moveTo>
                  <a:pt x="507911" y="0"/>
                </a:moveTo>
                <a:lnTo>
                  <a:pt x="531128" y="0"/>
                </a:lnTo>
                <a:lnTo>
                  <a:pt x="532727" y="31559"/>
                </a:lnTo>
                <a:cubicBezTo>
                  <a:pt x="619037" y="878744"/>
                  <a:pt x="1294606" y="1554259"/>
                  <a:pt x="2141864" y="1640562"/>
                </a:cubicBezTo>
                <a:lnTo>
                  <a:pt x="2325894" y="1649885"/>
                </a:lnTo>
                <a:lnTo>
                  <a:pt x="2325894" y="1672981"/>
                </a:lnTo>
                <a:lnTo>
                  <a:pt x="2139488" y="1663539"/>
                </a:lnTo>
                <a:cubicBezTo>
                  <a:pt x="1281294" y="1576127"/>
                  <a:pt x="597044" y="891939"/>
                  <a:pt x="509624" y="33818"/>
                </a:cubicBezTo>
                <a:close/>
                <a:moveTo>
                  <a:pt x="380961" y="0"/>
                </a:moveTo>
                <a:lnTo>
                  <a:pt x="404065" y="0"/>
                </a:lnTo>
                <a:lnTo>
                  <a:pt x="406316" y="44437"/>
                </a:lnTo>
                <a:cubicBezTo>
                  <a:pt x="498717" y="951387"/>
                  <a:pt x="1221951" y="1674473"/>
                  <a:pt x="2128900" y="1766854"/>
                </a:cubicBezTo>
                <a:lnTo>
                  <a:pt x="2325894" y="1776833"/>
                </a:lnTo>
                <a:lnTo>
                  <a:pt x="2325894" y="1799934"/>
                </a:lnTo>
                <a:lnTo>
                  <a:pt x="2126525" y="1789835"/>
                </a:lnTo>
                <a:cubicBezTo>
                  <a:pt x="1208653" y="1696346"/>
                  <a:pt x="476829" y="964585"/>
                  <a:pt x="383332" y="46792"/>
                </a:cubicBezTo>
                <a:close/>
                <a:moveTo>
                  <a:pt x="254013" y="0"/>
                </a:moveTo>
                <a:lnTo>
                  <a:pt x="277116" y="0"/>
                </a:lnTo>
                <a:lnTo>
                  <a:pt x="280023" y="57371"/>
                </a:lnTo>
                <a:cubicBezTo>
                  <a:pt x="378489" y="1023914"/>
                  <a:pt x="1149211" y="1794655"/>
                  <a:pt x="2115917" y="1893125"/>
                </a:cubicBezTo>
                <a:lnTo>
                  <a:pt x="2325894" y="1903762"/>
                </a:lnTo>
                <a:lnTo>
                  <a:pt x="2325894" y="1926863"/>
                </a:lnTo>
                <a:lnTo>
                  <a:pt x="2113563" y="1916107"/>
                </a:lnTo>
                <a:cubicBezTo>
                  <a:pt x="1136012" y="1816541"/>
                  <a:pt x="356615" y="1037211"/>
                  <a:pt x="257040" y="59745"/>
                </a:cubicBezTo>
                <a:close/>
                <a:moveTo>
                  <a:pt x="126949" y="0"/>
                </a:moveTo>
                <a:lnTo>
                  <a:pt x="150160" y="0"/>
                </a:lnTo>
                <a:lnTo>
                  <a:pt x="153729" y="70454"/>
                </a:lnTo>
                <a:cubicBezTo>
                  <a:pt x="258274" y="1096671"/>
                  <a:pt x="1076570" y="1914983"/>
                  <a:pt x="2102955" y="2019530"/>
                </a:cubicBezTo>
                <a:lnTo>
                  <a:pt x="2325894" y="2030824"/>
                </a:lnTo>
                <a:lnTo>
                  <a:pt x="2325894" y="2053925"/>
                </a:lnTo>
                <a:lnTo>
                  <a:pt x="2100598" y="2042512"/>
                </a:lnTo>
                <a:cubicBezTo>
                  <a:pt x="1063358" y="1936856"/>
                  <a:pt x="236298" y="1109866"/>
                  <a:pt x="130633" y="72714"/>
                </a:cubicBezTo>
                <a:close/>
                <a:moveTo>
                  <a:pt x="0" y="0"/>
                </a:moveTo>
                <a:lnTo>
                  <a:pt x="23103" y="0"/>
                </a:lnTo>
                <a:lnTo>
                  <a:pt x="27324" y="83311"/>
                </a:lnTo>
                <a:cubicBezTo>
                  <a:pt x="137958" y="1169290"/>
                  <a:pt x="1003916" y="2035178"/>
                  <a:pt x="2089991" y="2145803"/>
                </a:cubicBezTo>
                <a:lnTo>
                  <a:pt x="2325894" y="2157753"/>
                </a:lnTo>
                <a:lnTo>
                  <a:pt x="2325894" y="2180854"/>
                </a:lnTo>
                <a:lnTo>
                  <a:pt x="2087636" y="2168784"/>
                </a:lnTo>
                <a:cubicBezTo>
                  <a:pt x="990717" y="2057051"/>
                  <a:pt x="116084" y="1182492"/>
                  <a:pt x="4341" y="85667"/>
                </a:cubicBezTo>
                <a:close/>
              </a:path>
            </a:pathLst>
          </a:custGeom>
          <a:solidFill>
            <a:srgbClr val="E6F0FE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>
            <a:lvl1pPr>
              <a:lnSpc>
                <a:spcPct val="100000"/>
              </a:lnSpc>
              <a:defRPr lang="ru-RU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55904" y="2825496"/>
            <a:ext cx="10680192" cy="2834640"/>
          </a:xfrm>
        </p:spPr>
        <p:txBody>
          <a:bodyPr rtlCol="0">
            <a:noAutofit/>
          </a:bodyPr>
          <a:lstStyle>
            <a:lvl1pPr>
              <a:defRPr lang="ru-RU" sz="1800"/>
            </a:lvl1pPr>
            <a:lvl2pPr>
              <a:defRPr lang="ru-RU" sz="1600"/>
            </a:lvl2pPr>
            <a:lvl3pPr>
              <a:defRPr lang="ru-RU" sz="1400"/>
            </a:lvl3pPr>
            <a:lvl4pPr>
              <a:defRPr lang="ru-RU" sz="1200"/>
            </a:lvl4pPr>
            <a:lvl5pPr>
              <a:defRPr lang="ru-RU" sz="1200"/>
            </a:lvl5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fld id="{B0A9A6F9-5813-42C7-B6A5-3B29902310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5174176"/>
      </p:ext>
    </p:extLst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89120" y="2395728"/>
            <a:ext cx="7013448" cy="1627632"/>
          </a:xfrm>
        </p:spPr>
        <p:txBody>
          <a:bodyPr lIns="0" tIns="0" rIns="0" bIns="0" rtlCol="0">
            <a:noAutofit/>
          </a:bodyPr>
          <a:lstStyle>
            <a:lvl1pPr algn="l">
              <a:lnSpc>
                <a:spcPct val="100000"/>
              </a:lnSpc>
              <a:defRPr lang="ru-RU" sz="33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57" name="Текст 54">
            <a:extLst>
              <a:ext uri="{FF2B5EF4-FFF2-40B4-BE49-F238E27FC236}">
                <a16:creationId xmlns="" xmlns:a16="http://schemas.microsoft.com/office/drawing/2014/main" id="{A493C80D-2813-9E70-8901-D4B9EA4DD7E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11880" y="1984248"/>
            <a:ext cx="768096" cy="1627632"/>
          </a:xfrm>
        </p:spPr>
        <p:txBody>
          <a:bodyPr lIns="91440" tIns="45720" rIns="91440" bIns="54864" rtlCol="0">
            <a:noAutofit/>
          </a:bodyPr>
          <a:lstStyle>
            <a:lvl1pPr marL="0" indent="0">
              <a:buNone/>
              <a:defRPr lang="ru-RU" sz="10000" b="1"/>
            </a:lvl1pPr>
          </a:lstStyle>
          <a:p>
            <a:pPr lvl="0" rtl="0"/>
            <a:r>
              <a:rPr lang="ru-RU"/>
              <a:t>"</a:t>
            </a:r>
          </a:p>
        </p:txBody>
      </p:sp>
      <p:sp>
        <p:nvSpPr>
          <p:cNvPr id="55" name="Текст 54">
            <a:extLst>
              <a:ext uri="{FF2B5EF4-FFF2-40B4-BE49-F238E27FC236}">
                <a16:creationId xmlns="" xmlns:a16="http://schemas.microsoft.com/office/drawing/2014/main" id="{A2733C45-7C53-2BC5-3F62-D069650A79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89120" y="4308475"/>
            <a:ext cx="3932238" cy="588963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ru-RU" sz="2400"/>
            </a:lvl1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6" name="Текст 54">
            <a:extLst>
              <a:ext uri="{FF2B5EF4-FFF2-40B4-BE49-F238E27FC236}">
                <a16:creationId xmlns="" xmlns:a16="http://schemas.microsoft.com/office/drawing/2014/main" id="{B1D62231-87CB-21EC-CF8C-46276AD1F95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00616" y="3209544"/>
            <a:ext cx="768096" cy="1627632"/>
          </a:xfrm>
        </p:spPr>
        <p:txBody>
          <a:bodyPr lIns="91440" tIns="45720" rIns="91440" bIns="54864" rtlCol="0">
            <a:noAutofit/>
          </a:bodyPr>
          <a:lstStyle>
            <a:lvl1pPr marL="0" indent="0">
              <a:buNone/>
              <a:defRPr lang="ru-RU" sz="10000" b="1"/>
            </a:lvl1pPr>
          </a:lstStyle>
          <a:p>
            <a:pPr lvl="0" rtl="0"/>
            <a:r>
              <a:rPr lang="ru-RU"/>
              <a:t>"</a:t>
            </a:r>
          </a:p>
        </p:txBody>
      </p:sp>
      <p:sp>
        <p:nvSpPr>
          <p:cNvPr id="32" name="Изображение 1" descr="preencoded.png">
            <a:extLst>
              <a:ext uri="{FF2B5EF4-FFF2-40B4-BE49-F238E27FC236}">
                <a16:creationId xmlns="" xmlns:a16="http://schemas.microsoft.com/office/drawing/2014/main" id="{2A3EC91E-4089-D366-06D3-3E66F93DFAF3}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53" name="Полилиния: фигура 52">
            <a:extLst>
              <a:ext uri="{FF2B5EF4-FFF2-40B4-BE49-F238E27FC236}">
                <a16:creationId xmlns="" xmlns:a16="http://schemas.microsoft.com/office/drawing/2014/main" id="{70F595E1-C910-3710-90E9-AF5FFCE05861}"/>
              </a:ext>
            </a:extLst>
          </p:cNvPr>
          <p:cNvSpPr/>
          <p:nvPr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33" name="Изображение 4" descr="preencoded.png">
            <a:extLst>
              <a:ext uri="{FF2B5EF4-FFF2-40B4-BE49-F238E27FC236}">
                <a16:creationId xmlns="" xmlns:a16="http://schemas.microsoft.com/office/drawing/2014/main" id="{EC46DC71-C12A-96C8-3FE2-AA95AB58B349}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/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29" name="Полилиния 70">
            <a:extLst>
              <a:ext uri="{FF2B5EF4-FFF2-40B4-BE49-F238E27FC236}">
                <a16:creationId xmlns="" xmlns:a16="http://schemas.microsoft.com/office/drawing/2014/main" id="{AA39EF58-54F1-4AC9-1D83-2E7DEEAAEA6A}"/>
              </a:ext>
            </a:extLst>
          </p:cNvPr>
          <p:cNvSpPr>
            <a:spLocks/>
          </p:cNvSpPr>
          <p:nvPr/>
        </p:nvSpPr>
        <p:spPr bwMode="auto">
          <a:xfrm flipH="1">
            <a:off x="2535251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31" name="Полилиния 70">
            <a:extLst>
              <a:ext uri="{FF2B5EF4-FFF2-40B4-BE49-F238E27FC236}">
                <a16:creationId xmlns="" xmlns:a16="http://schemas.microsoft.com/office/drawing/2014/main" id="{0C320934-59CC-4123-C7C1-FEEE89F3045F}"/>
              </a:ext>
            </a:extLst>
          </p:cNvPr>
          <p:cNvSpPr>
            <a:spLocks/>
          </p:cNvSpPr>
          <p:nvPr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fld id="{B0A9A6F9-5813-42C7-B6A5-3B29902310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4184861"/>
      </p:ext>
    </p:extLst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оманда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FCC43996-DAC9-130F-CB05-4A8A90381D37}"/>
              </a:ext>
            </a:extLst>
          </p:cNvPr>
          <p:cNvSpPr/>
          <p:nvPr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sz="45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A04E8AF-9DFE-7077-DB36-941F6490B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>
            <a:lvl1pPr>
              <a:lnSpc>
                <a:spcPct val="100000"/>
              </a:lnSpc>
              <a:defRPr lang="ru-RU"/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43B58B80-D2DB-A0A1-0362-1157E9087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B62C22E6-000A-05BA-5872-EF37F029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fld id="{B0A9A6F9-5813-42C7-B6A5-3B29902310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Рисунок 16">
            <a:extLst>
              <a:ext uri="{FF2B5EF4-FFF2-40B4-BE49-F238E27FC236}">
                <a16:creationId xmlns="" xmlns:a16="http://schemas.microsoft.com/office/drawing/2014/main" id="{6AAAFB85-16C0-836A-1D0D-E65277CC34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8905" y="2392023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9" name="Текст 18">
            <a:extLst>
              <a:ext uri="{FF2B5EF4-FFF2-40B4-BE49-F238E27FC236}">
                <a16:creationId xmlns="" xmlns:a16="http://schemas.microsoft.com/office/drawing/2014/main" id="{FB04BFFD-8D76-D31F-232F-38A7065AC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8905" y="4989515"/>
            <a:ext cx="2598737" cy="1109662"/>
          </a:xfrm>
          <a:solidFill>
            <a:schemeClr val="bg1"/>
          </a:solidFill>
        </p:spPr>
        <p:txBody>
          <a:bodyPr lIns="0" tIns="274320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="" xmlns:a16="http://schemas.microsoft.com/office/drawing/2014/main" id="{75A2E03A-AFB4-3868-FAB5-A24228FA8A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6885" y="5599755"/>
            <a:ext cx="2283472" cy="365125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lvl="0" rtl="0"/>
            <a:r>
              <a:rPr lang="ru-RU"/>
              <a:t>Название</a:t>
            </a:r>
          </a:p>
        </p:txBody>
      </p:sp>
      <p:sp>
        <p:nvSpPr>
          <p:cNvPr id="23" name="Рисунок 16">
            <a:extLst>
              <a:ext uri="{FF2B5EF4-FFF2-40B4-BE49-F238E27FC236}">
                <a16:creationId xmlns="" xmlns:a16="http://schemas.microsoft.com/office/drawing/2014/main" id="{FBADCD1B-D9E0-EA12-0DD5-22E5C60E5D6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517361" y="2392619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2" name="Текст 18">
            <a:extLst>
              <a:ext uri="{FF2B5EF4-FFF2-40B4-BE49-F238E27FC236}">
                <a16:creationId xmlns="" xmlns:a16="http://schemas.microsoft.com/office/drawing/2014/main" id="{AD33972D-9092-4B3C-A699-07849068AF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16747" y="4990111"/>
            <a:ext cx="2598737" cy="1109662"/>
          </a:xfrm>
          <a:solidFill>
            <a:schemeClr val="bg1"/>
          </a:solidFill>
        </p:spPr>
        <p:txBody>
          <a:bodyPr lIns="0" tIns="274320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24" name="Текст 20">
            <a:extLst>
              <a:ext uri="{FF2B5EF4-FFF2-40B4-BE49-F238E27FC236}">
                <a16:creationId xmlns="" xmlns:a16="http://schemas.microsoft.com/office/drawing/2014/main" id="{B54F15B1-EAC3-0113-6737-C64480876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74073" y="5600351"/>
            <a:ext cx="2283472" cy="365125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lvl="0" rtl="0"/>
            <a:r>
              <a:rPr lang="ru-RU"/>
              <a:t>Название</a:t>
            </a:r>
          </a:p>
        </p:txBody>
      </p:sp>
      <p:sp>
        <p:nvSpPr>
          <p:cNvPr id="26" name="Рисунок 16">
            <a:extLst>
              <a:ext uri="{FF2B5EF4-FFF2-40B4-BE49-F238E27FC236}">
                <a16:creationId xmlns="" xmlns:a16="http://schemas.microsoft.com/office/drawing/2014/main" id="{FCEED0A5-9A71-D54A-91FC-264BD71DDE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75817" y="2393215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5" name="Текст 18">
            <a:extLst>
              <a:ext uri="{FF2B5EF4-FFF2-40B4-BE49-F238E27FC236}">
                <a16:creationId xmlns="" xmlns:a16="http://schemas.microsoft.com/office/drawing/2014/main" id="{F44A0C74-A714-A8C2-69D2-74CAD68037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74589" y="4990707"/>
            <a:ext cx="2598737" cy="1109662"/>
          </a:xfrm>
          <a:solidFill>
            <a:schemeClr val="bg1"/>
          </a:solidFill>
        </p:spPr>
        <p:txBody>
          <a:bodyPr lIns="0" tIns="274320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27" name="Текст 20">
            <a:extLst>
              <a:ext uri="{FF2B5EF4-FFF2-40B4-BE49-F238E27FC236}">
                <a16:creationId xmlns="" xmlns:a16="http://schemas.microsoft.com/office/drawing/2014/main" id="{552F4682-3F02-2A70-A285-FB2D1822A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32529" y="5600947"/>
            <a:ext cx="2283472" cy="365125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lvl="0" rtl="0"/>
            <a:r>
              <a:rPr lang="ru-RU"/>
              <a:t>Название</a:t>
            </a:r>
          </a:p>
        </p:txBody>
      </p:sp>
      <p:sp>
        <p:nvSpPr>
          <p:cNvPr id="29" name="Рисунок 16">
            <a:extLst>
              <a:ext uri="{FF2B5EF4-FFF2-40B4-BE49-F238E27FC236}">
                <a16:creationId xmlns="" xmlns:a16="http://schemas.microsoft.com/office/drawing/2014/main" id="{4F0F5D16-7316-B120-F378-E3D492FEEB9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034272" y="2393215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8" name="Текст 18">
            <a:extLst>
              <a:ext uri="{FF2B5EF4-FFF2-40B4-BE49-F238E27FC236}">
                <a16:creationId xmlns="" xmlns:a16="http://schemas.microsoft.com/office/drawing/2014/main" id="{47AC9724-9FC2-62FA-0DE7-3F9FE9B67A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32431" y="4990707"/>
            <a:ext cx="2598737" cy="1109662"/>
          </a:xfrm>
          <a:solidFill>
            <a:schemeClr val="bg1"/>
          </a:solidFill>
        </p:spPr>
        <p:txBody>
          <a:bodyPr lIns="0" tIns="274320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30" name="Текст 20">
            <a:extLst>
              <a:ext uri="{FF2B5EF4-FFF2-40B4-BE49-F238E27FC236}">
                <a16:creationId xmlns="" xmlns:a16="http://schemas.microsoft.com/office/drawing/2014/main" id="{114EE337-FC29-F325-E528-A3F809B28B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90984" y="5600947"/>
            <a:ext cx="2283472" cy="365125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lvl="0" rtl="0"/>
            <a:r>
              <a:rPr lang="ru-RU"/>
              <a:t>Должность</a:t>
            </a:r>
          </a:p>
        </p:txBody>
      </p:sp>
    </p:spTree>
    <p:extLst>
      <p:ext uri="{BB962C8B-B14F-4D97-AF65-F5344CB8AC3E}">
        <p14:creationId xmlns:p14="http://schemas.microsoft.com/office/powerpoint/2010/main" val="186568612"/>
      </p:ext>
    </p:extLst>
  </p:cSld>
  <p:clrMapOvr>
    <a:masterClrMapping/>
  </p:clrMapOvr>
  <p:transition spd="med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оманда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A04E8AF-9DFE-7077-DB36-941F6490B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539496"/>
            <a:ext cx="10671048" cy="768096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defRPr lang="ru-RU"/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43B58B80-D2DB-A0A1-0362-1157E9087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B62C22E6-000A-05BA-5872-EF37F029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fld id="{B0A9A6F9-5813-42C7-B6A5-3B29902310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Рисунок 16">
            <a:extLst>
              <a:ext uri="{FF2B5EF4-FFF2-40B4-BE49-F238E27FC236}">
                <a16:creationId xmlns="" xmlns:a16="http://schemas.microsoft.com/office/drawing/2014/main" id="{6AAAFB85-16C0-836A-1D0D-E65277CC34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71016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9" name="Текст 18">
            <a:extLst>
              <a:ext uri="{FF2B5EF4-FFF2-40B4-BE49-F238E27FC236}">
                <a16:creationId xmlns="" xmlns:a16="http://schemas.microsoft.com/office/drawing/2014/main" id="{FB04BFFD-8D76-D31F-232F-38A7065AC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71016" y="3191256"/>
            <a:ext cx="2029968" cy="694944"/>
          </a:xfrm>
          <a:solidFill>
            <a:schemeClr val="accent4"/>
          </a:solidFill>
        </p:spPr>
        <p:txBody>
          <a:bodyPr lIns="0" tIns="155448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="" xmlns:a16="http://schemas.microsoft.com/office/drawing/2014/main" id="{75A2E03A-AFB4-3868-FAB5-A24228FA8A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71016" y="3616960"/>
            <a:ext cx="2029968" cy="1828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200" spc="20" baseline="0"/>
            </a:lvl1pPr>
          </a:lstStyle>
          <a:p>
            <a:pPr lvl="0" rtl="0"/>
            <a:r>
              <a:rPr lang="ru-RU"/>
              <a:t>Название</a:t>
            </a:r>
          </a:p>
        </p:txBody>
      </p:sp>
      <p:sp>
        <p:nvSpPr>
          <p:cNvPr id="10" name="Рисунок 16">
            <a:extLst>
              <a:ext uri="{FF2B5EF4-FFF2-40B4-BE49-F238E27FC236}">
                <a16:creationId xmlns="" xmlns:a16="http://schemas.microsoft.com/office/drawing/2014/main" id="{BB749B9A-080F-37C0-08E6-909A5DA554D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271016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4" name="Текст 18">
            <a:extLst>
              <a:ext uri="{FF2B5EF4-FFF2-40B4-BE49-F238E27FC236}">
                <a16:creationId xmlns="" xmlns:a16="http://schemas.microsoft.com/office/drawing/2014/main" id="{C4C7516E-0853-87BE-108B-697DD8E0DA7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271016" y="5790184"/>
            <a:ext cx="2029968" cy="694944"/>
          </a:xfrm>
          <a:solidFill>
            <a:schemeClr val="accent1"/>
          </a:solidFill>
        </p:spPr>
        <p:txBody>
          <a:bodyPr lIns="0" tIns="155448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15" name="Текст 20">
            <a:extLst>
              <a:ext uri="{FF2B5EF4-FFF2-40B4-BE49-F238E27FC236}">
                <a16:creationId xmlns="" xmlns:a16="http://schemas.microsoft.com/office/drawing/2014/main" id="{FB1A74E1-7CEB-F501-F998-7361A20F734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271016" y="6215888"/>
            <a:ext cx="2029968" cy="1828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200" spc="20" baseline="0"/>
            </a:lvl1pPr>
          </a:lstStyle>
          <a:p>
            <a:pPr lvl="0" rtl="0"/>
            <a:r>
              <a:rPr lang="ru-RU"/>
              <a:t>Название</a:t>
            </a:r>
          </a:p>
        </p:txBody>
      </p:sp>
      <p:sp>
        <p:nvSpPr>
          <p:cNvPr id="23" name="Рисунок 16">
            <a:extLst>
              <a:ext uri="{FF2B5EF4-FFF2-40B4-BE49-F238E27FC236}">
                <a16:creationId xmlns="" xmlns:a16="http://schemas.microsoft.com/office/drawing/2014/main" id="{FBADCD1B-D9E0-EA12-0DD5-22E5C60E5D6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28288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2" name="Текст 18">
            <a:extLst>
              <a:ext uri="{FF2B5EF4-FFF2-40B4-BE49-F238E27FC236}">
                <a16:creationId xmlns="" xmlns:a16="http://schemas.microsoft.com/office/drawing/2014/main" id="{AD33972D-9092-4B3C-A699-07849068AF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28288" y="3191256"/>
            <a:ext cx="2029968" cy="694944"/>
          </a:xfrm>
          <a:solidFill>
            <a:schemeClr val="accent1"/>
          </a:solidFill>
        </p:spPr>
        <p:txBody>
          <a:bodyPr lIns="0" tIns="155448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24" name="Текст 20">
            <a:extLst>
              <a:ext uri="{FF2B5EF4-FFF2-40B4-BE49-F238E27FC236}">
                <a16:creationId xmlns="" xmlns:a16="http://schemas.microsoft.com/office/drawing/2014/main" id="{B54F15B1-EAC3-0113-6737-C64480876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28288" y="3616960"/>
            <a:ext cx="2029968" cy="1828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200" spc="20" baseline="0"/>
            </a:lvl1pPr>
          </a:lstStyle>
          <a:p>
            <a:pPr lvl="0" rtl="0"/>
            <a:r>
              <a:rPr lang="ru-RU"/>
              <a:t>Название</a:t>
            </a:r>
          </a:p>
        </p:txBody>
      </p:sp>
      <p:sp>
        <p:nvSpPr>
          <p:cNvPr id="11" name="Рисунок 16">
            <a:extLst>
              <a:ext uri="{FF2B5EF4-FFF2-40B4-BE49-F238E27FC236}">
                <a16:creationId xmlns="" xmlns:a16="http://schemas.microsoft.com/office/drawing/2014/main" id="{B5D5100A-3D51-45DB-3A84-9E7FB85261E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28288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6" name="Текст 18">
            <a:extLst>
              <a:ext uri="{FF2B5EF4-FFF2-40B4-BE49-F238E27FC236}">
                <a16:creationId xmlns="" xmlns:a16="http://schemas.microsoft.com/office/drawing/2014/main" id="{B775B771-678A-D917-7FE0-5DA7A23CCE2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828288" y="5790184"/>
            <a:ext cx="2029968" cy="694944"/>
          </a:xfrm>
          <a:solidFill>
            <a:schemeClr val="accent4"/>
          </a:solidFill>
        </p:spPr>
        <p:txBody>
          <a:bodyPr lIns="0" tIns="155448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18" name="Текст 20">
            <a:extLst>
              <a:ext uri="{FF2B5EF4-FFF2-40B4-BE49-F238E27FC236}">
                <a16:creationId xmlns="" xmlns:a16="http://schemas.microsoft.com/office/drawing/2014/main" id="{AA2B9540-B92A-AD9C-C01A-B08A98BF845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828288" y="6215888"/>
            <a:ext cx="2029968" cy="1828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200" spc="20" baseline="0"/>
            </a:lvl1pPr>
          </a:lstStyle>
          <a:p>
            <a:pPr lvl="0" rtl="0"/>
            <a:r>
              <a:rPr lang="ru-RU"/>
              <a:t>Название</a:t>
            </a:r>
          </a:p>
        </p:txBody>
      </p:sp>
      <p:sp>
        <p:nvSpPr>
          <p:cNvPr id="26" name="Рисунок 16">
            <a:extLst>
              <a:ext uri="{FF2B5EF4-FFF2-40B4-BE49-F238E27FC236}">
                <a16:creationId xmlns="" xmlns:a16="http://schemas.microsoft.com/office/drawing/2014/main" id="{FCEED0A5-9A71-D54A-91FC-264BD71DDE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385560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5" name="Текст 18">
            <a:extLst>
              <a:ext uri="{FF2B5EF4-FFF2-40B4-BE49-F238E27FC236}">
                <a16:creationId xmlns="" xmlns:a16="http://schemas.microsoft.com/office/drawing/2014/main" id="{F44A0C74-A714-A8C2-69D2-74CAD68037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85560" y="3191256"/>
            <a:ext cx="2029968" cy="694944"/>
          </a:xfrm>
          <a:solidFill>
            <a:schemeClr val="accent4"/>
          </a:solidFill>
        </p:spPr>
        <p:txBody>
          <a:bodyPr lIns="0" tIns="155448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27" name="Текст 20">
            <a:extLst>
              <a:ext uri="{FF2B5EF4-FFF2-40B4-BE49-F238E27FC236}">
                <a16:creationId xmlns="" xmlns:a16="http://schemas.microsoft.com/office/drawing/2014/main" id="{552F4682-3F02-2A70-A285-FB2D1822A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85560" y="3616960"/>
            <a:ext cx="2029968" cy="1828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200" spc="20" baseline="0"/>
            </a:lvl1pPr>
          </a:lstStyle>
          <a:p>
            <a:pPr lvl="0" rtl="0"/>
            <a:r>
              <a:rPr lang="ru-RU"/>
              <a:t>Название</a:t>
            </a:r>
          </a:p>
        </p:txBody>
      </p:sp>
      <p:sp>
        <p:nvSpPr>
          <p:cNvPr id="12" name="Рисунок 16">
            <a:extLst>
              <a:ext uri="{FF2B5EF4-FFF2-40B4-BE49-F238E27FC236}">
                <a16:creationId xmlns="" xmlns:a16="http://schemas.microsoft.com/office/drawing/2014/main" id="{3D2AAC25-9404-1F6F-200C-5660F499585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85560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0" name="Текст 18">
            <a:extLst>
              <a:ext uri="{FF2B5EF4-FFF2-40B4-BE49-F238E27FC236}">
                <a16:creationId xmlns="" xmlns:a16="http://schemas.microsoft.com/office/drawing/2014/main" id="{AE4677E1-AC1B-AB9C-5E0C-794903DD1CE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85560" y="5790184"/>
            <a:ext cx="2029968" cy="694944"/>
          </a:xfrm>
          <a:solidFill>
            <a:schemeClr val="accent1"/>
          </a:solidFill>
        </p:spPr>
        <p:txBody>
          <a:bodyPr lIns="0" tIns="155448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31" name="Текст 20">
            <a:extLst>
              <a:ext uri="{FF2B5EF4-FFF2-40B4-BE49-F238E27FC236}">
                <a16:creationId xmlns="" xmlns:a16="http://schemas.microsoft.com/office/drawing/2014/main" id="{826BBF6C-7198-3C15-CDCB-E72B08709C1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385560" y="6215888"/>
            <a:ext cx="2029968" cy="1828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200" spc="20" baseline="0"/>
            </a:lvl1pPr>
          </a:lstStyle>
          <a:p>
            <a:pPr lvl="0" rtl="0"/>
            <a:r>
              <a:rPr lang="ru-RU"/>
              <a:t>Название</a:t>
            </a:r>
          </a:p>
        </p:txBody>
      </p:sp>
      <p:sp>
        <p:nvSpPr>
          <p:cNvPr id="29" name="Рисунок 16">
            <a:extLst>
              <a:ext uri="{FF2B5EF4-FFF2-40B4-BE49-F238E27FC236}">
                <a16:creationId xmlns="" xmlns:a16="http://schemas.microsoft.com/office/drawing/2014/main" id="{4F0F5D16-7316-B120-F378-E3D492FEEB9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942832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8" name="Текст 18">
            <a:extLst>
              <a:ext uri="{FF2B5EF4-FFF2-40B4-BE49-F238E27FC236}">
                <a16:creationId xmlns="" xmlns:a16="http://schemas.microsoft.com/office/drawing/2014/main" id="{47AC9724-9FC2-62FA-0DE7-3F9FE9B67A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942832" y="3191256"/>
            <a:ext cx="2029968" cy="694944"/>
          </a:xfrm>
          <a:solidFill>
            <a:schemeClr val="accent1"/>
          </a:solidFill>
        </p:spPr>
        <p:txBody>
          <a:bodyPr lIns="0" tIns="155448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30" name="Текст 20">
            <a:extLst>
              <a:ext uri="{FF2B5EF4-FFF2-40B4-BE49-F238E27FC236}">
                <a16:creationId xmlns="" xmlns:a16="http://schemas.microsoft.com/office/drawing/2014/main" id="{114EE337-FC29-F325-E528-A3F809B28B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42832" y="3616960"/>
            <a:ext cx="2029968" cy="1828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200" spc="20" baseline="0"/>
            </a:lvl1pPr>
          </a:lstStyle>
          <a:p>
            <a:pPr lvl="0" rtl="0"/>
            <a:r>
              <a:rPr lang="ru-RU"/>
              <a:t>Должность</a:t>
            </a:r>
          </a:p>
        </p:txBody>
      </p:sp>
      <p:sp>
        <p:nvSpPr>
          <p:cNvPr id="13" name="Рисунок 16">
            <a:extLst>
              <a:ext uri="{FF2B5EF4-FFF2-40B4-BE49-F238E27FC236}">
                <a16:creationId xmlns="" xmlns:a16="http://schemas.microsoft.com/office/drawing/2014/main" id="{90CBAA5D-3D9B-0CB5-E527-996433638BE3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942832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4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32" name="Текст 18">
            <a:extLst>
              <a:ext uri="{FF2B5EF4-FFF2-40B4-BE49-F238E27FC236}">
                <a16:creationId xmlns="" xmlns:a16="http://schemas.microsoft.com/office/drawing/2014/main" id="{5B47333C-2F5E-FA7D-5DD1-191E0F421B6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42832" y="5790184"/>
            <a:ext cx="2029968" cy="694944"/>
          </a:xfrm>
          <a:solidFill>
            <a:schemeClr val="accent4"/>
          </a:solidFill>
        </p:spPr>
        <p:txBody>
          <a:bodyPr lIns="0" tIns="155448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33" name="Текст 20">
            <a:extLst>
              <a:ext uri="{FF2B5EF4-FFF2-40B4-BE49-F238E27FC236}">
                <a16:creationId xmlns="" xmlns:a16="http://schemas.microsoft.com/office/drawing/2014/main" id="{D0AA2AE2-5A11-76D4-4D9C-B6B24D1419D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942832" y="6215888"/>
            <a:ext cx="2029968" cy="1828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200" spc="20" baseline="0"/>
            </a:lvl1pPr>
          </a:lstStyle>
          <a:p>
            <a:pPr lvl="0" rtl="0"/>
            <a:r>
              <a:rPr lang="ru-RU"/>
              <a:t>Должность</a:t>
            </a:r>
          </a:p>
        </p:txBody>
      </p:sp>
    </p:spTree>
    <p:extLst>
      <p:ext uri="{BB962C8B-B14F-4D97-AF65-F5344CB8AC3E}">
        <p14:creationId xmlns:p14="http://schemas.microsoft.com/office/powerpoint/2010/main" val="1276304742"/>
      </p:ext>
    </p:extLst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 столбц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B950ED98-B5D1-206C-403F-FA954F9D2CFF}"/>
              </a:ext>
            </a:extLst>
          </p:cNvPr>
          <p:cNvSpPr/>
          <p:nvPr/>
        </p:nvSpPr>
        <p:spPr>
          <a:xfrm>
            <a:off x="685338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0E8643CE-01D9-3E5E-15F6-20689F775F15}"/>
              </a:ext>
            </a:extLst>
          </p:cNvPr>
          <p:cNvSpPr/>
          <p:nvPr/>
        </p:nvSpPr>
        <p:spPr>
          <a:xfrm>
            <a:off x="2900911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5AF82DDD-EDEC-7D87-F43A-113C5E4A4FE7}"/>
              </a:ext>
            </a:extLst>
          </p:cNvPr>
          <p:cNvSpPr/>
          <p:nvPr/>
        </p:nvSpPr>
        <p:spPr>
          <a:xfrm>
            <a:off x="5116484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E47E492E-967F-54B7-55B1-08A5E1C3615B}"/>
              </a:ext>
            </a:extLst>
          </p:cNvPr>
          <p:cNvSpPr/>
          <p:nvPr/>
        </p:nvSpPr>
        <p:spPr>
          <a:xfrm>
            <a:off x="9547629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DC0053FE-E44A-CA97-F782-67FC633E722E}"/>
              </a:ext>
            </a:extLst>
          </p:cNvPr>
          <p:cNvSpPr/>
          <p:nvPr/>
        </p:nvSpPr>
        <p:spPr>
          <a:xfrm>
            <a:off x="7332057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841248"/>
            <a:ext cx="10671048" cy="768096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defRPr lang="ru-RU"/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317B5E29-6335-83BC-FA01-FAE422D26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fld id="{B0A9A6F9-5813-42C7-B6A5-3B29902310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6" name="Текст 2">
            <a:extLst>
              <a:ext uri="{FF2B5EF4-FFF2-40B4-BE49-F238E27FC236}">
                <a16:creationId xmlns=""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338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4" name="Рисунок 62">
            <a:extLst>
              <a:ext uri="{FF2B5EF4-FFF2-40B4-BE49-F238E27FC236}">
                <a16:creationId xmlns="" xmlns:a16="http://schemas.microsoft.com/office/drawing/2014/main" id="{2F18FBB7-2D21-7954-1324-C7D3BFE5C85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339134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ru-RU" sz="9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52" name="Текст 51">
            <a:extLst>
              <a:ext uri="{FF2B5EF4-FFF2-40B4-BE49-F238E27FC236}">
                <a16:creationId xmlns=""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1058" y="3888404"/>
            <a:ext cx="1920240" cy="1371600"/>
          </a:xfrm>
          <a:noFill/>
          <a:ln>
            <a:noFill/>
          </a:ln>
        </p:spPr>
        <p:txBody>
          <a:bodyPr lIns="91440" rIns="91440" rtlCol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500"/>
            </a:lvl1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7" name="Текст 4">
            <a:extLst>
              <a:ext uri="{FF2B5EF4-FFF2-40B4-BE49-F238E27FC236}">
                <a16:creationId xmlns="" xmlns:a16="http://schemas.microsoft.com/office/drawing/2014/main" id="{79F9AD31-B0C5-3563-C73A-8B6297FCFD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900910" y="2491684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8" name="Рисунок 62">
            <a:extLst>
              <a:ext uri="{FF2B5EF4-FFF2-40B4-BE49-F238E27FC236}">
                <a16:creationId xmlns="" xmlns:a16="http://schemas.microsoft.com/office/drawing/2014/main" id="{05E8E8EF-4954-870B-04E5-82BC660A673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554707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ru-RU" sz="9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58" name="Текст 51">
            <a:extLst>
              <a:ext uri="{FF2B5EF4-FFF2-40B4-BE49-F238E27FC236}">
                <a16:creationId xmlns="" xmlns:a16="http://schemas.microsoft.com/office/drawing/2014/main" id="{75981CD1-EA26-D1CF-F19E-B58C16BA8A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46630" y="3888404"/>
            <a:ext cx="1920240" cy="1371600"/>
          </a:xfrm>
          <a:noFill/>
          <a:ln>
            <a:noFill/>
          </a:ln>
        </p:spPr>
        <p:txBody>
          <a:bodyPr lIns="91440" rIns="91440" rtlCol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500"/>
            </a:lvl1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8" name="Текст 4">
            <a:extLst>
              <a:ext uri="{FF2B5EF4-FFF2-40B4-BE49-F238E27FC236}">
                <a16:creationId xmlns="" xmlns:a16="http://schemas.microsoft.com/office/drawing/2014/main" id="{3A09BBD1-5CBC-B0EF-71C0-054FCB989B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16484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7" name="Рисунок 62">
            <a:extLst>
              <a:ext uri="{FF2B5EF4-FFF2-40B4-BE49-F238E27FC236}">
                <a16:creationId xmlns="" xmlns:a16="http://schemas.microsoft.com/office/drawing/2014/main" id="{4AD0C8C9-DB5A-6DC8-2729-A21F1A5CF17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770280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ru-RU" sz="9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59" name="Текст 51">
            <a:extLst>
              <a:ext uri="{FF2B5EF4-FFF2-40B4-BE49-F238E27FC236}">
                <a16:creationId xmlns="" xmlns:a16="http://schemas.microsoft.com/office/drawing/2014/main" id="{F02DE2DC-F65C-32A5-5821-89FB2F53C32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62204" y="3888404"/>
            <a:ext cx="1920240" cy="1371600"/>
          </a:xfrm>
          <a:noFill/>
          <a:ln>
            <a:noFill/>
          </a:ln>
        </p:spPr>
        <p:txBody>
          <a:bodyPr lIns="91440" rIns="91440" rtlCol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500"/>
            </a:lvl1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9" name="Текст 4">
            <a:extLst>
              <a:ext uri="{FF2B5EF4-FFF2-40B4-BE49-F238E27FC236}">
                <a16:creationId xmlns=""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32057" y="2491684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6" name="Рисунок 62">
            <a:extLst>
              <a:ext uri="{FF2B5EF4-FFF2-40B4-BE49-F238E27FC236}">
                <a16:creationId xmlns="" xmlns:a16="http://schemas.microsoft.com/office/drawing/2014/main" id="{139354A0-F5DF-3AC5-5E8B-A41146C26F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985853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ru-RU" sz="9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60" name="Текст 51">
            <a:extLst>
              <a:ext uri="{FF2B5EF4-FFF2-40B4-BE49-F238E27FC236}">
                <a16:creationId xmlns=""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77777" y="3888404"/>
            <a:ext cx="1920240" cy="1371600"/>
          </a:xfrm>
          <a:noFill/>
          <a:ln>
            <a:noFill/>
          </a:ln>
        </p:spPr>
        <p:txBody>
          <a:bodyPr lIns="91440" rIns="91440" rtlCol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500"/>
            </a:lvl1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0" name="Текст 4">
            <a:extLst>
              <a:ext uri="{FF2B5EF4-FFF2-40B4-BE49-F238E27FC236}">
                <a16:creationId xmlns=""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547629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5" name="Рисунок 62">
            <a:extLst>
              <a:ext uri="{FF2B5EF4-FFF2-40B4-BE49-F238E27FC236}">
                <a16:creationId xmlns="" xmlns:a16="http://schemas.microsoft.com/office/drawing/2014/main" id="{D5BF3A8A-72F1-392E-855B-5B36E244A7F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201425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ru-RU" sz="9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61" name="Текст 51">
            <a:extLst>
              <a:ext uri="{FF2B5EF4-FFF2-40B4-BE49-F238E27FC236}">
                <a16:creationId xmlns=""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93349" y="3888404"/>
            <a:ext cx="1920240" cy="1371600"/>
          </a:xfrm>
          <a:noFill/>
          <a:ln>
            <a:noFill/>
          </a:ln>
        </p:spPr>
        <p:txBody>
          <a:bodyPr lIns="91440" rIns="91440" rtlCol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500"/>
            </a:lvl1pPr>
          </a:lstStyle>
          <a:p>
            <a:pPr lvl="0" rt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511873109"/>
      </p:ext>
    </p:extLst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Временная шка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олилиния: Фигура 28">
            <a:extLst>
              <a:ext uri="{FF2B5EF4-FFF2-40B4-BE49-F238E27FC236}">
                <a16:creationId xmlns="" xmlns:a16="http://schemas.microsoft.com/office/drawing/2014/main" id="{E2DECB02-D9CE-E57A-0604-BFF41EC38AFA}"/>
              </a:ext>
            </a:extLst>
          </p:cNvPr>
          <p:cNvSpPr/>
          <p:nvPr/>
        </p:nvSpPr>
        <p:spPr>
          <a:xfrm>
            <a:off x="0" y="0"/>
            <a:ext cx="2838450" cy="2857958"/>
          </a:xfrm>
          <a:custGeom>
            <a:avLst/>
            <a:gdLst>
              <a:gd name="connsiteX0" fmla="*/ 1971005 w 2838450"/>
              <a:gd name="connsiteY0" fmla="*/ 0 h 2857958"/>
              <a:gd name="connsiteX1" fmla="*/ 2838450 w 2838450"/>
              <a:gd name="connsiteY1" fmla="*/ 0 h 2857958"/>
              <a:gd name="connsiteX2" fmla="*/ 2838450 w 2838450"/>
              <a:gd name="connsiteY2" fmla="*/ 7240 h 2857958"/>
              <a:gd name="connsiteX3" fmla="*/ 278890 w 2838450"/>
              <a:gd name="connsiteY3" fmla="*/ 2843883 h 2857958"/>
              <a:gd name="connsiteX4" fmla="*/ 0 w 2838450"/>
              <a:gd name="connsiteY4" fmla="*/ 2857958 h 2857958"/>
              <a:gd name="connsiteX5" fmla="*/ 0 w 2838450"/>
              <a:gd name="connsiteY5" fmla="*/ 1990580 h 2857958"/>
              <a:gd name="connsiteX6" fmla="*/ 190293 w 2838450"/>
              <a:gd name="connsiteY6" fmla="*/ 1980883 h 2857958"/>
              <a:gd name="connsiteX7" fmla="*/ 1960910 w 2838450"/>
              <a:gd name="connsiteY7" fmla="*/ 200390 h 2857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38450" h="2857958">
                <a:moveTo>
                  <a:pt x="1971005" y="0"/>
                </a:moveTo>
                <a:lnTo>
                  <a:pt x="2838450" y="0"/>
                </a:lnTo>
                <a:lnTo>
                  <a:pt x="2838450" y="7240"/>
                </a:lnTo>
                <a:cubicBezTo>
                  <a:pt x="2838450" y="1484015"/>
                  <a:pt x="1716931" y="2697914"/>
                  <a:pt x="278890" y="2843883"/>
                </a:cubicBezTo>
                <a:lnTo>
                  <a:pt x="0" y="2857958"/>
                </a:lnTo>
                <a:lnTo>
                  <a:pt x="0" y="1990580"/>
                </a:lnTo>
                <a:lnTo>
                  <a:pt x="190293" y="1980883"/>
                </a:lnTo>
                <a:cubicBezTo>
                  <a:pt x="1124600" y="1885128"/>
                  <a:pt x="1866185" y="1135788"/>
                  <a:pt x="1960910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/>
          </a:p>
        </p:txBody>
      </p:sp>
      <p:sp>
        <p:nvSpPr>
          <p:cNvPr id="26" name="Полилиния: Форма 25">
            <a:extLst>
              <a:ext uri="{FF2B5EF4-FFF2-40B4-BE49-F238E27FC236}">
                <a16:creationId xmlns="" xmlns:a16="http://schemas.microsoft.com/office/drawing/2014/main" id="{68E760EA-7D83-1DF2-A8EE-4F218084E74F}"/>
              </a:ext>
            </a:extLst>
          </p:cNvPr>
          <p:cNvSpPr/>
          <p:nvPr/>
        </p:nvSpPr>
        <p:spPr>
          <a:xfrm>
            <a:off x="1" y="-1"/>
            <a:ext cx="1970627" cy="1990267"/>
          </a:xfrm>
          <a:custGeom>
            <a:avLst/>
            <a:gdLst>
              <a:gd name="connsiteX0" fmla="*/ 0 w 1970627"/>
              <a:gd name="connsiteY0" fmla="*/ 0 h 1990267"/>
              <a:gd name="connsiteX1" fmla="*/ 1970627 w 1970627"/>
              <a:gd name="connsiteY1" fmla="*/ 0 h 1990267"/>
              <a:gd name="connsiteX2" fmla="*/ 1960534 w 1970627"/>
              <a:gd name="connsiteY2" fmla="*/ 200357 h 1990267"/>
              <a:gd name="connsiteX3" fmla="*/ 190254 w 1970627"/>
              <a:gd name="connsiteY3" fmla="*/ 1980571 h 1990267"/>
              <a:gd name="connsiteX4" fmla="*/ 0 w 1970627"/>
              <a:gd name="connsiteY4" fmla="*/ 1990267 h 1990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0627" h="1990267">
                <a:moveTo>
                  <a:pt x="0" y="0"/>
                </a:moveTo>
                <a:lnTo>
                  <a:pt x="1970627" y="0"/>
                </a:lnTo>
                <a:lnTo>
                  <a:pt x="1960534" y="200357"/>
                </a:lnTo>
                <a:cubicBezTo>
                  <a:pt x="1865827" y="1135608"/>
                  <a:pt x="1124383" y="1884831"/>
                  <a:pt x="190254" y="1980571"/>
                </a:cubicBezTo>
                <a:lnTo>
                  <a:pt x="0" y="1990267"/>
                </a:lnTo>
                <a:close/>
              </a:path>
            </a:pathLst>
          </a:custGeom>
          <a:solidFill>
            <a:srgbClr val="F5CDCE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Полилиния: фигура 15">
            <a:extLst>
              <a:ext uri="{FF2B5EF4-FFF2-40B4-BE49-F238E27FC236}">
                <a16:creationId xmlns="" xmlns:a16="http://schemas.microsoft.com/office/drawing/2014/main" id="{FF3F3353-78A1-F584-81A6-9513382DF18F}"/>
              </a:ext>
            </a:extLst>
          </p:cNvPr>
          <p:cNvSpPr/>
          <p:nvPr/>
        </p:nvSpPr>
        <p:spPr>
          <a:xfrm>
            <a:off x="1" y="1"/>
            <a:ext cx="1003449" cy="1013015"/>
          </a:xfrm>
          <a:custGeom>
            <a:avLst/>
            <a:gdLst>
              <a:gd name="connsiteX0" fmla="*/ 0 w 1003449"/>
              <a:gd name="connsiteY0" fmla="*/ 0 h 1013015"/>
              <a:gd name="connsiteX1" fmla="*/ 1003449 w 1003449"/>
              <a:gd name="connsiteY1" fmla="*/ 0 h 1013015"/>
              <a:gd name="connsiteX2" fmla="*/ 998306 w 1003449"/>
              <a:gd name="connsiteY2" fmla="*/ 100639 h 1013015"/>
              <a:gd name="connsiteX3" fmla="*/ 90663 w 1003449"/>
              <a:gd name="connsiteY3" fmla="*/ 1008380 h 1013015"/>
              <a:gd name="connsiteX4" fmla="*/ 0 w 1003449"/>
              <a:gd name="connsiteY4" fmla="*/ 1013015 h 1013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449" h="1013015">
                <a:moveTo>
                  <a:pt x="0" y="0"/>
                </a:moveTo>
                <a:lnTo>
                  <a:pt x="1003449" y="0"/>
                </a:lnTo>
                <a:lnTo>
                  <a:pt x="998306" y="100639"/>
                </a:lnTo>
                <a:cubicBezTo>
                  <a:pt x="949402" y="576784"/>
                  <a:pt x="566756" y="959471"/>
                  <a:pt x="90663" y="1008380"/>
                </a:cubicBezTo>
                <a:lnTo>
                  <a:pt x="0" y="10130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lnSpc>
                <a:spcPct val="100000"/>
              </a:lnSpc>
              <a:defRPr lang="ru-RU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471A846E-CBB1-9805-456D-0C0B89091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fld id="{B0A9A6F9-5813-42C7-B6A5-3B29902310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0" name="Изображение 2" descr="preencoded.png">
            <a:extLst>
              <a:ext uri="{FF2B5EF4-FFF2-40B4-BE49-F238E27FC236}">
                <a16:creationId xmlns="" xmlns:a16="http://schemas.microsoft.com/office/drawing/2014/main" id="{790E862E-398F-571C-EC2C-3D17164DE059}"/>
              </a:ext>
            </a:extLst>
          </p:cNvPr>
          <p:cNvSpPr/>
          <p:nvPr/>
        </p:nvSpPr>
        <p:spPr>
          <a:xfrm>
            <a:off x="1458332" y="590133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31" name="Текст 2">
            <a:extLst>
              <a:ext uri="{FF2B5EF4-FFF2-40B4-BE49-F238E27FC236}">
                <a16:creationId xmlns="" xmlns:a16="http://schemas.microsoft.com/office/drawing/2014/main" id="{AB1DF8DE-0EED-2627-4B5E-266C0BC276B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5338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МММ ГГГГ</a:t>
            </a:r>
          </a:p>
        </p:txBody>
      </p:sp>
      <p:sp>
        <p:nvSpPr>
          <p:cNvPr id="32" name="Текст 4">
            <a:extLst>
              <a:ext uri="{FF2B5EF4-FFF2-40B4-BE49-F238E27FC236}">
                <a16:creationId xmlns="" xmlns:a16="http://schemas.microsoft.com/office/drawing/2014/main" id="{5AE99EEE-38C4-CB2D-EEA0-8A2EB6F129E4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900911" y="3017520"/>
            <a:ext cx="1993392" cy="557784"/>
          </a:xfrm>
          <a:solidFill>
            <a:schemeClr val="accent1"/>
          </a:solidFill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МММ ГГГГ</a:t>
            </a:r>
          </a:p>
        </p:txBody>
      </p:sp>
      <p:sp>
        <p:nvSpPr>
          <p:cNvPr id="33" name="Текст 4">
            <a:extLst>
              <a:ext uri="{FF2B5EF4-FFF2-40B4-BE49-F238E27FC236}">
                <a16:creationId xmlns="" xmlns:a16="http://schemas.microsoft.com/office/drawing/2014/main" id="{AA90F0AE-69F4-EBD3-AED1-81E98D3481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16484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МММ ГГГГ</a:t>
            </a:r>
          </a:p>
        </p:txBody>
      </p:sp>
      <p:sp>
        <p:nvSpPr>
          <p:cNvPr id="34" name="Текст 4">
            <a:extLst>
              <a:ext uri="{FF2B5EF4-FFF2-40B4-BE49-F238E27FC236}">
                <a16:creationId xmlns="" xmlns:a16="http://schemas.microsoft.com/office/drawing/2014/main" id="{F9E49243-B04A-D7AF-B4C7-8E1AE776F8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32057" y="3017520"/>
            <a:ext cx="1993392" cy="557784"/>
          </a:xfrm>
          <a:solidFill>
            <a:schemeClr val="accent1"/>
          </a:solidFill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МММ ГГГГ</a:t>
            </a:r>
          </a:p>
        </p:txBody>
      </p:sp>
      <p:sp>
        <p:nvSpPr>
          <p:cNvPr id="35" name="Текст 4">
            <a:extLst>
              <a:ext uri="{FF2B5EF4-FFF2-40B4-BE49-F238E27FC236}">
                <a16:creationId xmlns="" xmlns:a16="http://schemas.microsoft.com/office/drawing/2014/main" id="{4780DCD4-46DE-8C31-9F39-FC6E45FC1E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47629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МММ ГГГГ</a:t>
            </a:r>
          </a:p>
        </p:txBody>
      </p:sp>
      <p:sp>
        <p:nvSpPr>
          <p:cNvPr id="36" name="Текст 51">
            <a:extLst>
              <a:ext uri="{FF2B5EF4-FFF2-40B4-BE49-F238E27FC236}">
                <a16:creationId xmlns="" xmlns:a16="http://schemas.microsoft.com/office/drawing/2014/main" id="{9FBDF935-4925-03EC-CBC9-1EBA90DF849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5338" y="4745736"/>
            <a:ext cx="1993392" cy="795528"/>
          </a:xfrm>
          <a:noFill/>
        </p:spPr>
        <p:txBody>
          <a:bodyPr lIns="0" rIns="0" rtlCol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500"/>
            </a:lvl1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37" name="Текст 51">
            <a:extLst>
              <a:ext uri="{FF2B5EF4-FFF2-40B4-BE49-F238E27FC236}">
                <a16:creationId xmlns="" xmlns:a16="http://schemas.microsoft.com/office/drawing/2014/main" id="{9BB76AA7-442D-54A7-D075-C67F474389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00911" y="4745736"/>
            <a:ext cx="1993392" cy="795528"/>
          </a:xfrm>
          <a:noFill/>
        </p:spPr>
        <p:txBody>
          <a:bodyPr lIns="0" rIns="0" rtlCol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500"/>
            </a:lvl1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38" name="Текст 51">
            <a:extLst>
              <a:ext uri="{FF2B5EF4-FFF2-40B4-BE49-F238E27FC236}">
                <a16:creationId xmlns="" xmlns:a16="http://schemas.microsoft.com/office/drawing/2014/main" id="{9E419856-1586-F2D8-A1B4-F67FEE9839D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16484" y="4745736"/>
            <a:ext cx="1993392" cy="795528"/>
          </a:xfrm>
          <a:noFill/>
        </p:spPr>
        <p:txBody>
          <a:bodyPr lIns="0" rIns="0" rtlCol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500"/>
            </a:lvl1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39" name="Текст 51">
            <a:extLst>
              <a:ext uri="{FF2B5EF4-FFF2-40B4-BE49-F238E27FC236}">
                <a16:creationId xmlns="" xmlns:a16="http://schemas.microsoft.com/office/drawing/2014/main" id="{AED74DD2-EAE3-76BF-56B9-C04FCED1F2D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32057" y="4745736"/>
            <a:ext cx="1993392" cy="795528"/>
          </a:xfrm>
          <a:noFill/>
        </p:spPr>
        <p:txBody>
          <a:bodyPr lIns="0" rIns="0" rtlCol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500"/>
            </a:lvl1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0" name="Текст 51">
            <a:extLst>
              <a:ext uri="{FF2B5EF4-FFF2-40B4-BE49-F238E27FC236}">
                <a16:creationId xmlns="" xmlns:a16="http://schemas.microsoft.com/office/drawing/2014/main" id="{0A39AD48-2F98-C0C9-DE08-CED7EBF816B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47629" y="4745736"/>
            <a:ext cx="1993392" cy="795528"/>
          </a:xfrm>
          <a:noFill/>
        </p:spPr>
        <p:txBody>
          <a:bodyPr lIns="0" rIns="0" rtlCol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lang="ru-RU" sz="1500"/>
            </a:lvl1pPr>
          </a:lstStyle>
          <a:p>
            <a:pPr lvl="0" rtl="0"/>
            <a:r>
              <a:rPr lang="ru-RU"/>
              <a:t>Образец текста</a:t>
            </a: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="" xmlns:a16="http://schemas.microsoft.com/office/drawing/2014/main" id="{E6BE61D7-B0A3-902B-4F58-727982880EF5}"/>
              </a:ext>
            </a:extLst>
          </p:cNvPr>
          <p:cNvCxnSpPr>
            <a:cxnSpLocks/>
          </p:cNvCxnSpPr>
          <p:nvPr/>
        </p:nvCxnSpPr>
        <p:spPr>
          <a:xfrm>
            <a:off x="739398" y="4187681"/>
            <a:ext cx="10812360" cy="0"/>
          </a:xfrm>
          <a:prstGeom prst="line">
            <a:avLst/>
          </a:prstGeom>
          <a:ln w="127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9378560"/>
      </p:ext>
    </p:extLst>
  </p:cSld>
  <p:clrMapOvr>
    <a:masterClrMapping/>
  </p:clrMapOvr>
  <p:transition spd="med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>
            <a:extLst>
              <a:ext uri="{FF2B5EF4-FFF2-40B4-BE49-F238E27FC236}">
                <a16:creationId xmlns=""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 rtlCol="0">
            <a:noAutofit/>
          </a:bodyPr>
          <a:lstStyle>
            <a:lvl1pPr algn="l">
              <a:lnSpc>
                <a:spcPct val="100000"/>
              </a:lnSpc>
              <a:defRPr lang="ru-RU"/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11" name="Изображение 0" descr="preencoded.png">
            <a:extLst>
              <a:ext uri="{FF2B5EF4-FFF2-40B4-BE49-F238E27FC236}">
                <a16:creationId xmlns="" xmlns:a16="http://schemas.microsoft.com/office/drawing/2014/main" id="{CD2D664E-6702-6607-A37E-2E996144917C}"/>
              </a:ext>
            </a:extLst>
          </p:cNvPr>
          <p:cNvSpPr/>
          <p:nvPr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pic>
        <p:nvPicPr>
          <p:cNvPr id="13" name="Изображение 1" descr="preencoded.png">
            <a:extLst>
              <a:ext uri="{FF2B5EF4-FFF2-40B4-BE49-F238E27FC236}">
                <a16:creationId xmlns="" xmlns:a16="http://schemas.microsoft.com/office/drawing/2014/main" id="{951C5737-DF7E-D671-AC74-9E488335BCA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Полилиния: фигура 38">
            <a:extLst>
              <a:ext uri="{FF2B5EF4-FFF2-40B4-BE49-F238E27FC236}">
                <a16:creationId xmlns="" xmlns:a16="http://schemas.microsoft.com/office/drawing/2014/main" id="{F232A1E1-DD38-15EA-6CA1-A84950EC43F0}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7" name="Изображение 5" descr="preencoded.png">
            <a:extLst>
              <a:ext uri="{FF2B5EF4-FFF2-40B4-BE49-F238E27FC236}">
                <a16:creationId xmlns="" xmlns:a16="http://schemas.microsoft.com/office/drawing/2014/main" id="{B9036D42-A06F-E6EE-BB91-8BAF045198BE}"/>
              </a:ext>
            </a:extLst>
          </p:cNvPr>
          <p:cNvSpPr/>
          <p:nvPr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pic>
        <p:nvPicPr>
          <p:cNvPr id="19" name="Изображение 6" descr="preencoded.png">
            <a:extLst>
              <a:ext uri="{FF2B5EF4-FFF2-40B4-BE49-F238E27FC236}">
                <a16:creationId xmlns="" xmlns:a16="http://schemas.microsoft.com/office/drawing/2014/main" id="{86E0540C-3355-A50D-AC61-047B54B70C6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77640" y="2330704"/>
            <a:ext cx="3822192" cy="411480"/>
          </a:xfrm>
        </p:spPr>
        <p:txBody>
          <a:bodyPr rtlCol="0" anchor="t">
            <a:noAutofit/>
          </a:bodyPr>
          <a:lstStyle>
            <a:lvl1pPr marL="0" indent="0">
              <a:spcBef>
                <a:spcPts val="0"/>
              </a:spcBef>
              <a:buNone/>
              <a:defRPr lang="ru-RU"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685032" y="2877312"/>
            <a:ext cx="3741928" cy="3684588"/>
          </a:xfrm>
        </p:spPr>
        <p:txBody>
          <a:bodyPr lIns="45720" rIns="45720" bIns="45720" rtlCol="0">
            <a:noAutofit/>
          </a:bodyPr>
          <a:lstStyle>
            <a:lvl1pPr>
              <a:defRPr lang="ru-RU" sz="1500"/>
            </a:lvl1pPr>
            <a:lvl2pPr>
              <a:defRPr lang="ru-RU" sz="1300"/>
            </a:lvl2pPr>
            <a:lvl3pPr>
              <a:defRPr lang="ru-RU" sz="1200"/>
            </a:lvl3pPr>
            <a:lvl4pPr>
              <a:defRPr lang="ru-RU" sz="1200"/>
            </a:lvl4pPr>
            <a:lvl5pPr>
              <a:defRPr lang="ru-RU" sz="1200"/>
            </a:lvl5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8046720" y="2330704"/>
            <a:ext cx="3822192" cy="411480"/>
          </a:xfrm>
        </p:spPr>
        <p:txBody>
          <a:bodyPr rtlCol="0" anchor="t">
            <a:noAutofit/>
          </a:bodyPr>
          <a:lstStyle>
            <a:lvl1pPr marL="0" indent="0">
              <a:spcBef>
                <a:spcPts val="0"/>
              </a:spcBef>
              <a:buNone/>
              <a:defRPr lang="ru-RU"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7754112" y="2877312"/>
            <a:ext cx="3741928" cy="3684588"/>
          </a:xfrm>
        </p:spPr>
        <p:txBody>
          <a:bodyPr lIns="45720" rIns="45720" bIns="45720" rtlCol="0">
            <a:noAutofit/>
          </a:bodyPr>
          <a:lstStyle>
            <a:lvl1pPr>
              <a:defRPr lang="ru-RU" sz="1500"/>
            </a:lvl1pPr>
            <a:lvl2pPr>
              <a:defRPr lang="ru-RU" sz="1300"/>
            </a:lvl2pPr>
            <a:lvl3pPr>
              <a:defRPr lang="ru-RU" sz="1200"/>
            </a:lvl3pPr>
            <a:lvl4pPr>
              <a:defRPr lang="ru-RU" sz="1200"/>
            </a:lvl4pPr>
            <a:lvl5pPr>
              <a:defRPr lang="ru-RU" sz="1200"/>
            </a:lvl5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fld id="{B0A9A6F9-5813-42C7-B6A5-3B29902310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3839881"/>
      </p:ext>
    </p:extLst>
  </p:cSld>
  <p:clrMapOvr>
    <a:masterClrMapping/>
  </p:clrMapOvr>
  <p:transition spd="med">
    <p:pull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столб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1234440"/>
            <a:ext cx="10671048" cy="768096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defRPr lang="ru-RU"/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317B5E29-6335-83BC-FA01-FAE422D26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fld id="{B0A9A6F9-5813-42C7-B6A5-3B29902310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6" name="Текст 2">
            <a:extLst>
              <a:ext uri="{FF2B5EF4-FFF2-40B4-BE49-F238E27FC236}">
                <a16:creationId xmlns=""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3232" y="2743200"/>
            <a:ext cx="3328416" cy="3557016"/>
          </a:xfrm>
          <a:noFill/>
          <a:ln w="12700">
            <a:solidFill>
              <a:schemeClr val="accent3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4" name="Рисунок 62">
            <a:extLst>
              <a:ext uri="{FF2B5EF4-FFF2-40B4-BE49-F238E27FC236}">
                <a16:creationId xmlns="" xmlns:a16="http://schemas.microsoft.com/office/drawing/2014/main" id="{2F18FBB7-2D21-7954-1324-C7D3BFE5C85D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1911096" y="2258568"/>
            <a:ext cx="932688" cy="9326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ru-RU" sz="9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52" name="Текст 51">
            <a:extLst>
              <a:ext uri="{FF2B5EF4-FFF2-40B4-BE49-F238E27FC236}">
                <a16:creationId xmlns=""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92124" y="3950208"/>
            <a:ext cx="2770632" cy="2206752"/>
          </a:xfrm>
          <a:noFill/>
        </p:spPr>
        <p:txBody>
          <a:bodyPr lIns="91440" rIns="91440" rtlCol="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lang="ru-RU" sz="1500"/>
            </a:lvl1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9" name="Текст 4">
            <a:extLst>
              <a:ext uri="{FF2B5EF4-FFF2-40B4-BE49-F238E27FC236}">
                <a16:creationId xmlns=""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43984" y="2743200"/>
            <a:ext cx="3328416" cy="3557016"/>
          </a:xfrm>
          <a:noFill/>
          <a:ln w="12700">
            <a:solidFill>
              <a:schemeClr val="accent1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6" name="Рисунок 62">
            <a:extLst>
              <a:ext uri="{FF2B5EF4-FFF2-40B4-BE49-F238E27FC236}">
                <a16:creationId xmlns="" xmlns:a16="http://schemas.microsoft.com/office/drawing/2014/main" id="{139354A0-F5DF-3AC5-5E8B-A41146C26F3C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641848" y="2258568"/>
            <a:ext cx="932688" cy="9326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ru-RU" sz="9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60" name="Текст 51">
            <a:extLst>
              <a:ext uri="{FF2B5EF4-FFF2-40B4-BE49-F238E27FC236}">
                <a16:creationId xmlns=""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22876" y="3950208"/>
            <a:ext cx="2770632" cy="2206752"/>
          </a:xfrm>
          <a:noFill/>
        </p:spPr>
        <p:txBody>
          <a:bodyPr lIns="91440" rIns="91440" rtlCol="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lang="ru-RU" sz="1500"/>
            </a:lvl1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0" name="Текст 4">
            <a:extLst>
              <a:ext uri="{FF2B5EF4-FFF2-40B4-BE49-F238E27FC236}">
                <a16:creationId xmlns=""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92440" y="2743200"/>
            <a:ext cx="3328416" cy="3557016"/>
          </a:xfrm>
          <a:noFill/>
          <a:ln w="12700">
            <a:solidFill>
              <a:schemeClr val="accent4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5" name="Рисунок 62">
            <a:extLst>
              <a:ext uri="{FF2B5EF4-FFF2-40B4-BE49-F238E27FC236}">
                <a16:creationId xmlns="" xmlns:a16="http://schemas.microsoft.com/office/drawing/2014/main" id="{D5BF3A8A-72F1-392E-855B-5B36E244A7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9290304" y="2258568"/>
            <a:ext cx="932688" cy="93268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ru-RU" sz="9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61" name="Текст 51">
            <a:extLst>
              <a:ext uri="{FF2B5EF4-FFF2-40B4-BE49-F238E27FC236}">
                <a16:creationId xmlns=""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71332" y="3950208"/>
            <a:ext cx="2770632" cy="2206752"/>
          </a:xfrm>
          <a:noFill/>
        </p:spPr>
        <p:txBody>
          <a:bodyPr lIns="91440" rIns="91440" rtlCol="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lang="ru-RU" sz="1500"/>
            </a:lvl1pPr>
          </a:lstStyle>
          <a:p>
            <a:pPr lvl="0" rt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88431451"/>
      </p:ext>
    </p:extLst>
  </p:cSld>
  <p:clrMapOvr>
    <a:masterClrMapping/>
  </p:clrMapOvr>
  <p:transition spd="med">
    <p:pull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Свод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Изображение 2" descr="preencoded.png">
            <a:extLst>
              <a:ext uri="{FF2B5EF4-FFF2-40B4-BE49-F238E27FC236}">
                <a16:creationId xmlns="" xmlns:a16="http://schemas.microsoft.com/office/drawing/2014/main" id="{ABC388A2-FFC7-1A87-02FB-C97B50161FD3}"/>
              </a:ext>
            </a:extLst>
          </p:cNvPr>
          <p:cNvSpPr/>
          <p:nvPr/>
        </p:nvSpPr>
        <p:spPr>
          <a:xfrm>
            <a:off x="8758238" y="-14287"/>
            <a:ext cx="3433763" cy="3452812"/>
          </a:xfrm>
          <a:custGeom>
            <a:avLst/>
            <a:gdLst>
              <a:gd name="connsiteX0" fmla="*/ 3433763 w 3433763"/>
              <a:gd name="connsiteY0" fmla="*/ 0 h 3452812"/>
              <a:gd name="connsiteX1" fmla="*/ 3433763 w 3433763"/>
              <a:gd name="connsiteY1" fmla="*/ 3452813 h 3452812"/>
              <a:gd name="connsiteX2" fmla="*/ 0 w 3433763"/>
              <a:gd name="connsiteY2" fmla="*/ 3452813 h 3452812"/>
              <a:gd name="connsiteX3" fmla="*/ 3433763 w 3433763"/>
              <a:gd name="connsiteY3" fmla="*/ 0 h 345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763" h="3452812">
                <a:moveTo>
                  <a:pt x="3433763" y="0"/>
                </a:moveTo>
                <a:lnTo>
                  <a:pt x="3433763" y="3452813"/>
                </a:lnTo>
                <a:lnTo>
                  <a:pt x="0" y="3452813"/>
                </a:lnTo>
                <a:cubicBezTo>
                  <a:pt x="0" y="1545912"/>
                  <a:pt x="1537383" y="0"/>
                  <a:pt x="3433763" y="0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25" name="Изображение 3" descr="preencoded.png">
            <a:extLst>
              <a:ext uri="{FF2B5EF4-FFF2-40B4-BE49-F238E27FC236}">
                <a16:creationId xmlns="" xmlns:a16="http://schemas.microsoft.com/office/drawing/2014/main" id="{D64C4994-B525-F4C0-B74F-D5E8296DFC43}"/>
              </a:ext>
            </a:extLst>
          </p:cNvPr>
          <p:cNvSpPr/>
          <p:nvPr/>
        </p:nvSpPr>
        <p:spPr>
          <a:xfrm>
            <a:off x="8758238" y="3438525"/>
            <a:ext cx="3433763" cy="3433762"/>
          </a:xfrm>
          <a:custGeom>
            <a:avLst/>
            <a:gdLst>
              <a:gd name="connsiteX0" fmla="*/ 0 w 3433763"/>
              <a:gd name="connsiteY0" fmla="*/ 0 h 3433762"/>
              <a:gd name="connsiteX1" fmla="*/ 3433763 w 3433763"/>
              <a:gd name="connsiteY1" fmla="*/ 0 h 3433762"/>
              <a:gd name="connsiteX2" fmla="*/ 3433763 w 3433763"/>
              <a:gd name="connsiteY2" fmla="*/ 3433763 h 3433762"/>
              <a:gd name="connsiteX3" fmla="*/ 0 w 3433763"/>
              <a:gd name="connsiteY3" fmla="*/ 0 h 3433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763" h="3433762">
                <a:moveTo>
                  <a:pt x="0" y="0"/>
                </a:moveTo>
                <a:lnTo>
                  <a:pt x="3433763" y="0"/>
                </a:lnTo>
                <a:lnTo>
                  <a:pt x="3433763" y="3433763"/>
                </a:lnTo>
                <a:cubicBezTo>
                  <a:pt x="1537383" y="3433763"/>
                  <a:pt x="0" y="18963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756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26" name="Изображение 4" descr="preencoded.png">
            <a:extLst>
              <a:ext uri="{FF2B5EF4-FFF2-40B4-BE49-F238E27FC236}">
                <a16:creationId xmlns="" xmlns:a16="http://schemas.microsoft.com/office/drawing/2014/main" id="{9019DA73-2516-F3D2-ECDB-620C90483DB3}"/>
              </a:ext>
            </a:extLst>
          </p:cNvPr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53" name="Изображение 7" descr="preencoded.png">
            <a:extLst>
              <a:ext uri="{FF2B5EF4-FFF2-40B4-BE49-F238E27FC236}">
                <a16:creationId xmlns="" xmlns:a16="http://schemas.microsoft.com/office/drawing/2014/main" id="{FEA70E9F-C506-413C-11EF-5915A2296643}"/>
              </a:ext>
            </a:extLst>
          </p:cNvPr>
          <p:cNvSpPr/>
          <p:nvPr/>
        </p:nvSpPr>
        <p:spPr>
          <a:xfrm flipV="1">
            <a:off x="-20086" y="4580051"/>
            <a:ext cx="2277948" cy="2277948"/>
          </a:xfrm>
          <a:custGeom>
            <a:avLst/>
            <a:gdLst>
              <a:gd name="connsiteX0" fmla="*/ 0 w 2277948"/>
              <a:gd name="connsiteY0" fmla="*/ 2277948 h 2277948"/>
              <a:gd name="connsiteX1" fmla="*/ 2277948 w 2277948"/>
              <a:gd name="connsiteY1" fmla="*/ 0 h 2277948"/>
              <a:gd name="connsiteX2" fmla="*/ 0 w 2277948"/>
              <a:gd name="connsiteY2" fmla="*/ 0 h 2277948"/>
              <a:gd name="connsiteX3" fmla="*/ 0 w 2277948"/>
              <a:gd name="connsiteY3" fmla="*/ 2277948 h 2277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7948" h="2277948">
                <a:moveTo>
                  <a:pt x="0" y="2277948"/>
                </a:moveTo>
                <a:cubicBezTo>
                  <a:pt x="1258034" y="2277948"/>
                  <a:pt x="2277948" y="1258034"/>
                  <a:pt x="2277948" y="0"/>
                </a:cubicBezTo>
                <a:lnTo>
                  <a:pt x="0" y="0"/>
                </a:lnTo>
                <a:lnTo>
                  <a:pt x="0" y="2277948"/>
                </a:lnTo>
                <a:close/>
              </a:path>
            </a:pathLst>
          </a:custGeom>
          <a:solidFill>
            <a:schemeClr val="accent4"/>
          </a:solidFill>
          <a:ln w="5083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pic>
        <p:nvPicPr>
          <p:cNvPr id="21" name="Изображение 2" descr="preencoded.png">
            <a:extLst>
              <a:ext uri="{FF2B5EF4-FFF2-40B4-BE49-F238E27FC236}">
                <a16:creationId xmlns="" xmlns:a16="http://schemas.microsoft.com/office/drawing/2014/main" id="{A8B7F1F1-806C-8D65-7340-220A0C4653C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991886" y="3441269"/>
            <a:ext cx="2200114" cy="2200114"/>
          </a:xfrm>
          <a:prstGeom prst="rect">
            <a:avLst/>
          </a:prstGeom>
        </p:spPr>
      </p:pic>
      <p:sp>
        <p:nvSpPr>
          <p:cNvPr id="54" name="Изображение 2" descr="preencoded.png">
            <a:extLst>
              <a:ext uri="{FF2B5EF4-FFF2-40B4-BE49-F238E27FC236}">
                <a16:creationId xmlns="" xmlns:a16="http://schemas.microsoft.com/office/drawing/2014/main" id="{F19C81EC-0322-58A2-C455-6E2C84D1E6E8}"/>
              </a:ext>
            </a:extLst>
          </p:cNvPr>
          <p:cNvSpPr/>
          <p:nvPr/>
        </p:nvSpPr>
        <p:spPr>
          <a:xfrm>
            <a:off x="1707959" y="5667616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8760" y="1883664"/>
            <a:ext cx="6766560" cy="768096"/>
          </a:xfrm>
        </p:spPr>
        <p:txBody>
          <a:bodyPr rtlCol="0">
            <a:noAutofit/>
          </a:bodyPr>
          <a:lstStyle>
            <a:lvl1pPr algn="l">
              <a:lnSpc>
                <a:spcPct val="100000"/>
              </a:lnSpc>
              <a:defRPr lang="ru-RU" b="1"/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08760" y="2837688"/>
            <a:ext cx="5879592" cy="2700528"/>
          </a:xfrm>
        </p:spPr>
        <p:txBody>
          <a:bodyPr rtlCol="0">
            <a:noAutofit/>
          </a:bodyPr>
          <a:lstStyle>
            <a:lvl1pPr marL="0" indent="0">
              <a:buNone/>
              <a:defRPr lang="ru-RU" sz="1500"/>
            </a:lvl1pPr>
            <a:lvl2pPr>
              <a:defRPr lang="ru-RU" sz="1500"/>
            </a:lvl2pPr>
            <a:lvl3pPr>
              <a:defRPr lang="ru-RU" sz="1500"/>
            </a:lvl3pPr>
            <a:lvl4pPr>
              <a:defRPr lang="ru-RU" sz="1500"/>
            </a:lvl4pPr>
            <a:lvl5pPr>
              <a:defRPr lang="ru-RU" sz="1500"/>
            </a:lvl5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ru-RU"/>
            </a:defPPr>
          </a:lstStyle>
          <a:p>
            <a:fld id="{B0A9A6F9-5813-42C7-B6A5-3B29902310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E1F9FD95-086F-282B-820C-8CDAD4A6EEB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>
            <a:defPPr>
              <a:defRPr lang="ru-RU"/>
            </a:def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040973"/>
      </p:ext>
    </p:extLst>
  </p:cSld>
  <p:clrMapOvr>
    <a:masterClrMapping/>
  </p:clrMapOvr>
  <p:transition spd="med">
    <p:pull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ключение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: Фигура 12">
            <a:extLst>
              <a:ext uri="{FF2B5EF4-FFF2-40B4-BE49-F238E27FC236}">
                <a16:creationId xmlns="" xmlns:a16="http://schemas.microsoft.com/office/drawing/2014/main" id="{AEF1F750-031C-BDB7-BD7B-9CBE17406FDB}"/>
              </a:ext>
            </a:extLst>
          </p:cNvPr>
          <p:cNvSpPr/>
          <p:nvPr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Полилиния: фигура 18" descr="preencoded.png">
            <a:extLst>
              <a:ext uri="{FF2B5EF4-FFF2-40B4-BE49-F238E27FC236}">
                <a16:creationId xmlns="" xmlns:a16="http://schemas.microsoft.com/office/drawing/2014/main" id="{FEB515B5-2D9F-58E1-6E3C-CCBF105D891E}"/>
              </a:ext>
            </a:extLst>
          </p:cNvPr>
          <p:cNvSpPr/>
          <p:nvPr/>
        </p:nvSpPr>
        <p:spPr>
          <a:xfrm>
            <a:off x="7538626" y="13142"/>
            <a:ext cx="4653374" cy="6831717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pic>
        <p:nvPicPr>
          <p:cNvPr id="9" name="Изображение 2" descr="preencoded.png">
            <a:extLst>
              <a:ext uri="{FF2B5EF4-FFF2-40B4-BE49-F238E27FC236}">
                <a16:creationId xmlns="" xmlns:a16="http://schemas.microsoft.com/office/drawing/2014/main" id="{5CCFEDF9-5B69-87BA-8A33-35033DA4013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37234" y="-25041"/>
            <a:ext cx="3432191" cy="343219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7048" y="1975104"/>
            <a:ext cx="4169664" cy="667512"/>
          </a:xfrm>
        </p:spPr>
        <p:txBody>
          <a:bodyPr tIns="0" rtlCol="0" anchor="ctr">
            <a:noAutofit/>
          </a:bodyPr>
          <a:lstStyle>
            <a:lvl1pPr algn="l">
              <a:defRPr lang="ru-RU" sz="4400"/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5336" y="2846832"/>
            <a:ext cx="4169664" cy="2176272"/>
          </a:xfrm>
        </p:spPr>
        <p:txBody>
          <a:bodyPr lIns="91440" tIns="0" rIns="91440" bIns="0" rtlCol="0">
            <a:noAutofit/>
          </a:bodyPr>
          <a:lstStyle>
            <a:lvl1pPr marL="0" indent="0" algn="l">
              <a:spcBef>
                <a:spcPts val="576"/>
              </a:spcBef>
              <a:buNone/>
              <a:defRPr lang="ru-RU" sz="2400"/>
            </a:lvl1pPr>
            <a:lvl2pPr marL="457200" indent="0" algn="ctr">
              <a:buNone/>
              <a:defRPr lang="ru-RU" sz="2000"/>
            </a:lvl2pPr>
            <a:lvl3pPr marL="914400" indent="0" algn="ctr">
              <a:buNone/>
              <a:defRPr lang="ru-RU" sz="1800"/>
            </a:lvl3pPr>
            <a:lvl4pPr marL="1371600" indent="0" algn="ctr">
              <a:buNone/>
              <a:defRPr lang="ru-RU" sz="1600"/>
            </a:lvl4pPr>
            <a:lvl5pPr marL="1828800" indent="0" algn="ctr">
              <a:buNone/>
              <a:defRPr lang="ru-RU" sz="1600"/>
            </a:lvl5pPr>
            <a:lvl6pPr marL="2286000" indent="0" algn="ctr">
              <a:buNone/>
              <a:defRPr lang="ru-RU" sz="1600"/>
            </a:lvl6pPr>
            <a:lvl7pPr marL="2743200" indent="0" algn="ctr">
              <a:buNone/>
              <a:defRPr lang="ru-RU" sz="1600"/>
            </a:lvl7pPr>
            <a:lvl8pPr marL="3200400" indent="0" algn="ctr">
              <a:buNone/>
              <a:defRPr lang="ru-RU" sz="1600"/>
            </a:lvl8pPr>
            <a:lvl9pPr marL="3657600" indent="0" algn="ctr">
              <a:buNone/>
              <a:defRPr lang="ru-RU" sz="1600"/>
            </a:lvl9pPr>
          </a:lstStyle>
          <a:p>
            <a:pPr rtl="0"/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944376751"/>
      </p:ext>
    </p:extLst>
  </p:cSld>
  <p:clrMapOvr>
    <a:masterClrMapping/>
  </p:clrMapOvr>
  <p:transition spd="med">
    <p:pull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Изображение 0" descr="preencoded.png">
            <a:extLst>
              <a:ext uri="{FF2B5EF4-FFF2-40B4-BE49-F238E27FC236}">
                <a16:creationId xmlns="" xmlns:a16="http://schemas.microsoft.com/office/drawing/2014/main" id="{8D5D10FF-3DE5-39CA-FA9A-29A09DC47BFC}"/>
              </a:ext>
            </a:extLst>
          </p:cNvPr>
          <p:cNvSpPr/>
          <p:nvPr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pic>
        <p:nvPicPr>
          <p:cNvPr id="11" name="Изображение 1" descr="preencoded.png">
            <a:extLst>
              <a:ext uri="{FF2B5EF4-FFF2-40B4-BE49-F238E27FC236}">
                <a16:creationId xmlns="" xmlns:a16="http://schemas.microsoft.com/office/drawing/2014/main" id="{BFA89E6A-8342-AE30-45E0-BC1DFE3276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13" name="Полилиния: фигура 12">
            <a:extLst>
              <a:ext uri="{FF2B5EF4-FFF2-40B4-BE49-F238E27FC236}">
                <a16:creationId xmlns="" xmlns:a16="http://schemas.microsoft.com/office/drawing/2014/main" id="{A08309FA-889A-E2F2-1EDA-F872245F5FDF}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5" name="Изображение 5" descr="preencoded.png">
            <a:extLst>
              <a:ext uri="{FF2B5EF4-FFF2-40B4-BE49-F238E27FC236}">
                <a16:creationId xmlns="" xmlns:a16="http://schemas.microsoft.com/office/drawing/2014/main" id="{D9D7EB49-4BC9-040F-C4CC-5771C5FB312B}"/>
              </a:ext>
            </a:extLst>
          </p:cNvPr>
          <p:cNvSpPr/>
          <p:nvPr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pic>
        <p:nvPicPr>
          <p:cNvPr id="17" name="Изображение 6" descr="preencoded.png">
            <a:extLst>
              <a:ext uri="{FF2B5EF4-FFF2-40B4-BE49-F238E27FC236}">
                <a16:creationId xmlns="" xmlns:a16="http://schemas.microsoft.com/office/drawing/2014/main" id="{3CE04498-C285-EFB8-340C-1A064078152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fld id="{B0A9A6F9-5813-42C7-B6A5-3B29902310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8" name="Заголовок 19">
            <a:extLst>
              <a:ext uri="{FF2B5EF4-FFF2-40B4-BE49-F238E27FC236}">
                <a16:creationId xmlns="" xmlns:a16="http://schemas.microsoft.com/office/drawing/2014/main" id="{9CBE0ADC-7FA0-F7E3-96EF-BBACB6A90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 rtlCol="0">
            <a:noAutofit/>
          </a:bodyPr>
          <a:lstStyle>
            <a:lvl1pPr algn="l">
              <a:lnSpc>
                <a:spcPct val="100000"/>
              </a:lnSpc>
              <a:defRPr lang="ru-RU"/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19" name="Объект 3">
            <a:extLst>
              <a:ext uri="{FF2B5EF4-FFF2-40B4-BE49-F238E27FC236}">
                <a16:creationId xmlns="" xmlns:a16="http://schemas.microsoft.com/office/drawing/2014/main" id="{0F9C0517-D83A-CC55-35B8-B2F990C96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85032" y="2255520"/>
            <a:ext cx="3741928" cy="4306380"/>
          </a:xfrm>
        </p:spPr>
        <p:txBody>
          <a:bodyPr lIns="45720" rIns="45720" bIns="45720" rtlCol="0">
            <a:noAutofit/>
          </a:bodyPr>
          <a:lstStyle>
            <a:lvl1pPr>
              <a:defRPr lang="ru-RU" sz="1500"/>
            </a:lvl1pPr>
            <a:lvl2pPr>
              <a:defRPr lang="ru-RU" sz="1300"/>
            </a:lvl2pPr>
            <a:lvl3pPr>
              <a:defRPr lang="ru-RU" sz="1200"/>
            </a:lvl3pPr>
            <a:lvl4pPr>
              <a:defRPr lang="ru-RU" sz="1200"/>
            </a:lvl4pPr>
            <a:lvl5pPr>
              <a:defRPr lang="ru-RU" sz="1200"/>
            </a:lvl5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20" name="Объект 5">
            <a:extLst>
              <a:ext uri="{FF2B5EF4-FFF2-40B4-BE49-F238E27FC236}">
                <a16:creationId xmlns="" xmlns:a16="http://schemas.microsoft.com/office/drawing/2014/main" id="{CF8BFBBE-0EAE-B647-2648-A5FB0094BF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754112" y="2255520"/>
            <a:ext cx="3741928" cy="4306380"/>
          </a:xfrm>
        </p:spPr>
        <p:txBody>
          <a:bodyPr lIns="45720" rIns="45720" bIns="45720" rtlCol="0">
            <a:noAutofit/>
          </a:bodyPr>
          <a:lstStyle>
            <a:lvl1pPr>
              <a:defRPr lang="ru-RU" sz="1500"/>
            </a:lvl1pPr>
            <a:lvl2pPr>
              <a:defRPr lang="ru-RU" sz="1300"/>
            </a:lvl2pPr>
            <a:lvl3pPr>
              <a:defRPr lang="ru-RU" sz="1200"/>
            </a:lvl3pPr>
            <a:lvl4pPr>
              <a:defRPr lang="ru-RU" sz="1200"/>
            </a:lvl4pPr>
            <a:lvl5pPr>
              <a:defRPr lang="ru-RU" sz="1200"/>
            </a:lvl5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712174023"/>
      </p:ext>
    </p:extLst>
  </p:cSld>
  <p:clrMapOvr>
    <a:masterClrMapping/>
  </p:clrMapOvr>
  <p:transition spd="med">
    <p:pull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: Фигура 6">
            <a:extLst>
              <a:ext uri="{FF2B5EF4-FFF2-40B4-BE49-F238E27FC236}">
                <a16:creationId xmlns="" xmlns:a16="http://schemas.microsoft.com/office/drawing/2014/main" id="{2C6B5F91-ABF5-D0B6-E43F-40CEDC3A6DF8}"/>
              </a:ext>
            </a:extLst>
          </p:cNvPr>
          <p:cNvSpPr/>
          <p:nvPr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="" xmlns:a16="http://schemas.microsoft.com/office/drawing/2014/main" id="{A52D64F1-27B6-A1E5-4F44-A6029FAB307B}"/>
              </a:ext>
            </a:extLst>
          </p:cNvPr>
          <p:cNvSpPr/>
          <p:nvPr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fld id="{B0A9A6F9-5813-42C7-B6A5-3B29902310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076056"/>
      </p:ext>
    </p:extLst>
  </p:cSld>
  <p:clrMapOvr>
    <a:masterClrMapping/>
  </p:clrMapOvr>
  <p:transition spd="med">
    <p:pull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: Фигура 5">
            <a:extLst>
              <a:ext uri="{FF2B5EF4-FFF2-40B4-BE49-F238E27FC236}">
                <a16:creationId xmlns="" xmlns:a16="http://schemas.microsoft.com/office/drawing/2014/main" id="{A626DE4B-D4E5-B36A-89FA-7C0E87AFC31D}"/>
              </a:ext>
            </a:extLst>
          </p:cNvPr>
          <p:cNvSpPr/>
          <p:nvPr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олилиния: фигура 7">
            <a:extLst>
              <a:ext uri="{FF2B5EF4-FFF2-40B4-BE49-F238E27FC236}">
                <a16:creationId xmlns="" xmlns:a16="http://schemas.microsoft.com/office/drawing/2014/main" id="{95243571-BE64-3777-F992-88FC43A60537}"/>
              </a:ext>
            </a:extLst>
          </p:cNvPr>
          <p:cNvSpPr/>
          <p:nvPr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fld id="{B0A9A6F9-5813-42C7-B6A5-3B29902310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9320469"/>
      </p:ext>
    </p:extLst>
  </p:cSld>
  <p:clrMapOvr>
    <a:masterClrMapping/>
  </p:clrMapOvr>
  <p:transition spd="med">
    <p:pull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олилиния: Фигура 10">
            <a:extLst>
              <a:ext uri="{FF2B5EF4-FFF2-40B4-BE49-F238E27FC236}">
                <a16:creationId xmlns="" xmlns:a16="http://schemas.microsoft.com/office/drawing/2014/main" id="{ADFAE2CB-0EAD-E788-FCB7-FB12F6939199}"/>
              </a:ext>
            </a:extLst>
          </p:cNvPr>
          <p:cNvSpPr/>
          <p:nvPr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lang="ru-RU" sz="3200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lang="ru-RU" sz="3200"/>
            </a:lvl1pPr>
            <a:lvl2pPr>
              <a:defRPr lang="ru-RU" sz="2800"/>
            </a:lvl2pPr>
            <a:lvl3pPr>
              <a:defRPr lang="ru-RU" sz="2400"/>
            </a:lvl3pPr>
            <a:lvl4pPr>
              <a:defRPr lang="ru-RU" sz="2000"/>
            </a:lvl4pPr>
            <a:lvl5pPr>
              <a:defRPr lang="ru-RU" sz="2000"/>
            </a:lvl5pPr>
            <a:lvl6pPr>
              <a:defRPr lang="ru-RU" sz="2000"/>
            </a:lvl6pPr>
            <a:lvl7pPr>
              <a:defRPr lang="ru-RU" sz="2000"/>
            </a:lvl7pPr>
            <a:lvl8pPr>
              <a:defRPr lang="ru-RU" sz="2000"/>
            </a:lvl8pPr>
            <a:lvl9pPr>
              <a:defRPr lang="ru-RU" sz="20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lang="ru-RU" sz="1600"/>
            </a:lvl1pPr>
            <a:lvl2pPr marL="457200" indent="0">
              <a:buNone/>
              <a:defRPr lang="ru-RU" sz="1400"/>
            </a:lvl2pPr>
            <a:lvl3pPr marL="914400" indent="0">
              <a:buNone/>
              <a:defRPr lang="ru-RU" sz="1200"/>
            </a:lvl3pPr>
            <a:lvl4pPr marL="1371600" indent="0">
              <a:buNone/>
              <a:defRPr lang="ru-RU" sz="1000"/>
            </a:lvl4pPr>
            <a:lvl5pPr marL="1828800" indent="0">
              <a:buNone/>
              <a:defRPr lang="ru-RU" sz="1000"/>
            </a:lvl5pPr>
            <a:lvl6pPr marL="2286000" indent="0">
              <a:buNone/>
              <a:defRPr lang="ru-RU" sz="1000"/>
            </a:lvl6pPr>
            <a:lvl7pPr marL="2743200" indent="0">
              <a:buNone/>
              <a:defRPr lang="ru-RU" sz="1000"/>
            </a:lvl7pPr>
            <a:lvl8pPr marL="3200400" indent="0">
              <a:buNone/>
              <a:defRPr lang="ru-RU" sz="1000"/>
            </a:lvl8pPr>
            <a:lvl9pPr marL="3657600" indent="0">
              <a:buNone/>
              <a:defRPr lang="ru-RU" sz="10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fld id="{B0A9A6F9-5813-42C7-B6A5-3B29902310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8437687"/>
      </p:ext>
    </p:extLst>
  </p:cSld>
  <p:clrMapOvr>
    <a:masterClrMapping/>
  </p:clrMapOvr>
  <p:transition spd="med">
    <p:pull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олилиния: фигура 10">
            <a:extLst>
              <a:ext uri="{FF2B5EF4-FFF2-40B4-BE49-F238E27FC236}">
                <a16:creationId xmlns="" xmlns:a16="http://schemas.microsoft.com/office/drawing/2014/main" id="{CAA6B609-D718-DB49-892F-7E49376CC913}"/>
              </a:ext>
            </a:extLst>
          </p:cNvPr>
          <p:cNvSpPr/>
          <p:nvPr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lang="ru-RU" sz="3200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 anchor="t"/>
          <a:lstStyle>
            <a:lvl1pPr marL="0" indent="0">
              <a:buNone/>
              <a:defRPr lang="ru-RU" sz="3200"/>
            </a:lvl1pPr>
            <a:lvl2pPr marL="457200" indent="0">
              <a:buNone/>
              <a:defRPr lang="ru-RU" sz="2800"/>
            </a:lvl2pPr>
            <a:lvl3pPr marL="914400" indent="0">
              <a:buNone/>
              <a:defRPr lang="ru-RU" sz="2400"/>
            </a:lvl3pPr>
            <a:lvl4pPr marL="1371600" indent="0">
              <a:buNone/>
              <a:defRPr lang="ru-RU" sz="2000"/>
            </a:lvl4pPr>
            <a:lvl5pPr marL="1828800" indent="0">
              <a:buNone/>
              <a:defRPr lang="ru-RU" sz="2000"/>
            </a:lvl5pPr>
            <a:lvl6pPr marL="2286000" indent="0">
              <a:buNone/>
              <a:defRPr lang="ru-RU" sz="2000"/>
            </a:lvl6pPr>
            <a:lvl7pPr marL="2743200" indent="0">
              <a:buNone/>
              <a:defRPr lang="ru-RU" sz="2000"/>
            </a:lvl7pPr>
            <a:lvl8pPr marL="3200400" indent="0">
              <a:buNone/>
              <a:defRPr lang="ru-RU" sz="2000"/>
            </a:lvl8pPr>
            <a:lvl9pPr marL="3657600" indent="0">
              <a:buNone/>
              <a:defRPr lang="ru-RU" sz="2000"/>
            </a:lvl9pPr>
          </a:lstStyle>
          <a:p>
            <a:pPr rtl="0"/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lang="ru-RU" sz="1600"/>
            </a:lvl1pPr>
            <a:lvl2pPr marL="457200" indent="0">
              <a:buNone/>
              <a:defRPr lang="ru-RU" sz="1400"/>
            </a:lvl2pPr>
            <a:lvl3pPr marL="914400" indent="0">
              <a:buNone/>
              <a:defRPr lang="ru-RU" sz="1200"/>
            </a:lvl3pPr>
            <a:lvl4pPr marL="1371600" indent="0">
              <a:buNone/>
              <a:defRPr lang="ru-RU" sz="1000"/>
            </a:lvl4pPr>
            <a:lvl5pPr marL="1828800" indent="0">
              <a:buNone/>
              <a:defRPr lang="ru-RU" sz="1000"/>
            </a:lvl5pPr>
            <a:lvl6pPr marL="2286000" indent="0">
              <a:buNone/>
              <a:defRPr lang="ru-RU" sz="1000"/>
            </a:lvl6pPr>
            <a:lvl7pPr marL="2743200" indent="0">
              <a:buNone/>
              <a:defRPr lang="ru-RU" sz="1000"/>
            </a:lvl7pPr>
            <a:lvl8pPr marL="3200400" indent="0">
              <a:buNone/>
              <a:defRPr lang="ru-RU" sz="1000"/>
            </a:lvl8pPr>
            <a:lvl9pPr marL="3657600" indent="0">
              <a:buNone/>
              <a:defRPr lang="ru-RU" sz="10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fld id="{B0A9A6F9-5813-42C7-B6A5-3B29902310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340782"/>
      </p:ext>
    </p:extLst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</a:lstStyle>
          <a:p>
            <a:pPr lvl="0" rtl="0"/>
            <a:r>
              <a:rPr lang="ru-RU" dirty="0"/>
              <a:t>Щелкните, чтобы изменить стили текста образца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21792" y="457200"/>
            <a:ext cx="3200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ru-RU" sz="12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ru-RU" sz="12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0A9A6F9-5813-42C7-B6A5-3B29902310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211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</p:sldLayoutIdLst>
  <p:transition spd="med">
    <p:pull/>
  </p:transition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lang="ru-RU" sz="4400" b="1" kern="1200" cap="all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ru-RU"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ru-RU"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ru-RU"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ru-RU"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ru-RU"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9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76F4B4B-7E88-C111-CD50-E6D46D02EE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46288" y="737196"/>
            <a:ext cx="7315200" cy="2474562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Праздник на каждый день</a:t>
            </a:r>
            <a:endParaRPr lang="ru-RU" sz="96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38826AB0-44F0-E6AC-9D47-64C80B5DB2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9129" y="2106339"/>
            <a:ext cx="3995514" cy="878908"/>
          </a:xfrm>
        </p:spPr>
        <p:txBody>
          <a:bodyPr/>
          <a:lstStyle/>
          <a:p>
            <a:r>
              <a:rPr lang="ru-RU" dirty="0" smtClean="0"/>
              <a:t>Проектная </a:t>
            </a:r>
            <a:r>
              <a:rPr lang="ru-RU" smtClean="0"/>
              <a:t>деятельность </a:t>
            </a:r>
            <a:r>
              <a:rPr lang="ru-RU" smtClean="0"/>
              <a:t>волонтеров</a:t>
            </a:r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C9AC2222-262C-6CC7-290F-F3F52DCD23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240" b="99225" l="1758" r="100000">
                        <a14:foregroundMark x1="35059" y1="19380" x2="65137" y2="33023"/>
                        <a14:foregroundMark x1="53711" y1="34574" x2="55273" y2="30543"/>
                        <a14:foregroundMark x1="36914" y1="63876" x2="43066" y2="59845"/>
                        <a14:foregroundMark x1="19727" y1="45426" x2="23828" y2="50543"/>
                        <a14:foregroundMark x1="24023" y1="69612" x2="12695" y2="63256"/>
                        <a14:foregroundMark x1="6152" y1="75814" x2="23828" y2="84031"/>
                        <a14:foregroundMark x1="36328" y1="42791" x2="36328" y2="42791"/>
                        <a14:backgroundMark x1="38672" y1="37674" x2="38672" y2="37674"/>
                        <a14:backgroundMark x1="45020" y1="38450" x2="45020" y2="38450"/>
                        <a14:backgroundMark x1="38867" y1="32248" x2="38867" y2="32248"/>
                        <a14:backgroundMark x1="44434" y1="40000" x2="44434" y2="40000"/>
                        <a14:backgroundMark x1="43457" y1="42171" x2="43457" y2="42171"/>
                        <a14:backgroundMark x1="46484" y1="37674" x2="46484" y2="37674"/>
                        <a14:backgroundMark x1="35059" y1="38915" x2="35059" y2="38915"/>
                        <a14:backgroundMark x1="34961" y1="40620" x2="34961" y2="40620"/>
                        <a14:backgroundMark x1="34961" y1="46357" x2="34961" y2="46357"/>
                        <a14:backgroundMark x1="35059" y1="44496" x2="35059" y2="44496"/>
                        <a14:backgroundMark x1="35547" y1="42791" x2="35547" y2="427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816" y="3216869"/>
            <a:ext cx="5740068" cy="3615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0989829"/>
      </p:ext>
    </p:extLst>
  </p:cSld>
  <p:clrMapOvr>
    <a:masterClrMapping/>
  </p:clrMapOvr>
  <p:transition spd="med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82E4205-9274-A9BF-9E27-4A4E59D1F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3924" y="852967"/>
            <a:ext cx="7648068" cy="1073488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ПРОЕКТ </a:t>
            </a:r>
            <a:b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«Праздник каждый день»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292EC44F-E42F-DB82-A30F-26E9A58B3D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38271BE7-4346-D8E7-2398-CE42BA70CE2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Создание и поддержание позитивной атмосферы, содействие социализации и поддержка людей через организацию ежедневных праздников.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A1DBE203-EDE1-A25D-8AD8-F6F017F436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endParaRPr lang="ru-RU" dirty="0"/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671790D0-EF83-923F-94EC-1EE7BEA1FF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754112" y="2877312"/>
            <a:ext cx="4186354" cy="3684588"/>
          </a:xfrm>
        </p:spPr>
        <p:txBody>
          <a:bodyPr>
            <a:normAutofit fontScale="47500" lnSpcReduction="20000"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29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Проведение ежедневных мероприятий, направленных на поднятие настроения участников.</a:t>
            </a:r>
            <a:endParaRPr lang="ru-RU" sz="29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Организация различных видов развлечений и занятий для участников, включая игры, мастер-классы, культурные мероприятия, акции и т.д.</a:t>
            </a:r>
            <a:endParaRPr lang="ru-RU" sz="29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Поддержка и развитие социальных навыков участников через коммуникацию и взаимодействие с другими участниками и волонтерами.</a:t>
            </a:r>
            <a:endParaRPr lang="ru-RU" sz="29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Помощь в решении повседневных проблем и задач участников, повышение их самооценки и уверенности в себе.</a:t>
            </a:r>
            <a:endParaRPr lang="ru-RU" sz="29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85D6BDA7-ECDE-7DC9-203D-8D588C765ECE}"/>
              </a:ext>
            </a:extLst>
          </p:cNvPr>
          <p:cNvSpPr txBox="1"/>
          <p:nvPr/>
        </p:nvSpPr>
        <p:spPr>
          <a:xfrm>
            <a:off x="3685032" y="4935984"/>
            <a:ext cx="3555507" cy="1170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200" b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Сроки реализации 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рассчитаны на 1 год обучения.</a:t>
            </a:r>
            <a:endParaRPr lang="ru-RU" sz="1200" dirty="0">
              <a:solidFill>
                <a:schemeClr val="accent6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200" b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Формы и режим занятий: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раза в неделю, продолжительность одного занятия – 2 час. Общий объем в год составляет 144 часа.</a:t>
            </a:r>
            <a:endParaRPr lang="ru-RU" sz="1200" dirty="0">
              <a:solidFill>
                <a:schemeClr val="accent6">
                  <a:lumMod val="7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3591158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5DC2496-2618-502D-7807-F2B90376A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551" y="537720"/>
            <a:ext cx="6377245" cy="768096"/>
          </a:xfrm>
        </p:spPr>
        <p:txBody>
          <a:bodyPr/>
          <a:lstStyle/>
          <a:p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Основные методы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94BBE50-8B23-9979-A40C-368C9980C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706" y="1412348"/>
            <a:ext cx="7085090" cy="3122168"/>
          </a:xfrm>
        </p:spPr>
        <p:txBody>
          <a:bodyPr/>
          <a:lstStyle/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Мобилизация добровольцев для участия в организации и проведении мероприятий.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Разработка и планирование разнообразных программ и активностей с учетом интересов и потребностей участников.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Сотрудничество с местными организациями и учреждениями для обеспечения доступа к ресурсам и помощи в реализации проекта.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Проведение регулярной оценки эффективности мероприятий и корректировка программы в соответствии с обратной связью от участников и волонтеров.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612322"/>
      </p:ext>
    </p:extLst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737CBDF-6AE0-37E6-7B03-5509282B9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4640" y="439178"/>
            <a:ext cx="6766560" cy="768096"/>
          </a:xfrm>
        </p:spPr>
        <p:txBody>
          <a:bodyPr/>
          <a:lstStyle/>
          <a:p>
            <a:pPr algn="r"/>
            <a:r>
              <a:rPr lang="ru-RU" dirty="0"/>
              <a:t>Праздник каждый день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="" xmlns:a16="http://schemas.microsoft.com/office/drawing/2014/main" id="{A7E7BE3A-3720-E100-C6A0-FDCAF88C13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0323319"/>
              </p:ext>
            </p:extLst>
          </p:nvPr>
        </p:nvGraphicFramePr>
        <p:xfrm>
          <a:off x="4730365" y="2041894"/>
          <a:ext cx="7139080" cy="3401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8179">
                  <a:extLst>
                    <a:ext uri="{9D8B030D-6E8A-4147-A177-3AD203B41FA5}">
                      <a16:colId xmlns="" xmlns:a16="http://schemas.microsoft.com/office/drawing/2014/main" val="263144678"/>
                    </a:ext>
                  </a:extLst>
                </a:gridCol>
                <a:gridCol w="6350901">
                  <a:extLst>
                    <a:ext uri="{9D8B030D-6E8A-4147-A177-3AD203B41FA5}">
                      <a16:colId xmlns="" xmlns:a16="http://schemas.microsoft.com/office/drawing/2014/main" val="8142998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Дата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МАРТ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90286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01.03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Всемирный день иммунитета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98872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02.03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День чтения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77279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04.03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День «Сделай что-нибудь»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62942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05.03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Международный день детского телевидения и радиовещания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03924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07.03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День основания Общества спасения на водах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44031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09.03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День нестандартно мыслящих людей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58959114"/>
                  </a:ext>
                </a:extLst>
              </a:tr>
              <a:tr h="324843">
                <a:tc>
                  <a:txBody>
                    <a:bodyPr/>
                    <a:lstStyle/>
                    <a:p>
                      <a:r>
                        <a:rPr lang="ru-RU" dirty="0"/>
                        <a:t>10.03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dirty="0">
                          <a:solidFill>
                            <a:schemeClr val="tx1"/>
                          </a:solidFill>
                          <a:effectLst/>
                        </a:rPr>
                        <a:t>День архивов в России  </a:t>
                      </a:r>
                    </a:p>
                  </a:txBody>
                  <a:tcPr marB="114300"/>
                </a:tc>
                <a:extLst>
                  <a:ext uri="{0D108BD9-81ED-4DB2-BD59-A6C34878D82A}">
                    <a16:rowId xmlns="" xmlns:a16="http://schemas.microsoft.com/office/drawing/2014/main" val="844461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12.03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День компьютерного глюка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5329020"/>
                  </a:ext>
                </a:extLst>
              </a:tr>
            </a:tbl>
          </a:graphicData>
        </a:graphic>
      </p:graphicFrame>
      <p:pic>
        <p:nvPicPr>
          <p:cNvPr id="2050" name="Picture 2">
            <a:extLst>
              <a:ext uri="{FF2B5EF4-FFF2-40B4-BE49-F238E27FC236}">
                <a16:creationId xmlns="" xmlns:a16="http://schemas.microsoft.com/office/drawing/2014/main" id="{20AEC3F8-0E81-BF93-FE89-51994F54F9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525" y="2175029"/>
            <a:ext cx="4202066" cy="4534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лачко с текстом: овальное 3">
            <a:extLst>
              <a:ext uri="{FF2B5EF4-FFF2-40B4-BE49-F238E27FC236}">
                <a16:creationId xmlns="" xmlns:a16="http://schemas.microsoft.com/office/drawing/2014/main" id="{70D7B747-FFEB-F565-3731-8C9FE550E0A7}"/>
              </a:ext>
            </a:extLst>
          </p:cNvPr>
          <p:cNvSpPr/>
          <p:nvPr/>
        </p:nvSpPr>
        <p:spPr>
          <a:xfrm>
            <a:off x="1660124" y="670175"/>
            <a:ext cx="2041864" cy="1074198"/>
          </a:xfrm>
          <a:prstGeom prst="wedgeEllipseCallout">
            <a:avLst>
              <a:gd name="adj1" fmla="val -19094"/>
              <a:gd name="adj2" fmla="val 8894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Какой выбираешь ты?!</a:t>
            </a:r>
          </a:p>
        </p:txBody>
      </p:sp>
    </p:spTree>
    <p:extLst>
      <p:ext uri="{BB962C8B-B14F-4D97-AF65-F5344CB8AC3E}">
        <p14:creationId xmlns:p14="http://schemas.microsoft.com/office/powerpoint/2010/main" val="1476335509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F262EB9-831E-4F5F-4EB5-CF5841274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2890" y="270502"/>
            <a:ext cx="6766560" cy="768096"/>
          </a:xfrm>
        </p:spPr>
        <p:txBody>
          <a:bodyPr/>
          <a:lstStyle/>
          <a:p>
            <a:r>
              <a:rPr lang="ru-RU" dirty="0"/>
              <a:t>Шаблон мероприятия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="" xmlns:a16="http://schemas.microsoft.com/office/drawing/2014/main" id="{B49640EE-BA54-09AF-5AC3-6028C1AC36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5859328"/>
              </p:ext>
            </p:extLst>
          </p:nvPr>
        </p:nvGraphicFramePr>
        <p:xfrm>
          <a:off x="3861786" y="1961965"/>
          <a:ext cx="7590408" cy="45214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95204">
                  <a:extLst>
                    <a:ext uri="{9D8B030D-6E8A-4147-A177-3AD203B41FA5}">
                      <a16:colId xmlns="" xmlns:a16="http://schemas.microsoft.com/office/drawing/2014/main" val="2974102692"/>
                    </a:ext>
                  </a:extLst>
                </a:gridCol>
                <a:gridCol w="3795204">
                  <a:extLst>
                    <a:ext uri="{9D8B030D-6E8A-4147-A177-3AD203B41FA5}">
                      <a16:colId xmlns="" xmlns:a16="http://schemas.microsoft.com/office/drawing/2014/main" val="1645772299"/>
                    </a:ext>
                  </a:extLst>
                </a:gridCol>
              </a:tblGrid>
              <a:tr h="417251">
                <a:tc gridSpan="2">
                  <a:txBody>
                    <a:bodyPr/>
                    <a:lstStyle/>
                    <a:p>
                      <a:r>
                        <a:rPr lang="ru-RU" dirty="0"/>
                        <a:t>Название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31257576"/>
                  </a:ext>
                </a:extLst>
              </a:tr>
              <a:tr h="641927">
                <a:tc>
                  <a:txBody>
                    <a:bodyPr/>
                    <a:lstStyle/>
                    <a:p>
                      <a:r>
                        <a:rPr lang="ru-RU" dirty="0"/>
                        <a:t>Цели: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dirty="0"/>
                        <a:t>Актуальность: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2163648"/>
                  </a:ext>
                </a:extLst>
              </a:tr>
              <a:tr h="641927">
                <a:tc>
                  <a:txBody>
                    <a:bodyPr/>
                    <a:lstStyle/>
                    <a:p>
                      <a:r>
                        <a:rPr lang="ru-RU" dirty="0"/>
                        <a:t>Задачи: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37589873"/>
                  </a:ext>
                </a:extLst>
              </a:tr>
              <a:tr h="1536510">
                <a:tc gridSpan="2">
                  <a:txBody>
                    <a:bodyPr/>
                    <a:lstStyle/>
                    <a:p>
                      <a:r>
                        <a:rPr lang="ru-RU" dirty="0"/>
                        <a:t>Идея: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37971365"/>
                  </a:ext>
                </a:extLst>
              </a:tr>
              <a:tr h="641927">
                <a:tc>
                  <a:txBody>
                    <a:bodyPr/>
                    <a:lstStyle/>
                    <a:p>
                      <a:r>
                        <a:rPr lang="ru-RU" dirty="0"/>
                        <a:t>Аудитория: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Срок реализации: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64978982"/>
                  </a:ext>
                </a:extLst>
              </a:tr>
              <a:tr h="641927">
                <a:tc>
                  <a:txBody>
                    <a:bodyPr/>
                    <a:lstStyle/>
                    <a:p>
                      <a:r>
                        <a:rPr lang="ru-RU" dirty="0"/>
                        <a:t>Инвентарь: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Для кого: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021711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6960622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BBFFAEC-1C6B-D7F6-BD7E-CD7F4F64E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0098" y="1984248"/>
            <a:ext cx="7013448" cy="1627632"/>
          </a:xfrm>
        </p:spPr>
        <p:txBody>
          <a:bodyPr/>
          <a:lstStyle/>
          <a:p>
            <a:r>
              <a:rPr lang="ru-RU" dirty="0"/>
              <a:t>Деятельность и самореализация в ней, а не возможный доход от неё становится главным мотивом и главной целью.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6B969FD-C427-F1BB-48A8-DF4EECAD0C3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21024" y="1584753"/>
            <a:ext cx="768096" cy="1627632"/>
          </a:xfrm>
        </p:spPr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19EB4013-DDB3-0870-1F68-CF4499AADD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5D4705A0-75B1-9ACD-77D7-15C91CEE91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109620" y="3611880"/>
            <a:ext cx="768096" cy="1627632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7130385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="" xmlns:a16="http://schemas.microsoft.com/office/drawing/2014/main" id="{90CF6EDA-36CA-956E-07A4-0CB945C822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04" y="636479"/>
            <a:ext cx="6676008" cy="3755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9">
            <a:extLst>
              <a:ext uri="{FF2B5EF4-FFF2-40B4-BE49-F238E27FC236}">
                <a16:creationId xmlns="" xmlns:a16="http://schemas.microsoft.com/office/drawing/2014/main" id="{3E7784E2-D7EB-29CB-C4E6-3EAE5C47A1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19732" y="2912734"/>
            <a:ext cx="3907163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rPr>
              <a:t>Всемирный день комплимента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rPr>
              <a:t>отмечается 1 марта.</a:t>
            </a: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rPr>
            </a:b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rPr>
              <a:t>В этот значимый день, отправились дарить комплименты и пожелания на жизнь, работникам СПО.</a:t>
            </a: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rPr>
            </a:b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rPr>
              <a:t/>
            </a: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rPr>
            </a:b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rPr>
              <a:t>       Комплимент — это особая форма похвалы, выражение одобрения, признания, любезные, приятные слова.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0E7A934-7712-193E-0F60-6060E0EA6730}"/>
              </a:ext>
            </a:extLst>
          </p:cNvPr>
          <p:cNvSpPr txBox="1"/>
          <p:nvPr/>
        </p:nvSpPr>
        <p:spPr>
          <a:xfrm>
            <a:off x="8487051" y="1498443"/>
            <a:ext cx="36398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chemeClr val="bg1"/>
                </a:solidFill>
              </a:rPr>
              <a:t>ПРИМЕР</a:t>
            </a:r>
          </a:p>
        </p:txBody>
      </p:sp>
      <p:pic>
        <p:nvPicPr>
          <p:cNvPr id="3085" name="Picture 13">
            <a:extLst>
              <a:ext uri="{FF2B5EF4-FFF2-40B4-BE49-F238E27FC236}">
                <a16:creationId xmlns="" xmlns:a16="http://schemas.microsoft.com/office/drawing/2014/main" id="{4718FC34-21DD-2A34-14A0-D1FD5E3C7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26563" y1="44054" x2="49023" y2="64851"/>
                        <a14:foregroundMark x1="47070" y1="43644" x2="34102" y2="81429"/>
                        <a14:foregroundMark x1="36172" y1="12712" x2="37578" y2="51260"/>
                        <a14:foregroundMark x1="28516" y1="52255" x2="29141" y2="72642"/>
                        <a14:foregroundMark x1="23320" y1="88225" x2="8281" y2="55536"/>
                        <a14:foregroundMark x1="11133" y1="25366" x2="8789" y2="75395"/>
                        <a14:foregroundMark x1="5547" y1="67428" x2="3320" y2="97188"/>
                        <a14:foregroundMark x1="87266" y1="95431" x2="87539" y2="43878"/>
                        <a14:foregroundMark x1="52383" y1="65436" x2="52383" y2="65436"/>
                        <a14:foregroundMark x1="53672" y1="65847" x2="53672" y2="65847"/>
                        <a14:foregroundMark x1="53945" y1="76567" x2="53945" y2="76567"/>
                        <a14:foregroundMark x1="55508" y1="76157" x2="55508" y2="76157"/>
                        <a14:foregroundMark x1="74844" y1="98125" x2="77930" y2="71470"/>
                        <a14:foregroundMark x1="90898" y1="50674" x2="92461" y2="99883"/>
                        <a14:foregroundMark x1="84688" y1="97774" x2="78203" y2="89807"/>
                        <a14:foregroundMark x1="48867" y1="78090" x2="49023" y2="68366"/>
                        <a14:foregroundMark x1="52656" y1="63679" x2="53047" y2="65261"/>
                        <a14:foregroundMark x1="52773" y1="68190" x2="52891" y2="71705"/>
                        <a14:foregroundMark x1="54961" y1="72291" x2="54336" y2="68600"/>
                        <a14:foregroundMark x1="53945" y1="75395" x2="53555" y2="70123"/>
                        <a14:foregroundMark x1="55625" y1="75395" x2="55117" y2="72876"/>
                        <a14:foregroundMark x1="53281" y1="64851" x2="52891" y2="62917"/>
                        <a14:foregroundMark x1="88594" y1="40187" x2="93242" y2="53017"/>
                        <a14:foregroundMark x1="87266" y1="30990" x2="86914" y2="29291"/>
                        <a14:foregroundMark x1="35898" y1="42707" x2="28359" y2="54364"/>
                        <a14:foregroundMark x1="12539" y1="81429" x2="15547" y2="95841"/>
                        <a14:foregroundMark x1="2148" y1="68190" x2="3320" y2="62156"/>
                        <a14:foregroundMark x1="9805" y1="21500" x2="16719" y2="27299"/>
                        <a14:foregroundMark x1="69766" y1="24780" x2="70547" y2="30639"/>
                        <a14:foregroundMark x1="69766" y1="33158" x2="69766" y2="31400"/>
                        <a14:foregroundMark x1="69258" y1="54774" x2="72617" y2="62156"/>
                        <a14:foregroundMark x1="67969" y1="56532" x2="68594" y2="53193"/>
                        <a14:foregroundMark x1="68203" y1="60574" x2="68086" y2="57118"/>
                        <a14:foregroundMark x1="46016" y1="40949" x2="50703" y2="47335"/>
                        <a14:foregroundMark x1="54727" y1="63327" x2="52500" y2="65671"/>
                        <a14:foregroundMark x1="30469" y1="37844" x2="33047" y2="35091"/>
                        <a14:backgroundMark x1="15273" y1="9607" x2="21484" y2="24605"/>
                        <a14:backgroundMark x1="29023" y1="8436" x2="53945" y2="2988"/>
                        <a14:backgroundMark x1="56680" y1="10779" x2="60938" y2="38606"/>
                        <a14:backgroundMark x1="21875" y1="37434" x2="25508" y2="13884"/>
                        <a14:backgroundMark x1="25508" y1="12947" x2="1133" y2="19508"/>
                        <a14:backgroundMark x1="1641" y1="12361" x2="20352" y2="3163"/>
                        <a14:backgroundMark x1="27070" y1="6503" x2="30586" y2="22437"/>
                        <a14:backgroundMark x1="28359" y1="32396" x2="21758" y2="47745"/>
                        <a14:backgroundMark x1="25781" y1="78090" x2="25117" y2="75161"/>
                        <a14:backgroundMark x1="22656" y1="58641" x2="22422" y2="48506"/>
                        <a14:backgroundMark x1="742" y1="25542" x2="234" y2="27709"/>
                      </a14:backgroundRemoval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633" y="2381731"/>
            <a:ext cx="6702641" cy="4469117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51322177-6C73-A8FF-E7B9-F8B67587BC7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1024"/>
          <a:stretch/>
        </p:blipFill>
        <p:spPr>
          <a:xfrm>
            <a:off x="11836" y="193583"/>
            <a:ext cx="1152525" cy="168848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E6F96D27-DB7E-86D0-D55D-326B343716F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1024"/>
          <a:stretch/>
        </p:blipFill>
        <p:spPr>
          <a:xfrm>
            <a:off x="11836" y="-872106"/>
            <a:ext cx="1152525" cy="168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491125"/>
      </p:ext>
    </p:extLst>
  </p:cSld>
  <p:clrMapOvr>
    <a:masterClrMapping/>
  </p:clrMapOvr>
  <p:transition spd="med">
    <p:pull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85edb6055a5dc025d09d664b233bd1781c45c1"/>
</p:tagLst>
</file>

<file path=ppt/theme/theme1.xml><?xml version="1.0" encoding="utf-8"?>
<a:theme xmlns:a="http://schemas.openxmlformats.org/drawingml/2006/main" name="Тема Office">
  <a:themeElements>
    <a:clrScheme name="Синий и зеленый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Custom 22">
      <a:majorFont>
        <a:latin typeface="Arial Black"/>
        <a:ea typeface=""/>
        <a:cs typeface=""/>
      </a:majorFont>
      <a:minorFont>
        <a:latin typeface="Times new Roman"/>
        <a:ea typeface=""/>
        <a:cs typeface="Times new Roma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_71374563_TF78438558_Win32" id="{76711A89-13B1-40D9-BE7D-DF6A7AE37A67}" vid="{2C8223F2-D103-4C97-B864-56CF43B8296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технические средства по взаимодействию с людьи с овз</Template>
  <TotalTime>286</TotalTime>
  <Words>299</Words>
  <Application>Microsoft Office PowerPoint</Application>
  <PresentationFormat>Произвольный</PresentationFormat>
  <Paragraphs>51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Праздник на каждый день</vt:lpstr>
      <vt:lpstr>ПРОЕКТ  «Праздник каждый день»</vt:lpstr>
      <vt:lpstr>Основные методы </vt:lpstr>
      <vt:lpstr>Праздник каждый день</vt:lpstr>
      <vt:lpstr>Шаблон мероприятия</vt:lpstr>
      <vt:lpstr>Деятельность и самореализация в ней, а не возможный доход от неё становится главным мотивом и главной целью.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социальной информатики</dc:title>
  <dc:creator>AlexAnna</dc:creator>
  <cp:lastModifiedBy>Gosh</cp:lastModifiedBy>
  <cp:revision>14</cp:revision>
  <dcterms:created xsi:type="dcterms:W3CDTF">2024-03-20T19:04:15Z</dcterms:created>
  <dcterms:modified xsi:type="dcterms:W3CDTF">2025-03-10T15:17:10Z</dcterms:modified>
</cp:coreProperties>
</file>