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488832" cy="947191"/>
          </a:xfrm>
        </p:spPr>
        <p:txBody>
          <a:bodyPr/>
          <a:lstStyle/>
          <a:p>
            <a:r>
              <a:rPr lang="ru-RU" sz="3200" dirty="0">
                <a:effectLst/>
              </a:rPr>
              <a:t>Проект </a:t>
            </a:r>
            <a:r>
              <a:rPr lang="ru-RU" sz="3200" dirty="0" smtClean="0">
                <a:effectLst/>
              </a:rPr>
              <a:t>по развитию </a:t>
            </a:r>
            <a:r>
              <a:rPr lang="ru-RU" sz="3200" dirty="0" smtClean="0">
                <a:effectLst/>
              </a:rPr>
              <a:t>серебряного </a:t>
            </a:r>
            <a:r>
              <a:rPr lang="ru-RU" sz="3200" dirty="0">
                <a:effectLst/>
              </a:rPr>
              <a:t>добровольчества "Лига выдающихся джентльменов"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04580"/>
            <a:ext cx="8064896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проекта: </a:t>
            </a:r>
            <a:r>
              <a:rPr lang="ru-RU" dirty="0" smtClean="0"/>
              <a:t>Магомедова </a:t>
            </a:r>
            <a:r>
              <a:rPr lang="ru-RU" dirty="0" err="1" smtClean="0"/>
              <a:t>Сабина</a:t>
            </a:r>
            <a:r>
              <a:rPr lang="ru-RU" dirty="0" smtClean="0"/>
              <a:t> </a:t>
            </a:r>
            <a:r>
              <a:rPr lang="ru-RU" dirty="0" err="1" smtClean="0"/>
              <a:t>Адиловна</a:t>
            </a:r>
            <a:endParaRPr lang="ru-RU" dirty="0" smtClean="0"/>
          </a:p>
          <a:p>
            <a:r>
              <a:rPr lang="ru-RU" dirty="0" smtClean="0"/>
              <a:t>География проекта: Республика Дагестан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261" y="1844824"/>
            <a:ext cx="5961112" cy="33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2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87008" cy="692696"/>
          </a:xfrm>
        </p:spPr>
        <p:txBody>
          <a:bodyPr/>
          <a:lstStyle/>
          <a:p>
            <a:r>
              <a:rPr lang="ru-RU" sz="2800" b="1" dirty="0">
                <a:effectLst/>
              </a:rPr>
              <a:t>Краткая аннотация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Проект по развитию серебреного добровольчества "Лига выдающихся джентльменов"   направлен </a:t>
            </a:r>
            <a:r>
              <a:rPr lang="ru-RU" dirty="0" smtClean="0"/>
              <a:t>для </a:t>
            </a:r>
            <a:r>
              <a:rPr lang="ru-RU" dirty="0"/>
              <a:t>вовлечения граждан старшего поколения в социально-значимую активную деятельность , а также оказания помощи отдельным категориям гражданам и содействия решению социально значимых проблем в обществе.</a:t>
            </a:r>
          </a:p>
          <a:p>
            <a:pPr algn="just"/>
            <a:r>
              <a:rPr lang="ru-RU" dirty="0"/>
              <a:t>Основная идея нашего проекта - помочь людям пожилого возраста почувствовать себя активными, сильными и способными еще на многое, посредством взаимодействия с молодежными добровольческими объединениями Республики Дагестан.</a:t>
            </a:r>
          </a:p>
        </p:txBody>
      </p:sp>
    </p:spTree>
    <p:extLst>
      <p:ext uri="{BB962C8B-B14F-4D97-AF65-F5344CB8AC3E}">
        <p14:creationId xmlns:p14="http://schemas.microsoft.com/office/powerpoint/2010/main" xmlns="" val="36834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44408" cy="692696"/>
          </a:xfrm>
        </p:spPr>
        <p:txBody>
          <a:bodyPr/>
          <a:lstStyle/>
          <a:p>
            <a:pPr algn="l"/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2400" b="1" dirty="0">
                <a:effectLst/>
              </a:rPr>
              <a:t>Описание </a:t>
            </a:r>
            <a:r>
              <a:rPr lang="ru-RU" sz="2400" b="1" dirty="0" smtClean="0">
                <a:effectLst/>
              </a:rPr>
              <a:t>проблемы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729" y="476672"/>
            <a:ext cx="9144000" cy="4525963"/>
          </a:xfrm>
        </p:spPr>
        <p:txBody>
          <a:bodyPr>
            <a:noAutofit/>
          </a:bodyPr>
          <a:lstStyle/>
          <a:p>
            <a:pPr algn="just"/>
            <a:r>
              <a:rPr lang="ru-RU" sz="1500" i="1" dirty="0" err="1"/>
              <a:t>Волонтерство</a:t>
            </a:r>
            <a:r>
              <a:rPr lang="ru-RU" sz="1500" i="1" dirty="0"/>
              <a:t> — одна из лучших примет сегодняшнего дня. В волонтерскую деятельность в мире вовлечены десятки миллионов человек всех национальностей, вероисповеданий и, главное, возрастов. </a:t>
            </a:r>
          </a:p>
          <a:p>
            <a:pPr algn="just"/>
            <a:r>
              <a:rPr lang="ru-RU" sz="1500" dirty="0"/>
              <a:t>   «Серебряный волонтер»  –  это человек в возрасте от 55 лет и старше, добровольно и безвозмездно участвующий в деятельности, направленной на решение актуальных социальных, культурных, экономических, экологических проблем в обществе  и применяющий собственные знания и умения для осуществления этой деятельности.</a:t>
            </a:r>
          </a:p>
          <a:p>
            <a:pPr algn="just"/>
            <a:r>
              <a:rPr lang="ru-RU" sz="1500" dirty="0"/>
              <a:t>       В настоящее время   в Республике Дагестан  насчитывается порядка  300 тысяч пенсионеров,  их количество с каждым годом увеличивается. Эти граждане обладают богатым жизненным и профессиональным опытом, сохранившимся жизненным потенциалом, активной гражданской позицией, и они готовы оказывать поддержку и помощь тем, кто в ней нуждается.</a:t>
            </a:r>
          </a:p>
          <a:p>
            <a:pPr algn="just"/>
            <a:r>
              <a:rPr lang="ru-RU" sz="1500" dirty="0"/>
              <a:t>Но есть проблема, которая связана с отсутствием площадки по развитию </a:t>
            </a:r>
            <a:r>
              <a:rPr lang="ru-RU" sz="1500" dirty="0" smtClean="0"/>
              <a:t>серебреного </a:t>
            </a:r>
            <a:r>
              <a:rPr lang="ru-RU" sz="1500" dirty="0"/>
              <a:t>добровольчества в Республике Дагестан. Нет четко структурированной системы взаимодействия между молодежью и людьми </a:t>
            </a:r>
            <a:r>
              <a:rPr lang="ru-RU" sz="1500" dirty="0" err="1"/>
              <a:t>предпенсионного</a:t>
            </a:r>
            <a:r>
              <a:rPr lang="ru-RU" sz="1500" dirty="0"/>
              <a:t> и пенсионного возраста. Так как в Республике Дагестан активное развитие получило молодежное добровольчество, в настоящее время не </a:t>
            </a:r>
            <a:r>
              <a:rPr lang="ru-RU" sz="1500" dirty="0" smtClean="0"/>
              <a:t>отработаны </a:t>
            </a:r>
            <a:r>
              <a:rPr lang="ru-RU" sz="1500" dirty="0"/>
              <a:t>и не использованы технологии и практики развития добровольчества среди населения </a:t>
            </a:r>
            <a:r>
              <a:rPr lang="ru-RU" sz="1500" dirty="0" err="1"/>
              <a:t>предпенсионного</a:t>
            </a:r>
            <a:r>
              <a:rPr lang="ru-RU" sz="1500" dirty="0"/>
              <a:t> и пенсионного возврата. </a:t>
            </a:r>
            <a:r>
              <a:rPr lang="ru-RU" sz="1500" dirty="0" smtClean="0"/>
              <a:t>А </a:t>
            </a:r>
            <a:r>
              <a:rPr lang="ru-RU" sz="1500" dirty="0"/>
              <a:t>волонтеры пенсионеры это по своему тоже очень активная часть населения нашей странны. </a:t>
            </a:r>
            <a:endParaRPr lang="ru-RU" sz="1500" dirty="0" smtClean="0"/>
          </a:p>
          <a:p>
            <a:pPr algn="just"/>
            <a:r>
              <a:rPr lang="ru-RU" sz="1500" dirty="0" smtClean="0"/>
              <a:t>Практика </a:t>
            </a:r>
            <a:r>
              <a:rPr lang="ru-RU" sz="1500" dirty="0"/>
              <a:t>развития добровольчества в западных и европейских странах показывает, что </a:t>
            </a:r>
            <a:r>
              <a:rPr lang="ru-RU" sz="1500" dirty="0" smtClean="0"/>
              <a:t>серебреные </a:t>
            </a:r>
            <a:r>
              <a:rPr lang="ru-RU" sz="1500" dirty="0"/>
              <a:t>волонтеры оказывают помощь старшему поколению и детям – сиротам, а также детям с ограничениями жизнедеятельности, выступают в школах с патриотическими темами и воспоминаниями о войне, организуют субботники, сажают деревья,  участвуют в спортивных и культурно-массовых мероприятиях. Замечено, что такие люди уделяют </a:t>
            </a:r>
            <a:r>
              <a:rPr lang="ru-RU" sz="1500" dirty="0" err="1"/>
              <a:t>волонтерству</a:t>
            </a:r>
            <a:r>
              <a:rPr lang="ru-RU" sz="1500" dirty="0"/>
              <a:t> в 2 раза больше времени, чем средний волонтер. 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5265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" y="260648"/>
            <a:ext cx="91440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7600" dirty="0"/>
              <a:t>К примеру: В Канаде волонтеры пожилого возраста занимаются преимущественно оказанием так называемых благотворительных услуг. Это может быть как профессиональная помощь (в области финансов и бухучета, например), </a:t>
            </a:r>
            <a:r>
              <a:rPr lang="ru-RU" sz="7600" dirty="0" err="1"/>
              <a:t>фандрайзинг</a:t>
            </a:r>
            <a:r>
              <a:rPr lang="ru-RU" sz="7600" dirty="0"/>
              <a:t> (может быть особенно успешным, учитывая обширные личные связи пожилых волонтеров), помощь нуждающимся на дому, уход за больными и прочее. В Великобритании каждый пенсионер занят как минимум в двух волонтерских проектах, а в Германии такой деятельностью занимается каждый третий человек в возрасте от 55 до 64 лет и каждый пятый — в возрасте от 65 до 74 лет. По прогнозам специалистов, этот показатель с каждым годом будет расти — ведь продолжительность жизни увеличивается, а наш мир неизбежно стареет.  </a:t>
            </a:r>
          </a:p>
          <a:p>
            <a:r>
              <a:rPr lang="ru-RU" sz="7600" dirty="0"/>
              <a:t>Такое явление, как </a:t>
            </a:r>
            <a:r>
              <a:rPr lang="ru-RU" sz="7600" dirty="0" err="1"/>
              <a:t>волонтерство</a:t>
            </a:r>
            <a:r>
              <a:rPr lang="ru-RU" sz="7600" dirty="0"/>
              <a:t> людей пенсионного возраста, к сожалению, совершенно не развито в нашей стране. Вероятно, причина этому кроется в социальной незащищенности пенсионеров, в их низком материальном достатке при выходе на пенсию и необходимости работать, пока есть физическая возможность. С другой стороны, помощь другим может мобилизовать такую возрастную категорию волонтеров, сделать их более социально активными. Учитывая, что в России сегодня 21 млн человек старше 65 лет, которые хотят быть востребованными. Динамика продолжительности жизни — положительная, процент лиц в возрасте от 60 лет и старше в России вырос с 9% в 1959 году до 21% в 2017-м, по прогнозам, он достигнет 26% в 2030 г.  Эти цифры показывают, как важно привлекать активных пожилых людей в различные социальные сферы жизни. </a:t>
            </a:r>
            <a:r>
              <a:rPr lang="ru-RU" sz="8000" dirty="0"/>
              <a:t>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44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704856" cy="908720"/>
          </a:xfrm>
        </p:spPr>
        <p:txBody>
          <a:bodyPr/>
          <a:lstStyle/>
          <a:p>
            <a:pPr algn="l"/>
            <a:r>
              <a:rPr lang="ru-RU" sz="2800" b="1" dirty="0">
                <a:effectLst/>
              </a:rPr>
              <a:t>Актуальность </a:t>
            </a:r>
            <a:r>
              <a:rPr lang="ru-RU" sz="2800" b="1" dirty="0" smtClean="0">
                <a:effectLst/>
              </a:rPr>
              <a:t>проекта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Актуальность проекта по развитию </a:t>
            </a:r>
            <a:r>
              <a:rPr lang="ru-RU" dirty="0" smtClean="0"/>
              <a:t>серебряного </a:t>
            </a:r>
            <a:r>
              <a:rPr lang="ru-RU" dirty="0"/>
              <a:t>добровольчества "Лига выдающихся джентльменов"    заключается в развитии волонтерского движения, среди активных пожилых граждан. Несмотря на то, что у данной социальной группы не хватает необходимых знаний, навыков и практик в оказании такой помощи, значительная часть пожилых граждан чувствуют в себе большой потенциал, активно берется за любые возможности, позволяющие проявлять инициативу. В связи с этим есть реальная потребность в постоянном расширении форм занятости и направлений деятельности лиц старшего возраста, занимающихся добровольчеством, связанных единой целью.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71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 algn="l"/>
            <a:r>
              <a:rPr lang="ru-RU" sz="4000" dirty="0" smtClean="0"/>
              <a:t>Цель 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Развитие </a:t>
            </a:r>
            <a:r>
              <a:rPr lang="ru-RU" sz="2800" dirty="0" smtClean="0"/>
              <a:t>серебряного </a:t>
            </a:r>
            <a:r>
              <a:rPr lang="ru-RU" sz="2800" dirty="0"/>
              <a:t>добровольчества в Республике Дагестан путем вовлечения граждан старшего поколения в социально-значимую активную деятельность посредством взаимодействия с молодежными объединениями Республики Дагестан в период с </a:t>
            </a:r>
            <a:r>
              <a:rPr lang="ru-RU" sz="2800" dirty="0" smtClean="0"/>
              <a:t>1.09.2020 </a:t>
            </a:r>
            <a:r>
              <a:rPr lang="ru-RU" sz="2800" dirty="0"/>
              <a:t>по </a:t>
            </a:r>
            <a:r>
              <a:rPr lang="ru-RU" sz="2800" dirty="0" smtClean="0"/>
              <a:t>1.06.2021г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Основные целевые группы,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на которые направлен </a:t>
            </a:r>
            <a:r>
              <a:rPr lang="ru-RU" sz="2800" b="1" dirty="0" smtClean="0">
                <a:solidFill>
                  <a:schemeClr val="tx2"/>
                </a:solidFill>
              </a:rPr>
              <a:t>проект: 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dirty="0"/>
              <a:t>1. Граждане пожилого возраста </a:t>
            </a:r>
          </a:p>
          <a:p>
            <a:r>
              <a:rPr lang="ru-RU" sz="2800" dirty="0"/>
              <a:t>2. учащиеся СОШ и молодежь в возрасте до 30 лет.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4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Вовлечение граждан старшего поколения в добровольческое движение Республики Дагестан</a:t>
            </a:r>
            <a:r>
              <a:rPr lang="ru-RU" dirty="0" smtClean="0"/>
              <a:t>.</a:t>
            </a:r>
          </a:p>
          <a:p>
            <a:r>
              <a:rPr lang="ru-RU" dirty="0"/>
              <a:t>Формирование необходимых компетенций и практических навыков у граждан пожилого возраста для осуществления добровольческой деятельности по различным (выбранным) направлениям</a:t>
            </a:r>
            <a:r>
              <a:rPr lang="ru-RU" dirty="0" smtClean="0"/>
              <a:t>;</a:t>
            </a:r>
          </a:p>
          <a:p>
            <a:r>
              <a:rPr lang="ru-RU" dirty="0"/>
              <a:t>Организация системы эффективной работы волонтёров и координация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9245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92</TotalTime>
  <Words>651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Проект по развитию серебряного добровольчества "Лига выдающихся джентльменов" </vt:lpstr>
      <vt:lpstr>Краткая аннотация проекта</vt:lpstr>
      <vt:lpstr> Описание проблемы  </vt:lpstr>
      <vt:lpstr>Слайд 4</vt:lpstr>
      <vt:lpstr>Актуальность проекта </vt:lpstr>
      <vt:lpstr>Цель проекта:</vt:lpstr>
      <vt:lpstr>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9</cp:revision>
  <dcterms:created xsi:type="dcterms:W3CDTF">2019-07-07T08:00:57Z</dcterms:created>
  <dcterms:modified xsi:type="dcterms:W3CDTF">2020-05-28T07:02:52Z</dcterms:modified>
</cp:coreProperties>
</file>