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ya.nikolayev.906@list.ru" initials="d" lastIdx="10" clrIdx="0">
    <p:extLst>
      <p:ext uri="{19B8F6BF-5375-455C-9EA6-DF929625EA0E}">
        <p15:presenceInfo xmlns="" xmlns:p15="http://schemas.microsoft.com/office/powerpoint/2012/main" userId="8a27e885d6edde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30T00:13:11.132" idx="9">
    <p:pos x="7680" y="0"/>
    <p:text/>
    <p:extLst>
      <p:ext uri="{C676402C-5697-4E1C-873F-D02D1690AC5C}">
        <p15:threadingInfo xmlns=""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D2BB50-B972-4D4E-A3ED-BE9AC5197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CC6A34A-7F52-449E-8435-A82CA6EB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DEC690-6F14-403E-A58C-1EDEBE9F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5E7F7B-B909-4E7F-BC86-6E856B0D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F51739-B688-4D62-9BAB-08DF6630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5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0D9F5C-5FB7-410C-924B-6B92EB57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82C6D1B-008A-4899-955A-E8FF08039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02F6B-4C2A-4611-881F-E39802E9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0ABFE2-8A42-49CA-9632-7753B2C2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879423-296D-455C-BF1F-880A64E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5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5F50BD1-CD07-4C1F-821A-936B863DC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7D63F8-60FB-4EB7-860E-63B0A117B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4C72238-8EEE-4063-8C38-4AA7C38CF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47E99D-09AA-4CE3-9A48-029DBCE0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AF6F582-33E5-4241-8AA2-8810632C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0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D33FAB-9056-4DDC-B898-37EB3EFF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8DF300-83CB-4D8F-BB08-E0ACDD81C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94EDEC-DF58-46C2-8C4B-F575103A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ABDD693-2924-4BDB-A00B-2EC92F52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C695A3-8EB9-4805-99C3-B9918BA4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9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160494-6985-4C49-87BD-C3506AF6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FDD8BAA-7CC9-4E65-A677-7055EFA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098E79-D226-4F52-92D6-C992DDFF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827315-A8E9-4294-ACCD-E73F8C0C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FD560B-E7C0-4F89-81D7-A9723D8A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9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B88556-5374-400E-85F9-C9D330032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C111BF-809C-4AA0-8D2E-B5F5F28EB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7AF0214-B22C-4D0E-81A7-CFA310240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9DBE42C-2E3F-46A0-8A3D-9CAF24642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1DFC922-99CC-4269-8829-2A03A13B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0741691-2067-40FB-9681-FE2C6DBE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8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F9C82-F82D-40D8-A7AA-9653B214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E7D7B21-BDEE-431A-AB58-B6875A29E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1106F14-67BD-494D-9328-8C44FA750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387061-8D95-43A6-87B5-BF05F115B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72C14B1-CEBF-4D0B-8F22-9B24BA3B2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6EF79D0-0155-46F3-9853-84CB7DCC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D2DA6C6-BFF8-4BB2-A547-26631DE5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7E26E95-E491-48CF-B5F2-B73E0369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7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68639A-05B5-4613-9E42-38C3A9DF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DF417F8-2BA4-4DD3-B936-F7FDE41F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1689B64-3679-4878-8A44-971850E7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CB14548-D08E-4BB2-81AB-C1EA4B27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1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DD20DBD-294B-4A39-825E-C0DC28B4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E9167A3-B77F-4A39-9BE6-98D61D39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C2C1004-5E3A-4546-B286-2937DD2C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9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894893-7628-4B7E-B494-396CE62F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330127-44F3-49FE-B979-CEDF5A2E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77D936F-FFA3-417E-BFF0-241B6B78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E18B06A-C57E-4A0D-80E1-02100AAF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D848B69-D6F3-45C1-BE10-D6B5C140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E45F874-E10E-4A60-91C6-7BEBC3FE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79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7DF357-65C5-47AA-9B9E-F96DF84C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647EE1D-4A01-47D4-BFCB-C5E4EE3A0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5B6BA64-C26D-4C3E-819A-0C8C1A763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1F9D4E1-ECBC-4E5C-990F-15ECDAA0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CA4A35-49A9-40EF-B216-061E6E44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B3AEB4-E104-465D-8B08-3FB69728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2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E6291-5639-498A-A5FD-13FA331E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385C528-115A-4B97-85B2-7EE7298C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EFF065-05E0-473F-A87C-7B19F8EB7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0B055-DE3F-480E-B41F-EA9214E6AD5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9C60BF-8763-4432-A028-BDF4ECA60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7AA752-E1FE-4B24-BC5F-F5D634D19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3AE36-55AC-4850-82CA-21E82846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0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A6E6D0-7D43-4DCF-A81E-C4488AFF3798}"/>
              </a:ext>
            </a:extLst>
          </p:cNvPr>
          <p:cNvSpPr txBox="1"/>
          <p:nvPr/>
        </p:nvSpPr>
        <p:spPr>
          <a:xfrm>
            <a:off x="1936742" y="2397948"/>
            <a:ext cx="8860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Волонтёрская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A24408-5015-4B7C-9F89-784657B345ED}"/>
              </a:ext>
            </a:extLst>
          </p:cNvPr>
          <p:cNvSpPr txBox="1"/>
          <p:nvPr/>
        </p:nvSpPr>
        <p:spPr>
          <a:xfrm>
            <a:off x="1498592" y="313267"/>
            <a:ext cx="973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Государственное общеобразовательное учреждение Гимназия №284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FCFF49-0700-4B10-9F44-B82C7142E848}"/>
              </a:ext>
            </a:extLst>
          </p:cNvPr>
          <p:cNvSpPr txBox="1"/>
          <p:nvPr/>
        </p:nvSpPr>
        <p:spPr>
          <a:xfrm>
            <a:off x="3289290" y="3090334"/>
            <a:ext cx="615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что делают волонтёры?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489467-D73B-460C-AEE3-A0BD4BF341CE}"/>
              </a:ext>
            </a:extLst>
          </p:cNvPr>
          <p:cNvSpPr txBox="1"/>
          <p:nvPr/>
        </p:nvSpPr>
        <p:spPr>
          <a:xfrm>
            <a:off x="1395929" y="5681134"/>
            <a:ext cx="99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Подготовили ученики 8-го Б класса </a:t>
            </a:r>
            <a:r>
              <a:rPr lang="ru-RU" dirty="0" err="1">
                <a:latin typeface="Arial Black" panose="020B0A04020102020204" pitchFamily="34" charset="0"/>
              </a:rPr>
              <a:t>Дрбоглав</a:t>
            </a:r>
            <a:r>
              <a:rPr lang="ru-RU" dirty="0">
                <a:latin typeface="Arial Black" panose="020B0A04020102020204" pitchFamily="34" charset="0"/>
              </a:rPr>
              <a:t> Полина и Николаев Даниил </a:t>
            </a:r>
          </a:p>
        </p:txBody>
      </p:sp>
    </p:spTree>
    <p:extLst>
      <p:ext uri="{BB962C8B-B14F-4D97-AF65-F5344CB8AC3E}">
        <p14:creationId xmlns:p14="http://schemas.microsoft.com/office/powerpoint/2010/main" val="257592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DEA88644-4B3D-4157-B629-948AFC1D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7" y="618066"/>
            <a:ext cx="8136465" cy="56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7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F576A00-CB4B-4F15-B711-3EFEF904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2" y="951441"/>
            <a:ext cx="8054975" cy="49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5055" cy="266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87" y="3347171"/>
            <a:ext cx="1975113" cy="35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2" y="3347171"/>
            <a:ext cx="1973216" cy="35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87" y="316922"/>
            <a:ext cx="1608942" cy="28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6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5" y="734579"/>
            <a:ext cx="652955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85" y="114301"/>
            <a:ext cx="4405745" cy="66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Волонтер – это….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49" y="1441667"/>
            <a:ext cx="5223669" cy="522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8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3945"/>
            <a:ext cx="10515600" cy="474301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Д</a:t>
            </a:r>
            <a:endParaRPr lang="ru-RU" sz="39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О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Б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Р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О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В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О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Л</a:t>
            </a:r>
          </a:p>
          <a:p>
            <a:r>
              <a:rPr lang="ru-RU" sz="3900" b="1" dirty="0" smtClean="0">
                <a:solidFill>
                  <a:srgbClr val="C00000"/>
                </a:solidFill>
                <a:latin typeface="Arial Black" pitchFamily="34" charset="0"/>
              </a:rPr>
              <a:t>Е</a:t>
            </a:r>
          </a:p>
          <a:p>
            <a:r>
              <a:rPr lang="ru-RU" sz="3900" b="1" dirty="0">
                <a:solidFill>
                  <a:srgbClr val="C00000"/>
                </a:solidFill>
                <a:latin typeface="Arial Black" pitchFamily="34" charset="0"/>
              </a:rPr>
              <a:t>Ц</a:t>
            </a:r>
            <a:endParaRPr lang="ru-RU" sz="39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095375"/>
            <a:ext cx="85725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64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Растает даже ледяная глыба от слова теплого……спасибо!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Зазеленеет старый пень, когда услышит…….добрый день!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Когда вас ругают за шалости, вы говорите…… извините, пожалуйста!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Если друг попал в беду…… помоги ему.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Решай споры словами, а не….. кулаками.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Если словом или делом вам поможет кто-нибудь, не стесняйтесь громко, смело говорить….. благодарю!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Если больше есть не в силах, скажем маме мы…..спасибо!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Если солнышко садится, по деревьям золотится, говорим тогда при встрече всем знакомым….. добрый вечер!</a:t>
            </a:r>
          </a:p>
          <a:p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Мальчик, вежливый и развитый говорит, встречаясь….здравствуйте!</a:t>
            </a:r>
          </a:p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536" y="101483"/>
            <a:ext cx="2060864" cy="176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5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ИГРЫ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Ветер дует</a:t>
            </a:r>
          </a:p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Молекулы</a:t>
            </a:r>
          </a:p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Река и берега</a:t>
            </a:r>
            <a:endParaRPr lang="ru-RU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55" y="3020178"/>
            <a:ext cx="5173084" cy="345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791" y="2712029"/>
            <a:ext cx="800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Спасибо за внимание!</a:t>
            </a:r>
            <a:endParaRPr lang="ru-RU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54" y="3593378"/>
            <a:ext cx="3264622" cy="326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5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ИА Калмыкия - До конца суток в Калмыкии продолжится сильный снегопад">
            <a:extLst>
              <a:ext uri="{FF2B5EF4-FFF2-40B4-BE49-F238E27FC236}">
                <a16:creationId xmlns="" xmlns:a16="http://schemas.microsoft.com/office/drawing/2014/main" id="{74411DA5-640B-43B8-B0C1-F476EC4D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33" y="569912"/>
            <a:ext cx="8373533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5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7C13F4-D96F-4383-B0F7-4383118D35B2}"/>
              </a:ext>
            </a:extLst>
          </p:cNvPr>
          <p:cNvSpPr txBox="1"/>
          <p:nvPr/>
        </p:nvSpPr>
        <p:spPr>
          <a:xfrm>
            <a:off x="228600" y="178924"/>
            <a:ext cx="11891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Волонтёрство,</a:t>
            </a:r>
            <a:r>
              <a:rPr lang="ru-RU" sz="3200" dirty="0"/>
              <a:t> 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добровольчество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, 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добровольческая деятельность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 </a:t>
            </a:r>
            <a:r>
              <a:rPr lang="ru-RU" sz="3200" dirty="0"/>
              <a:t>— это широкий круг деятельности, включая традиционные формы взаимопомощи и самопомощи,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 </a:t>
            </a:r>
          </a:p>
        </p:txBody>
      </p:sp>
      <p:pic>
        <p:nvPicPr>
          <p:cNvPr id="6148" name="Picture 4" descr="Добро всегда возвращается»: как развивается волонтерство в столичных  социальных домах - Департамент труда и социальной защиты населения города  Москвы">
            <a:extLst>
              <a:ext uri="{FF2B5EF4-FFF2-40B4-BE49-F238E27FC236}">
                <a16:creationId xmlns="" xmlns:a16="http://schemas.microsoft.com/office/drawing/2014/main" id="{42F4842D-5676-4761-8D27-C15AB5FA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32089"/>
            <a:ext cx="4123266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олонтерство - это новая форма общественного самосознания: мнение - РИА  Новости Крым, 13.09.2021">
            <a:extLst>
              <a:ext uri="{FF2B5EF4-FFF2-40B4-BE49-F238E27FC236}">
                <a16:creationId xmlns="" xmlns:a16="http://schemas.microsoft.com/office/drawing/2014/main" id="{13B8B228-8F6B-4DB9-98DD-EE37902E0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34" y="3632089"/>
            <a:ext cx="4470399" cy="25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5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0A122B-100C-43EE-BD76-ABC62718E4AE}"/>
              </a:ext>
            </a:extLst>
          </p:cNvPr>
          <p:cNvSpPr txBox="1"/>
          <p:nvPr/>
        </p:nvSpPr>
        <p:spPr>
          <a:xfrm>
            <a:off x="2921001" y="455612"/>
            <a:ext cx="6349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Кто такой волонтер?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D39D49-56B7-46FA-A975-3BD44F074441}"/>
              </a:ext>
            </a:extLst>
          </p:cNvPr>
          <p:cNvSpPr txBox="1"/>
          <p:nvPr/>
        </p:nvSpPr>
        <p:spPr>
          <a:xfrm>
            <a:off x="816632" y="1429140"/>
            <a:ext cx="9990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Волонтёр</a:t>
            </a:r>
            <a:r>
              <a:rPr lang="ru-RU" sz="3600" dirty="0"/>
              <a:t> – это человек, который добровольно и безвозмездно выполняет какую-либо работу или занимается общественной деятельностью.  </a:t>
            </a:r>
          </a:p>
        </p:txBody>
      </p:sp>
      <p:pic>
        <p:nvPicPr>
          <p:cNvPr id="1036" name="Picture 12" descr="Волонтёрство — Википедия">
            <a:extLst>
              <a:ext uri="{FF2B5EF4-FFF2-40B4-BE49-F238E27FC236}">
                <a16:creationId xmlns="" xmlns:a16="http://schemas.microsoft.com/office/drawing/2014/main" id="{2AD99798-161C-4EC2-9511-AAA7241F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68" y="3413653"/>
            <a:ext cx="4582582" cy="29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Волонтерство как баллы за индивидуальное достижение">
            <a:extLst>
              <a:ext uri="{FF2B5EF4-FFF2-40B4-BE49-F238E27FC236}">
                <a16:creationId xmlns="" xmlns:a16="http://schemas.microsoft.com/office/drawing/2014/main" id="{CA295076-6392-46B4-833C-792D2A17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413652"/>
            <a:ext cx="4816208" cy="29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6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7A3FB3-561F-4777-A687-3B48FC4A5E77}"/>
              </a:ext>
            </a:extLst>
          </p:cNvPr>
          <p:cNvSpPr txBox="1"/>
          <p:nvPr/>
        </p:nvSpPr>
        <p:spPr>
          <a:xfrm>
            <a:off x="2679700" y="203200"/>
            <a:ext cx="683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Факты о </a:t>
            </a:r>
            <a:r>
              <a:rPr lang="ru-RU" sz="4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волонтёрстве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3B6C7A-862C-42F7-BE28-D6C9855BADC4}"/>
              </a:ext>
            </a:extLst>
          </p:cNvPr>
          <p:cNvSpPr txBox="1"/>
          <p:nvPr/>
        </p:nvSpPr>
        <p:spPr>
          <a:xfrm>
            <a:off x="408515" y="1136592"/>
            <a:ext cx="11374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1.</a:t>
            </a:r>
            <a:r>
              <a:rPr lang="ru-RU" sz="3600" dirty="0">
                <a:latin typeface="Arial Black" panose="020B0A04020102020204" pitchFamily="34" charset="0"/>
              </a:rPr>
              <a:t>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Учит новым навыкам. Это означает, что когда вы занимаетесь благотворительностью, большую часть времени вы будете сталкиваться с трудностями, как на новой работе. И, преодолев их, вы начинаете осваивать совершенно новые навыки.</a:t>
            </a:r>
          </a:p>
        </p:txBody>
      </p:sp>
      <p:pic>
        <p:nvPicPr>
          <p:cNvPr id="5122" name="Picture 2" descr="ТОП 10 современных навыков, которым необходимо научить ребёнка">
            <a:extLst>
              <a:ext uri="{FF2B5EF4-FFF2-40B4-BE49-F238E27FC236}">
                <a16:creationId xmlns="" xmlns:a16="http://schemas.microsoft.com/office/drawing/2014/main" id="{8487DABA-38E0-42B2-8CEA-1202000E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70" y="4224421"/>
            <a:ext cx="4087528" cy="24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8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6382A1-2BF2-471F-B165-29ABCA68E58C}"/>
              </a:ext>
            </a:extLst>
          </p:cNvPr>
          <p:cNvSpPr txBox="1"/>
          <p:nvPr/>
        </p:nvSpPr>
        <p:spPr>
          <a:xfrm>
            <a:off x="601756" y="523687"/>
            <a:ext cx="967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2.</a:t>
            </a:r>
            <a:r>
              <a:rPr lang="ru-RU" sz="3600" dirty="0"/>
              <a:t> Может быть терапией. </a:t>
            </a:r>
            <a:r>
              <a:rPr lang="ru-RU" sz="3600" dirty="0" err="1"/>
              <a:t>Волонтерство</a:t>
            </a:r>
            <a:r>
              <a:rPr lang="ru-RU" sz="3600" dirty="0"/>
              <a:t> позволяет взглянуть на мир и других людей в другом ракурсе. Это отличный способ найти новые перспективы в жизни. Занимаясь благотворительностью какое-то время, можно запросто переоценить свои приоритеты.</a:t>
            </a:r>
          </a:p>
        </p:txBody>
      </p:sp>
      <p:pic>
        <p:nvPicPr>
          <p:cNvPr id="3074" name="Picture 2" descr="Корпоративное волонтерство: двигатель устойчивого развития в России | БФ  «Гольфстрим»">
            <a:extLst>
              <a:ext uri="{FF2B5EF4-FFF2-40B4-BE49-F238E27FC236}">
                <a16:creationId xmlns="" xmlns:a16="http://schemas.microsoft.com/office/drawing/2014/main" id="{849F90B2-FF73-4534-9078-86EAA46D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70" y="4249530"/>
            <a:ext cx="4433085" cy="23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лонтерство ООН меняет правила - «Экология России»">
            <a:extLst>
              <a:ext uri="{FF2B5EF4-FFF2-40B4-BE49-F238E27FC236}">
                <a16:creationId xmlns="" xmlns:a16="http://schemas.microsoft.com/office/drawing/2014/main" id="{DD153694-94B7-4DBE-887F-B621CEF32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4249530"/>
            <a:ext cx="4360333" cy="23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7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1C8FBF-447B-4F66-8098-B290BFF6B1FD}"/>
              </a:ext>
            </a:extLst>
          </p:cNvPr>
          <p:cNvSpPr txBox="1"/>
          <p:nvPr/>
        </p:nvSpPr>
        <p:spPr>
          <a:xfrm>
            <a:off x="677333" y="406400"/>
            <a:ext cx="10227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3.</a:t>
            </a:r>
            <a:r>
              <a:rPr lang="ru-RU" sz="3600" dirty="0"/>
              <a:t> Помогает завести новых друзей. Работая волонтером, можно повстречать самых разных людей. У волонтеров есть уникальный шанс познакомиться с людьми из абсолютно разных сфер жизни, с которыми не было бы возможности встретиться при других обстоятельствах.</a:t>
            </a:r>
          </a:p>
        </p:txBody>
      </p:sp>
      <p:pic>
        <p:nvPicPr>
          <p:cNvPr id="4098" name="Picture 2" descr="Как легко заводить друзей подросткам - Областное казенное учреждение  социального обслуживания населения &quot;Центр &quot;СемьЯ&quot;">
            <a:extLst>
              <a:ext uri="{FF2B5EF4-FFF2-40B4-BE49-F238E27FC236}">
                <a16:creationId xmlns="" xmlns:a16="http://schemas.microsoft.com/office/drawing/2014/main" id="{F88AB207-37EB-47FF-9B3F-BC1CAE17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54" y="3989758"/>
            <a:ext cx="4240552" cy="271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0 способов как находить друзей">
            <a:extLst>
              <a:ext uri="{FF2B5EF4-FFF2-40B4-BE49-F238E27FC236}">
                <a16:creationId xmlns="" xmlns:a16="http://schemas.microsoft.com/office/drawing/2014/main" id="{11613114-DE58-4A10-8569-F667F19E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95" y="3989759"/>
            <a:ext cx="3556752" cy="271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7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72742875-4713-48D7-9CAB-F3E0AD72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3" y="382871"/>
            <a:ext cx="7281333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4734F0D8-BCF4-45E7-BD30-53D21CD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41" y="3178743"/>
            <a:ext cx="63687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3E73D0E8-E1FF-42B2-8733-200A6277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6" y="250257"/>
            <a:ext cx="3403599" cy="28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029185-98F7-441E-A459-798A2CD76FAE}"/>
              </a:ext>
            </a:extLst>
          </p:cNvPr>
          <p:cNvSpPr txBox="1"/>
          <p:nvPr/>
        </p:nvSpPr>
        <p:spPr>
          <a:xfrm>
            <a:off x="592666" y="4717077"/>
            <a:ext cx="4487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Кто мы? - Волонтёрский отряд "Моя Инициатива"</a:t>
            </a:r>
            <a:b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Чем мы занимаемся? - Творим добро!</a:t>
            </a:r>
          </a:p>
        </p:txBody>
      </p:sp>
    </p:spTree>
    <p:extLst>
      <p:ext uri="{BB962C8B-B14F-4D97-AF65-F5344CB8AC3E}">
        <p14:creationId xmlns:p14="http://schemas.microsoft.com/office/powerpoint/2010/main" val="193516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BD5A9890-04C3-48CC-AADD-9E9F8C11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3" y="359834"/>
            <a:ext cx="4519084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02683F5F-D5A3-4564-AA39-7156A66D7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35" y="359834"/>
            <a:ext cx="4273546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955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Волонтёрство</Template>
  <TotalTime>45</TotalTime>
  <Words>314</Words>
  <Application>Microsoft Office PowerPoint</Application>
  <PresentationFormat>Произвольный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 – это….</vt:lpstr>
      <vt:lpstr>Презентация PowerPoint</vt:lpstr>
      <vt:lpstr>Презентация PowerPoint</vt:lpstr>
      <vt:lpstr>ИГРЫ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danya.nikolayev.906@list.ru</dc:creator>
  <cp:lastModifiedBy>Общая учетка аудитории</cp:lastModifiedBy>
  <cp:revision>5</cp:revision>
  <dcterms:created xsi:type="dcterms:W3CDTF">2023-11-29T21:34:29Z</dcterms:created>
  <dcterms:modified xsi:type="dcterms:W3CDTF">2023-12-01T14:34:06Z</dcterms:modified>
</cp:coreProperties>
</file>