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435FA68-BFE0-4FD8-9CA8-EA1ED3F3488E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8FD5212-4E74-4062-9F35-9E75DBF12F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Танцы для особенных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6609928" cy="11446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02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ка\Desktop\презинтация\sin_1871__h156f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0"/>
            <a:ext cx="464400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овка\Desktop\презинтация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64400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o-central.asia/wp-content/uploads/2017/08/Inval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604"/>
            <a:ext cx="4485277" cy="26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15" y="37247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/>
              <a:t>Цель - Предоставить возможность ребенку жить активной жизнью в соответствии с его индивидуальными особенностями.</a:t>
            </a:r>
          </a:p>
          <a:p>
            <a:r>
              <a:rPr lang="ru-RU" sz="2200" dirty="0"/>
              <a:t>Создание условий для формирования общего физико-психического развития и социализации особенных  детей посредством танцевальной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229037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Для детей с особенностями развития требуется особый подход в образовательном процессе. </a:t>
            </a:r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1301571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«Танцы для особенных детей » направлена на создание условий для общего физико-психического развития и социализации детей посредством приобщения их к танцевальной культуре и имеет социально-педагогическую направленность.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1772816"/>
            <a:ext cx="4644008" cy="36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овка\Desktop\презинтация\ZBPM-4UPe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41" y="3068960"/>
            <a:ext cx="4887896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овка\Desktop\презинтация\7A4BR3UFB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3068960"/>
            <a:ext cx="4211959" cy="37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4664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Программа предусматривает коррекционные задачи</a:t>
            </a:r>
            <a:r>
              <a:rPr lang="ru-RU" sz="2000" dirty="0"/>
              <a:t>: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</a:t>
            </a:r>
            <a:r>
              <a:rPr lang="ru-RU" sz="2000" dirty="0"/>
              <a:t>слухового и тактильно-вибрационного восприятия</a:t>
            </a:r>
            <a:r>
              <a:rPr lang="ru-RU" sz="2000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выработка внутреннего ритма танцевальных движений,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</a:t>
            </a:r>
            <a:r>
              <a:rPr lang="ru-RU" sz="2000" dirty="0"/>
              <a:t>восприятия различной акустической информации</a:t>
            </a:r>
            <a:r>
              <a:rPr lang="ru-RU" sz="2000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неречевых звуков,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развитие </a:t>
            </a:r>
            <a:r>
              <a:rPr lang="ru-RU" sz="2000" dirty="0"/>
              <a:t>мышления,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</a:t>
            </a:r>
            <a:r>
              <a:rPr lang="ru-RU" sz="2000" dirty="0" smtClean="0"/>
              <a:t>узыки.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010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ridus.ru/images/2015/3/28/280880/hd_49bce9e3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8" y="3429000"/>
            <a:ext cx="4703906" cy="30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51" y="1166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Качественные рез-ты: </a:t>
            </a:r>
            <a:endParaRPr lang="ru-RU" sz="2000" b="1" i="1" dirty="0" smtClean="0"/>
          </a:p>
          <a:p>
            <a:endParaRPr lang="ru-RU" sz="2000" b="1" i="1" dirty="0"/>
          </a:p>
          <a:p>
            <a:r>
              <a:rPr lang="ru-RU" sz="2000" dirty="0" smtClean="0"/>
              <a:t>физические </a:t>
            </a:r>
            <a:r>
              <a:rPr lang="ru-RU" sz="2000" dirty="0"/>
              <a:t>качества, такие как гибкость, выносливость, прыгучесть, ловкость, координация, у детей, занимающихся танцами, развиты сильнее. Эмоции положительные перед и после танцев.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00" y="260648"/>
            <a:ext cx="405045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0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61" y="116632"/>
            <a:ext cx="39952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Духовный потенциал людей с ограниченными возможностями очень велик, поистине их способности безграничны, и все это могло бы иметь огромное значение для нашего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общества!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https://angelusnews.com/system/images/W1siZiIsIjIwMTcvMTAvMTIvMTVlY2ZqdDVob19HcmF6aWVfUG96b19DaHJpc3RpZV9fRG93bl9TeW5kcm9tZS5qcGciXSxbInAiLCJjb2FsZXNjZSJdLFsicCIsInRodW1iIiwiMTIwMHgiXSxbInAiLCJvcHRpbWl6ZSJdXQ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3944274"/>
            <a:ext cx="4739361" cy="291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rebenkoved.ru/wp-content/uploads/2016/09/983fd87e7da197078f745ee3279119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620"/>
            <a:ext cx="4392488" cy="36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ayaksbor.ru/upload/iblock/ae9/ae96044144e9ab1e2c372b48c26bded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82180"/>
            <a:ext cx="4739360" cy="38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3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315200" cy="259502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71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117</TotalTime>
  <Words>172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Перспектива</vt:lpstr>
      <vt:lpstr>Танцы для особенных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Вовка</dc:creator>
  <cp:lastModifiedBy>Alesia</cp:lastModifiedBy>
  <cp:revision>12</cp:revision>
  <dcterms:created xsi:type="dcterms:W3CDTF">2019-03-26T08:27:45Z</dcterms:created>
  <dcterms:modified xsi:type="dcterms:W3CDTF">2019-06-12T20:04:48Z</dcterms:modified>
</cp:coreProperties>
</file>