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420" y="19050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Приморский краевой центр </a:t>
            </a:r>
            <a:br>
              <a:rPr lang="ru-RU" dirty="0"/>
            </a:br>
            <a:r>
              <a:rPr lang="ru-RU" dirty="0"/>
              <a:t>народной культуры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5000" t="16296" r="24583" b="19259"/>
          <a:stretch>
            <a:fillRect/>
          </a:stretch>
        </p:blipFill>
        <p:spPr bwMode="auto">
          <a:xfrm>
            <a:off x="381000" y="2971800"/>
            <a:ext cx="41331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IL\Desktop\1527599181_img_4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4142362" cy="2667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922CF-3F78-4527-8BE3-EC55E0399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0" y="539614"/>
            <a:ext cx="114300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Присоединяйтесь и участвуйте в организации наших мероприятий! Будем рады знакомству!</a:t>
            </a:r>
          </a:p>
        </p:txBody>
      </p:sp>
      <p:pic>
        <p:nvPicPr>
          <p:cNvPr id="5122" name="Picture 2" descr="C:\Users\IL\Desktop\c__8hVlQH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76600" cy="436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Общая информация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Приморский краевой центр народной культуры - это старейшее государственное учреждение, которое ведет свою деятельность с 1991 г.</a:t>
            </a:r>
          </a:p>
          <a:p>
            <a:r>
              <a:rPr lang="ru-RU" dirty="0"/>
              <a:t>Цели деятельности ГАУ ПКЦНК - сохранение и пропаганда традиций народной культуры, развитие декоративно-прикладного искусства, поддержка самодеятельной творческой инициативы и социально-культурной активности населения в крае.</a:t>
            </a:r>
          </a:p>
          <a:p>
            <a:r>
              <a:rPr lang="ru-RU" dirty="0"/>
              <a:t>Генеральный директор ГАУ ПКЦНК – Нечаев Роман Михайлович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Направления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Организация международных, региональных, краевых фестивалей, смотров, конкурсов, праздников, проведение мастер-классов для руководителей коллективов всех направлений и жанров народного творчества, </a:t>
            </a:r>
          </a:p>
          <a:p>
            <a:r>
              <a:rPr lang="ru-RU" dirty="0"/>
              <a:t>Методическая, консультационная, организационная помощь учреждениям культуры края.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городе Владивостоке ГАУ ПКЦНК проводит: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Краевой конкурс вокалистов «Голоса Приморья»</a:t>
            </a:r>
          </a:p>
          <a:p>
            <a:r>
              <a:rPr lang="ru-RU" dirty="0"/>
              <a:t>Краевой фестиваль хоровой музыки «Поющий океан» </a:t>
            </a:r>
          </a:p>
          <a:p>
            <a:r>
              <a:rPr lang="ru-RU" dirty="0"/>
              <a:t>Краевой детский конкурс хореографического искусства «Первые шаги…»</a:t>
            </a:r>
          </a:p>
          <a:p>
            <a:r>
              <a:rPr lang="ru-RU" dirty="0"/>
              <a:t>Краевой фестиваль декоративно-прикладного искусства «Грани творчества»</a:t>
            </a:r>
          </a:p>
          <a:p>
            <a:r>
              <a:rPr lang="ru-RU" dirty="0"/>
              <a:t>Дальневосточный фестиваль фотоискусства «Глубина резкости»</a:t>
            </a:r>
          </a:p>
          <a:p>
            <a:r>
              <a:rPr lang="ru-RU" dirty="0"/>
              <a:t>Краевой конкурс чтецов «Моя любовь - моя Россия»</a:t>
            </a:r>
          </a:p>
          <a:p>
            <a:r>
              <a:rPr lang="ru-RU" dirty="0"/>
              <a:t>Краевой фестиваль любительских театров «Свет рампы»</a:t>
            </a:r>
          </a:p>
          <a:p>
            <a:r>
              <a:rPr lang="ru-RU" dirty="0"/>
              <a:t>Дальневосточный конкурс хореографического искусства «Танцевальный прибой»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dirty="0"/>
              <a:t>Одним из направлений деятельности Центра является </a:t>
            </a:r>
            <a:r>
              <a:rPr lang="ru-RU" b="1" dirty="0"/>
              <a:t>поддержка декоративно-прикладного творчества, художественных промыслов и ремесел.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1800" dirty="0"/>
              <a:t>При участии Приморского краевого центра народной культуры в крае ежегодно проводится свыше двадцати крупномасштабных культурных акций с охватом населения более 200 тысяч человек.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733800"/>
            <a:ext cx="3700272" cy="460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/>
              <a:t>Гала-концерт «Первые шаги», 2022 г.</a:t>
            </a:r>
          </a:p>
        </p:txBody>
      </p:sp>
      <p:pic>
        <p:nvPicPr>
          <p:cNvPr id="2050" name="Picture 2" descr="C:\Users\IL\Desktop\HeTqq67jd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1"/>
            <a:ext cx="3352800" cy="2237994"/>
          </a:xfrm>
          <a:prstGeom prst="rect">
            <a:avLst/>
          </a:prstGeom>
          <a:noFill/>
        </p:spPr>
      </p:pic>
      <p:pic>
        <p:nvPicPr>
          <p:cNvPr id="2051" name="Picture 3" descr="C:\Users\IL\Desktop\cZVMlwBYY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310173" cy="220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400" y="3733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Семинар «Народное творчество как </a:t>
            </a:r>
            <a:r>
              <a:rPr lang="ru-RU" sz="1200" dirty="0" err="1"/>
              <a:t>арт-терапия</a:t>
            </a:r>
            <a:r>
              <a:rPr lang="ru-RU" sz="1200" dirty="0"/>
              <a:t>», 2022 г.</a:t>
            </a:r>
          </a:p>
        </p:txBody>
      </p:sp>
      <p:pic>
        <p:nvPicPr>
          <p:cNvPr id="2052" name="Picture 4" descr="C:\Users\IL\Desktop\8xt9qFNWM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3124200" cy="20854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24200" y="6096000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Фестиваль "Грани творчества«, 2020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мероприятия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3810000"/>
            <a:ext cx="4343400" cy="384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dirty="0"/>
              <a:t>Гала-концерт конкурса «Танцевальный прибой», 2021 г.</a:t>
            </a:r>
          </a:p>
        </p:txBody>
      </p:sp>
      <p:pic>
        <p:nvPicPr>
          <p:cNvPr id="3074" name="Picture 2" descr="C:\Users\IL\Desktop\QXmXUpV8P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581400" cy="2388066"/>
          </a:xfrm>
          <a:prstGeom prst="rect">
            <a:avLst/>
          </a:prstGeom>
          <a:noFill/>
        </p:spPr>
      </p:pic>
      <p:pic>
        <p:nvPicPr>
          <p:cNvPr id="3075" name="Picture 3" descr="C:\Users\IL\Desktop\kEj6259vA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542608" cy="23622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76800" y="3810000"/>
            <a:ext cx="4114800" cy="3840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Гала-концерт конкурса «Голоса Приморья», 2021 г.</a:t>
            </a:r>
          </a:p>
        </p:txBody>
      </p:sp>
      <p:pic>
        <p:nvPicPr>
          <p:cNvPr id="3076" name="Picture 4" descr="C:\Users\IL\Desktop\Ti4-VA78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3086101" cy="205740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362200" y="6172200"/>
            <a:ext cx="4343400" cy="3840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sz="1200" dirty="0"/>
              <a:t>Конкурс хоровых коллективов «Поющий океан», 2020 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Фестиваль «Грани творчества», 2022 г.</a:t>
            </a:r>
          </a:p>
        </p:txBody>
      </p:sp>
      <p:pic>
        <p:nvPicPr>
          <p:cNvPr id="4098" name="Picture 2" descr="C:\Users\IL\Desktop\px53u7nUx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2438400" cy="3653536"/>
          </a:xfrm>
          <a:prstGeom prst="rect">
            <a:avLst/>
          </a:prstGeom>
          <a:noFill/>
        </p:spPr>
      </p:pic>
      <p:pic>
        <p:nvPicPr>
          <p:cNvPr id="4099" name="Picture 3" descr="C:\Users\IL\Desktop\3e6nFoJ5l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2344378" cy="3657600"/>
          </a:xfrm>
          <a:prstGeom prst="rect">
            <a:avLst/>
          </a:prstGeom>
          <a:noFill/>
        </p:spPr>
      </p:pic>
      <p:pic>
        <p:nvPicPr>
          <p:cNvPr id="4100" name="Picture 4" descr="C:\Users\IL\Desktop\g6iGfqFc9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438400" cy="365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794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волонтерской деятельности на базе ПКЦНК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8D974D6F-74CA-4ABC-8619-F0502E45E8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886506" cy="4230210"/>
          </a:xfrm>
        </p:spPr>
        <p:txBody>
          <a:bodyPr>
            <a:noAutofit/>
          </a:bodyPr>
          <a:lstStyle/>
          <a:p>
            <a:r>
              <a:rPr lang="ru-RU" sz="1700" dirty="0"/>
              <a:t>С волонтерами наша организация работает давно: первоначально мы обращались за помощью к студентам, также нам помогали заинтересованные школьники старших классов.</a:t>
            </a:r>
          </a:p>
          <a:p>
            <a:r>
              <a:rPr lang="ru-RU" sz="1700" dirty="0"/>
              <a:t>На платформе добрых дел </a:t>
            </a:r>
            <a:r>
              <a:rPr lang="ru-RU" sz="1700" dirty="0" err="1"/>
              <a:t>Добро.ру</a:t>
            </a:r>
            <a:r>
              <a:rPr lang="ru-RU" sz="1700" dirty="0"/>
              <a:t> мы начали работать в 2019 г. </a:t>
            </a:r>
          </a:p>
          <a:p>
            <a:r>
              <a:rPr lang="ru-RU" sz="1700" dirty="0"/>
              <a:t>С тех пор нами было создано 53 дела, привлечено 223 волонтера.</a:t>
            </a:r>
          </a:p>
          <a:p>
            <a:r>
              <a:rPr lang="ru-RU" sz="1700" dirty="0"/>
              <a:t>В общей сложности проставлено 5035.5 рабочих часов и выдано огромное количество благодарностей.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8D2F8-2064-4826-9A97-E0EDE649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008149" cy="42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8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волонтерской деятельности на базе ПКЦНК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8D974D6F-74CA-4ABC-8619-F0502E45E8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Событийное </a:t>
            </a:r>
            <a:r>
              <a:rPr lang="ru-RU" dirty="0" err="1"/>
              <a:t>волонтерство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Помощь в навигации на масштабных мероприятиях</a:t>
            </a:r>
          </a:p>
          <a:p>
            <a:pPr>
              <a:buFontTx/>
              <a:buChar char="-"/>
            </a:pPr>
            <a:r>
              <a:rPr lang="ru-RU" dirty="0"/>
              <a:t>Сопровождение и координация участников мероприятий</a:t>
            </a:r>
          </a:p>
          <a:p>
            <a:pPr>
              <a:buFontTx/>
              <a:buChar char="-"/>
            </a:pPr>
            <a:r>
              <a:rPr lang="ru-RU" dirty="0"/>
              <a:t>Информационная поддержка участников и гостей мероприятий (консультация по основным вопросам)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Культурное </a:t>
            </a:r>
            <a:r>
              <a:rPr lang="ru-RU" dirty="0" err="1"/>
              <a:t>волонтерство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Помощь в работе культурного учреждения</a:t>
            </a:r>
          </a:p>
          <a:p>
            <a:pPr>
              <a:buFontTx/>
              <a:buChar char="-"/>
            </a:pPr>
            <a:r>
              <a:rPr lang="ru-RU" dirty="0"/>
              <a:t>Помощь в организации и проведении культурно-массовых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90881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402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Wingdings</vt:lpstr>
      <vt:lpstr>Wingdings 2</vt:lpstr>
      <vt:lpstr>Официальная</vt:lpstr>
      <vt:lpstr>Приморский краевой центр  народной культуры</vt:lpstr>
      <vt:lpstr>Общая информация</vt:lpstr>
      <vt:lpstr>Направления деятельности</vt:lpstr>
      <vt:lpstr>В городе Владивостоке ГАУ ПКЦНК проводит:</vt:lpstr>
      <vt:lpstr>При участии Приморского краевого центра народной культуры в крае ежегодно проводится свыше двадцати крупномасштабных культурных акций с охватом населения более 200 тысяч человек.</vt:lpstr>
      <vt:lpstr>Наши мероприятия</vt:lpstr>
      <vt:lpstr>Фестиваль «Грани творчества», 2022 г.</vt:lpstr>
      <vt:lpstr>Развитие волонтерской деятельности на базе ПКЦНК</vt:lpstr>
      <vt:lpstr>Направления волонтерской деятельности на базе ПКЦНК</vt:lpstr>
      <vt:lpstr>Присоединяйтесь и участвуйте в организации наших мероприятий! Будем рады знакомству!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Приморский краевой центр  народной культуры</dc:title>
  <dc:creator>IL</dc:creator>
  <cp:lastModifiedBy>IL</cp:lastModifiedBy>
  <cp:revision>8</cp:revision>
  <dcterms:created xsi:type="dcterms:W3CDTF">2022-08-03T23:38:52Z</dcterms:created>
  <dcterms:modified xsi:type="dcterms:W3CDTF">2022-08-24T01:39:42Z</dcterms:modified>
</cp:coreProperties>
</file>