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A1452-61E6-B1E0-C92A-06BE32294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2D05C9-A889-6064-4ED1-A35271EDC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A19F0-98BB-EDFA-D99F-F6DF28D2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081ED-9E32-B0F8-6CC5-F0483220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4EECB6-9F16-910C-5EB8-5E5874D5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1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30D32-D5EC-7471-BBE5-FCAA3824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656697-F7F2-9B20-D808-496BA60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BE630C-76B3-80C5-F7FC-6CED0856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EEFE1-8ADB-3070-B44B-B55A7B70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39211-F428-5B20-BD95-58A841B8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4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F01651-B488-EF7D-01CD-0063C408A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A0815B-1878-1A26-C735-2929B65D6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146D9-D307-3F72-35D1-0D66ED41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F1EF2-ECC0-9077-8746-380A44A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05DD4-4451-E040-4BD2-EEDC7A2E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0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0A917-8F4A-2D10-82E7-2197BBE7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C4DEB-0DCB-7BAD-D342-A3CE12A6E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C6EAA-DB10-4D56-3BC2-5523CC72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70813-96E3-2C86-CCB3-2BB4D69B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FA2D6-631A-7CC5-688B-D96514FAE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1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212E8-9DC3-23FB-9283-7BF87FB9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2240AD-4D52-BF17-F82E-390F74B21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A32CA-B774-5962-0A24-E538D68D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F37F7-B7FD-FCE3-E0E6-B3178611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40075-9DAA-55CB-9C4D-0B98B7AC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4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7946-18D3-FE62-21F1-57E447DF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BDF65-FE48-582D-96E8-3C83CCA3C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D3ED10-591D-B1CE-2D26-8FF8BF17F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EC7D50-29E1-1A80-F9CE-DDC0A0C2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D04EA-E5B4-1D86-A5FF-1F24C7EC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4778A-33CC-F967-972A-0F64EA16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9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551D0-8046-DA66-3BA9-B38D2CB7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48E950-65E0-6AE3-BE58-710E05B8D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CBA809-64D1-0E63-9ECB-41EC4B07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155DE6-5BE4-9C94-0C77-7AF4EDF76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04A018-BACA-34BE-9FFA-E5D33CE4B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2532EB-A218-5B40-F075-CA24C19F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6BD793-FD92-F2FF-DCC4-5E659023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D60E8D-8184-1E1E-5CE5-93343A57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5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D4D10-478F-3527-F703-05F6950B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7AA2B7-2B28-A98F-9324-ECCA1944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5CC18D-4A73-26B3-E954-AF15FEE9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8EF133-ECD3-0D90-4E05-059F7B6D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3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958F1B-B6B7-7D76-3436-22E49CE2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37EF8D-8E05-C453-4EF9-ADD820FB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E843B5-6AD1-758B-23F9-6625EFE9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8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90B13-4FC5-2067-5DC9-A58EBD7F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42B9CC-867E-3C05-1ED7-CFC93E3CD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5C1527-CCC9-C62F-71A8-103A76155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8D4293-1FFA-AF78-61CB-3E32861D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264723-A318-31FB-E9CE-37B28B90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BAB39C-B53E-F7D0-8504-5E9107F5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1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19799-9345-D410-CA2A-BF3A2A57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A9D4EC-8680-E413-4174-D6B65B347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0D0EFA-FF35-B5F1-A3B7-6DD18E0D6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69D71A-FB76-7B58-05EF-4D9B69F5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36ACDA-F5AA-1100-33FE-E5642ADB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48DF67-1417-7AB0-6650-47F1691D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62970-9772-AB3C-2C35-6762EE33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7108F5-D608-5CD2-41DE-C3A0F640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00E315-1B2F-ACFC-9C1B-ACB9BA6A3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B11B-6F02-438B-BFC5-C01FAF05228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689E4-E77A-6BFE-9848-375644A6A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B40BA-73AC-7D69-1B9C-DA99532D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EA74-BF8A-4174-B009-A0E0A272B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E152FA-DEBB-8D5C-9ED5-864CDF2A1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9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33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1F5F9-6C6A-258A-A97C-A66290D8C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2AF68E-40C0-3323-781D-D5C20CD52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/>
          <a:stretch/>
        </p:blipFill>
        <p:spPr>
          <a:xfrm>
            <a:off x="0" y="0"/>
            <a:ext cx="2420740" cy="1811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FB4E86-7014-22C7-470F-781B1A7DB73C}"/>
              </a:ext>
            </a:extLst>
          </p:cNvPr>
          <p:cNvSpPr txBox="1"/>
          <p:nvPr/>
        </p:nvSpPr>
        <p:spPr>
          <a:xfrm>
            <a:off x="1463315" y="330628"/>
            <a:ext cx="10222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В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Культурно-просветительском</a:t>
            </a:r>
            <a:r>
              <a:rPr lang="ru-RU" sz="4000" dirty="0">
                <a:solidFill>
                  <a:schemeClr val="bg1"/>
                </a:solidFill>
              </a:rPr>
              <a:t> центре «Дубровицы» с 2023 года работает клубное формирование «Волонтеры культуры»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D6ADE-B23A-0487-3344-56808B5B09BC}"/>
              </a:ext>
            </a:extLst>
          </p:cNvPr>
          <p:cNvSpPr txBox="1"/>
          <p:nvPr/>
        </p:nvSpPr>
        <p:spPr>
          <a:xfrm>
            <a:off x="84163" y="3166764"/>
            <a:ext cx="117200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деятельности - помощь в проведении культурно-массовых мероприятий, как нашего центра, так и г. о. Подольск.</a:t>
            </a:r>
          </a:p>
          <a:p>
            <a:pPr algn="just"/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33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740EA8-464F-0C79-DB79-3070C5C81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1A4C1A-AD5D-94A9-DB73-4BFFC3EA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/>
          <a:stretch/>
        </p:blipFill>
        <p:spPr>
          <a:xfrm>
            <a:off x="0" y="0"/>
            <a:ext cx="2420740" cy="1811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D21FA5-5D26-7E3D-BAB9-004336ECC98A}"/>
              </a:ext>
            </a:extLst>
          </p:cNvPr>
          <p:cNvSpPr txBox="1"/>
          <p:nvPr/>
        </p:nvSpPr>
        <p:spPr>
          <a:xfrm>
            <a:off x="1604698" y="18822"/>
            <a:ext cx="9930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</a:rPr>
              <a:t>Участники клубного формирования «Волонтеры культуры» принимали участие в следующих мероприятиях: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ED600-BEE7-4A77-C82D-E6715A071754}"/>
              </a:ext>
            </a:extLst>
          </p:cNvPr>
          <p:cNvSpPr txBox="1"/>
          <p:nvPr/>
        </p:nvSpPr>
        <p:spPr>
          <a:xfrm>
            <a:off x="231267" y="1634066"/>
            <a:ext cx="7054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bg1"/>
                </a:solidFill>
              </a:rPr>
              <a:t>Лагерь дневного пребывания «Здорово! И точка», 2023 и 2024 гг.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9C1816-231E-ED66-C916-BF39CF7784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799" y="1535195"/>
            <a:ext cx="3665271" cy="24439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74A68A-C3A8-DFC2-5480-BC0E24347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7" y="3671929"/>
            <a:ext cx="3665270" cy="2748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4B5F36-8B01-6759-3BA0-C59AEDA2EB12}"/>
              </a:ext>
            </a:extLst>
          </p:cNvPr>
          <p:cNvSpPr txBox="1"/>
          <p:nvPr/>
        </p:nvSpPr>
        <p:spPr>
          <a:xfrm>
            <a:off x="4414885" y="4417561"/>
            <a:ext cx="7054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bg1"/>
                </a:solidFill>
              </a:rPr>
              <a:t>Традиционный Сиреневый фестиваль в </a:t>
            </a:r>
            <a:r>
              <a:rPr lang="ru-RU" sz="4000" dirty="0" err="1">
                <a:solidFill>
                  <a:schemeClr val="bg1"/>
                </a:solidFill>
              </a:rPr>
              <a:t>Дубровицах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33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981A77-A999-9908-1BC1-3F3C74530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0419F3-13CE-DCAA-94EB-CC67E6C84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/>
          <a:stretch/>
        </p:blipFill>
        <p:spPr>
          <a:xfrm>
            <a:off x="0" y="0"/>
            <a:ext cx="2420740" cy="1811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67EF5A-6E6A-2E6C-D806-EE18514523A0}"/>
              </a:ext>
            </a:extLst>
          </p:cNvPr>
          <p:cNvSpPr txBox="1"/>
          <p:nvPr/>
        </p:nvSpPr>
        <p:spPr>
          <a:xfrm>
            <a:off x="0" y="1608987"/>
            <a:ext cx="6371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bg1"/>
                </a:solidFill>
              </a:rPr>
              <a:t>Помощь при проведении мастер-классов на Сиреневом фестивале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434518-C9E5-B4AA-DD3B-1281B20AF584}"/>
              </a:ext>
            </a:extLst>
          </p:cNvPr>
          <p:cNvSpPr txBox="1"/>
          <p:nvPr/>
        </p:nvSpPr>
        <p:spPr>
          <a:xfrm>
            <a:off x="6539292" y="4279909"/>
            <a:ext cx="5270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bg1"/>
                </a:solidFill>
              </a:rPr>
              <a:t>Открытие спортивных и детских площадок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571B20-BE45-D00B-68FA-B5CDDEBB1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13" y="377266"/>
            <a:ext cx="4916970" cy="32728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A38F32-F1D9-BF3E-0B80-4234C1DBE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7" y="3650124"/>
            <a:ext cx="5081442" cy="28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7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33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6DFFC-7B23-4830-B59A-5435F948A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47E0F5-1B90-681C-9EA7-CF8ED5EB1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/>
          <a:stretch/>
        </p:blipFill>
        <p:spPr>
          <a:xfrm>
            <a:off x="0" y="0"/>
            <a:ext cx="2420740" cy="1811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3A349-2DE0-C761-FAC3-720FDCCA4073}"/>
              </a:ext>
            </a:extLst>
          </p:cNvPr>
          <p:cNvSpPr txBox="1"/>
          <p:nvPr/>
        </p:nvSpPr>
        <p:spPr>
          <a:xfrm>
            <a:off x="0" y="1608987"/>
            <a:ext cx="6371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bg1"/>
                </a:solidFill>
              </a:rPr>
              <a:t>Помощь при проведении закрытия творческого сезона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2DF73-4B5A-D971-0509-56E7B95CF098}"/>
              </a:ext>
            </a:extLst>
          </p:cNvPr>
          <p:cNvSpPr txBox="1"/>
          <p:nvPr/>
        </p:nvSpPr>
        <p:spPr>
          <a:xfrm>
            <a:off x="6539292" y="4279909"/>
            <a:ext cx="5270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bg1"/>
                </a:solidFill>
              </a:rPr>
              <a:t>Проведение новогоднего интерактива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FF1507-8CF5-B036-2FDD-ADBD70AE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40" y="212157"/>
            <a:ext cx="5155943" cy="34379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7CDC2F-8423-7D9A-E3E1-AA41CC0A1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7" y="3547979"/>
            <a:ext cx="4702219" cy="31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8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33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B2BBAD-8AC2-98E9-3B05-768B37507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4F330-6272-93D0-D4A9-903A4586A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/>
          <a:stretch/>
        </p:blipFill>
        <p:spPr>
          <a:xfrm>
            <a:off x="0" y="0"/>
            <a:ext cx="2420740" cy="1811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274ACF-F12F-6603-CD8C-85F28B2965BD}"/>
              </a:ext>
            </a:extLst>
          </p:cNvPr>
          <p:cNvSpPr txBox="1"/>
          <p:nvPr/>
        </p:nvSpPr>
        <p:spPr>
          <a:xfrm>
            <a:off x="146304" y="1490008"/>
            <a:ext cx="6371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bg1"/>
                </a:solidFill>
              </a:rPr>
              <a:t>Участие в официальных мероприятиях (наградная группа)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5C350-D890-C5E6-4F8A-803547B1D925}"/>
              </a:ext>
            </a:extLst>
          </p:cNvPr>
          <p:cNvSpPr txBox="1"/>
          <p:nvPr/>
        </p:nvSpPr>
        <p:spPr>
          <a:xfrm>
            <a:off x="5016010" y="3782055"/>
            <a:ext cx="7225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chemeClr val="bg1"/>
                </a:solidFill>
              </a:rPr>
              <a:t>Помощь в проведении мероприятий в рамках областного открытого фестиваля народного творчества «Славянское подворье»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117262-1AC7-1173-C766-FC33D370D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90" y="200630"/>
            <a:ext cx="4775233" cy="35814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10CB75-7DEC-44DA-E004-FDAE44501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88" y="3912647"/>
            <a:ext cx="4731022" cy="26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33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51CF-F354-9264-4F1B-9F3F2EA98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A11DC-0EDC-D297-E93B-74CA690FF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/>
          <a:stretch/>
        </p:blipFill>
        <p:spPr>
          <a:xfrm>
            <a:off x="0" y="0"/>
            <a:ext cx="2420740" cy="1811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145D7-84D9-3A7B-EE4A-E22F6AE4BB15}"/>
              </a:ext>
            </a:extLst>
          </p:cNvPr>
          <p:cNvSpPr txBox="1"/>
          <p:nvPr/>
        </p:nvSpPr>
        <p:spPr>
          <a:xfrm>
            <a:off x="984985" y="1074509"/>
            <a:ext cx="102220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работаем и планируем дальше развивать волонтерство в Культурно-просветительском центре «Дубровицы»</a:t>
            </a:r>
          </a:p>
        </p:txBody>
      </p:sp>
    </p:spTree>
    <p:extLst>
      <p:ext uri="{BB962C8B-B14F-4D97-AF65-F5344CB8AC3E}">
        <p14:creationId xmlns:p14="http://schemas.microsoft.com/office/powerpoint/2010/main" val="1444774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127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</dc:creator>
  <cp:lastModifiedBy>Людмила</cp:lastModifiedBy>
  <cp:revision>3</cp:revision>
  <dcterms:created xsi:type="dcterms:W3CDTF">2025-04-08T08:34:36Z</dcterms:created>
  <dcterms:modified xsi:type="dcterms:W3CDTF">2025-04-08T09:33:39Z</dcterms:modified>
</cp:coreProperties>
</file>