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3"/>
    <p:sldId id="257" r:id="rId4"/>
    <p:sldId id="258" r:id="rId5"/>
    <p:sldId id="262" r:id="rId6"/>
    <p:sldId id="297" r:id="rId7"/>
    <p:sldId id="361" r:id="rId8"/>
    <p:sldId id="366" r:id="rId9"/>
    <p:sldId id="367" r:id="rId10"/>
    <p:sldId id="353" r:id="rId11"/>
    <p:sldId id="298" r:id="rId12"/>
    <p:sldId id="368" r:id="rId13"/>
    <p:sldId id="369" r:id="rId14"/>
    <p:sldId id="347" r:id="rId15"/>
    <p:sldId id="370" r:id="rId16"/>
    <p:sldId id="364" r:id="rId17"/>
    <p:sldId id="350" r:id="rId18"/>
    <p:sldId id="309" r:id="rId19"/>
    <p:sldId id="311" r:id="rId20"/>
    <p:sldId id="321" r:id="rId21"/>
    <p:sldId id="382" r:id="rId22"/>
    <p:sldId id="316" r:id="rId23"/>
    <p:sldId id="317" r:id="rId24"/>
    <p:sldId id="323" r:id="rId25"/>
    <p:sldId id="354" r:id="rId26"/>
    <p:sldId id="356" r:id="rId27"/>
    <p:sldId id="371" r:id="rId28"/>
    <p:sldId id="383" r:id="rId29"/>
    <p:sldId id="384" r:id="rId30"/>
    <p:sldId id="385" r:id="rId31"/>
    <p:sldId id="281" r:id="rId32"/>
    <p:sldId id="372" r:id="rId33"/>
    <p:sldId id="373" r:id="rId34"/>
    <p:sldId id="374" r:id="rId35"/>
    <p:sldId id="376" r:id="rId36"/>
    <p:sldId id="295" r:id="rId37"/>
    <p:sldId id="296" r:id="rId39"/>
    <p:sldId id="332" r:id="rId40"/>
    <p:sldId id="333" r:id="rId41"/>
    <p:sldId id="303" r:id="rId42"/>
    <p:sldId id="304" r:id="rId43"/>
    <p:sldId id="305" r:id="rId44"/>
  </p:sldIdLst>
  <p:sldSz cx="12192000" cy="6858000"/>
  <p:notesSz cx="12192000" cy="6858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421E"/>
    <a:srgbClr val="FF9900"/>
    <a:srgbClr val="800000"/>
    <a:srgbClr val="CCCC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20"/>
    <p:restoredTop sz="94607"/>
  </p:normalViewPr>
  <p:slideViewPr>
    <p:cSldViewPr showGuides="1">
      <p:cViewPr varScale="1">
        <p:scale>
          <a:sx n="65" d="100"/>
          <a:sy n="65" d="100"/>
        </p:scale>
        <p:origin x="-126" y="-192"/>
      </p:cViewPr>
      <p:guideLst>
        <p:guide orient="horz" pos="2911"/>
        <p:guide pos="2160"/>
      </p:guideLst>
    </p:cSldViewPr>
  </p:slideViewPr>
  <p:outlineViewPr>
    <p:cViewPr>
      <p:scale>
        <a:sx n="33" d="100"/>
        <a:sy n="33" d="100"/>
      </p:scale>
      <p:origin x="0" y="32382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72;&#1095;&#1077;&#1089;&#1090;&#1074;&#1086;\&#1055;&#1091;&#1073;&#1083;&#1080;&#1095;&#1085;&#1099;&#1081;%20&#1076;&#1086;&#1082;&#1083;&#1072;&#1076;\&#1055;&#1091;&#1073;&#1083;&#1080;&#1095;&#1085;&#1099;&#1081;%20&#1076;&#1086;&#1082;&#1083;&#1072;&#1076;_&#1076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72;&#1095;&#1077;&#1089;&#1090;&#1074;&#1086;\&#1055;&#1091;&#1073;&#1083;&#1080;&#1095;&#1085;&#1099;&#1081;%20&#1076;&#1086;&#1082;&#1083;&#1072;&#1076;\&#1055;&#1091;&#1073;&#1083;&#1080;&#1095;&#1085;&#1099;&#1081;%20&#1076;&#1086;&#1082;&#1083;&#1072;&#1076;_&#1076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72;&#1095;&#1077;&#1089;&#1090;&#1074;&#1086;\&#1055;&#1091;&#1073;&#1083;&#1080;&#1095;&#1085;&#1099;&#1081;%20&#1076;&#1086;&#1082;&#1083;&#1072;&#1076;\&#1055;&#1091;&#1073;&#1083;&#1080;&#1095;&#1085;&#1099;&#1081;%20&#1076;&#1086;&#1082;&#1083;&#1072;&#1076;_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'численность детей'!$B$3:$B$7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 </c:v>
                </c:pt>
                <c:pt idx="4">
                  <c:v>2019 год</c:v>
                </c:pt>
              </c:strCache>
            </c:strRef>
          </c:cat>
          <c:val>
            <c:numRef>
              <c:f>'численность детей'!$C$3:$C$7</c:f>
              <c:numCache>
                <c:formatCode>General</c:formatCode>
                <c:ptCount val="5"/>
                <c:pt idx="0">
                  <c:v>717</c:v>
                </c:pt>
                <c:pt idx="1">
                  <c:v>708</c:v>
                </c:pt>
                <c:pt idx="2">
                  <c:v>712</c:v>
                </c:pt>
                <c:pt idx="3">
                  <c:v>718</c:v>
                </c:pt>
                <c:pt idx="4">
                  <c:v>736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2857728"/>
        <c:axId val="292869632"/>
      </c:barChart>
      <c:catAx>
        <c:axId val="292857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92869632"/>
        <c:crosses val="autoZero"/>
        <c:auto val="1"/>
        <c:lblAlgn val="ctr"/>
        <c:lblOffset val="100"/>
        <c:noMultiLvlLbl val="0"/>
      </c:catAx>
      <c:valAx>
        <c:axId val="292869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9285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247905596142955"/>
          <c:y val="0.0480464195502011"/>
          <c:w val="0.629564683668582"/>
          <c:h val="0.951953392189613"/>
        </c:manualLayout>
      </c:layout>
      <c:pie3DChart>
        <c:varyColors val="1"/>
        <c:ser>
          <c:idx val="0"/>
          <c:order val="0"/>
          <c:explosion val="34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'численность детей'!$B$22:$B$24</c:f>
              <c:strCache>
                <c:ptCount val="3"/>
                <c:pt idx="0">
                  <c:v>Начальное общее образование</c:v>
                </c:pt>
                <c:pt idx="1">
                  <c:v>Основное общее образование</c:v>
                </c:pt>
                <c:pt idx="2">
                  <c:v>Среднее общее образование</c:v>
                </c:pt>
              </c:strCache>
            </c:strRef>
          </c:cat>
          <c:val>
            <c:numRef>
              <c:f>'численность детей'!$C$22:$C$24</c:f>
              <c:numCache>
                <c:formatCode>General</c:formatCode>
                <c:ptCount val="3"/>
                <c:pt idx="0">
                  <c:v>324</c:v>
                </c:pt>
                <c:pt idx="1">
                  <c:v>362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</c:pie3DChart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66561482939633"/>
          <c:y val="0.119955857790503"/>
          <c:w val="0.315517279090117"/>
          <c:h val="0.75440657808399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</c:chart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246133295838023"/>
          <c:y val="0.14462772510579"/>
          <c:w val="0.586533558305205"/>
          <c:h val="0.670324066634538"/>
        </c:manualLayout>
      </c:layout>
      <c:pieChart>
        <c:varyColors val="1"/>
        <c:ser>
          <c:idx val="0"/>
          <c:order val="0"/>
          <c:explosion val="32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педагоги!$A$3:$A$7</c:f>
              <c:strCache>
                <c:ptCount val="5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  <c:pt idx="3">
                  <c:v>Молодые медагоги</c:v>
                </c:pt>
                <c:pt idx="4">
                  <c:v>Без категории</c:v>
                </c:pt>
              </c:strCache>
            </c:strRef>
          </c:cat>
          <c:val>
            <c:numRef>
              <c:f>педагоги!$B$3:$B$7</c:f>
              <c:numCache>
                <c:formatCode>General</c:formatCode>
                <c:ptCount val="5"/>
                <c:pt idx="0">
                  <c:v>17</c:v>
                </c:pt>
                <c:pt idx="1">
                  <c:v>15</c:v>
                </c:pt>
                <c:pt idx="2">
                  <c:v>6</c:v>
                </c:pt>
                <c:pt idx="3">
                  <c:v>6</c:v>
                </c:pt>
                <c:pt idx="4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5507607646061"/>
          <c:y val="0.0469305279796984"/>
          <c:w val="0.37873923270662"/>
          <c:h val="0.830751414898885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</c:chart>
  <c:txPr>
    <a:bodyPr/>
    <a:lstStyle/>
    <a:p>
      <a:pPr>
        <a:defRPr lang="ru-RU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E9BD3-76B4-4D24-B398-3FBF1E084B0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67F9623-6A84-46CC-9430-0BC91CAF0BF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Природоохранная деятельность</a:t>
          </a:r>
        </a:p>
      </dgm:t>
    </dgm:pt>
    <dgm:pt modelId="{061F65D6-CE2D-47BA-8A39-2A7BCCE794B3}" cxnId="{87CB60C2-3451-4EAA-A9C2-F0717C1B9241}" type="parTrans">
      <dgm:prSet/>
      <dgm:spPr/>
      <dgm:t>
        <a:bodyPr/>
        <a:lstStyle/>
        <a:p>
          <a:endParaRPr lang="ru-RU"/>
        </a:p>
      </dgm:t>
    </dgm:pt>
    <dgm:pt modelId="{8099610A-1D9B-46E3-BE6B-BDC5B5415F9E}" cxnId="{87CB60C2-3451-4EAA-A9C2-F0717C1B9241}" type="sibTrans">
      <dgm:prSet/>
      <dgm:spPr/>
      <dgm:t>
        <a:bodyPr/>
        <a:lstStyle/>
        <a:p>
          <a:endParaRPr lang="ru-RU"/>
        </a:p>
      </dgm:t>
    </dgm:pt>
    <dgm:pt modelId="{370EC23E-5BD4-47DE-AB2E-74BD89022A1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endParaRPr kumimoji="0" lang="ru-RU" sz="1100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«Чистые берега»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«Чистый посёлок»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sz="11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ЭкоДобро</a:t>
          </a: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endParaRPr kumimoji="0" lang="ru-RU" sz="1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0BE798-FCF2-47A2-8C6F-EF33725DF546}" cxnId="{BE7D24F0-6246-45A2-933A-6EDED92B5AAC}" type="parTrans">
      <dgm:prSet/>
      <dgm:spPr/>
      <dgm:t>
        <a:bodyPr/>
        <a:lstStyle/>
        <a:p>
          <a:endParaRPr lang="ru-RU"/>
        </a:p>
      </dgm:t>
    </dgm:pt>
    <dgm:pt modelId="{EFE4AE95-F976-46FB-A3BB-E25C39A8B442}" cxnId="{BE7D24F0-6246-45A2-933A-6EDED92B5AAC}" type="sibTrans">
      <dgm:prSet/>
      <dgm:spPr/>
      <dgm:t>
        <a:bodyPr/>
        <a:lstStyle/>
        <a:p>
          <a:endParaRPr lang="ru-RU"/>
        </a:p>
      </dgm:t>
    </dgm:pt>
    <dgm:pt modelId="{FCDA4212-3DD5-4377-A692-19C7AB6E454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Беседы: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«Десять заповедей поведения в лесу»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«Правила поведения в лесу»</a:t>
          </a:r>
        </a:p>
      </dgm:t>
    </dgm:pt>
    <dgm:pt modelId="{0AD7A893-D496-48F3-9EF1-C9DD984249D1}" cxnId="{BB9BE197-29D0-46F6-879A-5898F6CF408C}" type="parTrans">
      <dgm:prSet/>
      <dgm:spPr/>
      <dgm:t>
        <a:bodyPr/>
        <a:lstStyle/>
        <a:p>
          <a:endParaRPr lang="ru-RU"/>
        </a:p>
      </dgm:t>
    </dgm:pt>
    <dgm:pt modelId="{4E39ABBD-9C89-4C7D-BBD9-67348D0BCF9F}" cxnId="{BB9BE197-29D0-46F6-879A-5898F6CF408C}" type="sibTrans">
      <dgm:prSet/>
      <dgm:spPr/>
      <dgm:t>
        <a:bodyPr/>
        <a:lstStyle/>
        <a:p>
          <a:endParaRPr lang="ru-RU"/>
        </a:p>
      </dgm:t>
    </dgm:pt>
    <dgm:pt modelId="{79F35532-39E5-4C35-9183-E256DB900C2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Викторины: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«Как мы знаем лес»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Животный нашего леса»</a:t>
          </a:r>
        </a:p>
      </dgm:t>
    </dgm:pt>
    <dgm:pt modelId="{AE506A02-8B6C-4604-861B-EDD6FF5E79A3}" cxnId="{54CD2FF6-E88F-4F1B-A6E6-AA8538336B38}" type="parTrans">
      <dgm:prSet/>
      <dgm:spPr/>
      <dgm:t>
        <a:bodyPr/>
        <a:lstStyle/>
        <a:p>
          <a:endParaRPr lang="ru-RU"/>
        </a:p>
      </dgm:t>
    </dgm:pt>
    <dgm:pt modelId="{F47DE5DE-661B-43D7-8701-BF0B6EA98C0D}" cxnId="{54CD2FF6-E88F-4F1B-A6E6-AA8538336B38}" type="sibTrans">
      <dgm:prSet/>
      <dgm:spPr/>
      <dgm:t>
        <a:bodyPr/>
        <a:lstStyle/>
        <a:p>
          <a:endParaRPr lang="ru-RU"/>
        </a:p>
      </dgm:t>
    </dgm:pt>
    <dgm:pt modelId="{EE75A606-0424-4A7B-928D-634736596175}" type="pres">
      <dgm:prSet presAssocID="{527E9BD3-76B4-4D24-B398-3FBF1E084B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5E1AA0-DE54-42A8-87AC-0430CE886662}" type="pres">
      <dgm:prSet presAssocID="{767F9623-6A84-46CC-9430-0BC91CAF0BF3}" presName="hierRoot1" presStyleCnt="0">
        <dgm:presLayoutVars>
          <dgm:hierBranch val="r"/>
        </dgm:presLayoutVars>
      </dgm:prSet>
      <dgm:spPr/>
    </dgm:pt>
    <dgm:pt modelId="{D96035AF-D9AC-4CFD-A9DE-B2A75AAD838E}" type="pres">
      <dgm:prSet presAssocID="{767F9623-6A84-46CC-9430-0BC91CAF0BF3}" presName="rootComposite1" presStyleCnt="0"/>
      <dgm:spPr/>
    </dgm:pt>
    <dgm:pt modelId="{4974267A-6DD5-4DD1-9F3E-6EB3FB4B606E}" type="pres">
      <dgm:prSet presAssocID="{767F9623-6A84-46CC-9430-0BC91CAF0BF3}" presName="rootText1" presStyleLbl="node0" presStyleIdx="0" presStyleCnt="1" custLinFactNeighborY="4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69CA37-B5EE-4CC2-B80B-DDE2A87A5C82}" type="pres">
      <dgm:prSet presAssocID="{767F9623-6A84-46CC-9430-0BC91CAF0BF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E4982DA-D900-4AAC-B8DB-395F229364A1}" type="pres">
      <dgm:prSet presAssocID="{767F9623-6A84-46CC-9430-0BC91CAF0BF3}" presName="hierChild2" presStyleCnt="0"/>
      <dgm:spPr/>
    </dgm:pt>
    <dgm:pt modelId="{FF6EC1A3-78BE-4F66-A47C-B83E18375F34}" type="pres">
      <dgm:prSet presAssocID="{4B0BE798-FCF2-47A2-8C6F-EF33725DF546}" presName="Name50" presStyleLbl="parChTrans1D2" presStyleIdx="0" presStyleCnt="3"/>
      <dgm:spPr/>
      <dgm:t>
        <a:bodyPr/>
        <a:lstStyle/>
        <a:p>
          <a:endParaRPr lang="ru-RU"/>
        </a:p>
      </dgm:t>
    </dgm:pt>
    <dgm:pt modelId="{F4401E34-648C-4485-A40E-E9E32B7D4D60}" type="pres">
      <dgm:prSet presAssocID="{370EC23E-5BD4-47DE-AB2E-74BD89022A1B}" presName="hierRoot2" presStyleCnt="0">
        <dgm:presLayoutVars>
          <dgm:hierBranch/>
        </dgm:presLayoutVars>
      </dgm:prSet>
      <dgm:spPr/>
    </dgm:pt>
    <dgm:pt modelId="{59F3F117-334B-496E-AC17-F597E7260874}" type="pres">
      <dgm:prSet presAssocID="{370EC23E-5BD4-47DE-AB2E-74BD89022A1B}" presName="rootComposite" presStyleCnt="0"/>
      <dgm:spPr/>
    </dgm:pt>
    <dgm:pt modelId="{95931BB4-2E0F-42D3-B9E6-80233E156619}" type="pres">
      <dgm:prSet presAssocID="{370EC23E-5BD4-47DE-AB2E-74BD89022A1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ED6D4E-A238-44CA-A04F-1649E9D41632}" type="pres">
      <dgm:prSet presAssocID="{370EC23E-5BD4-47DE-AB2E-74BD89022A1B}" presName="rootConnector" presStyleLbl="node2" presStyleIdx="0" presStyleCnt="3"/>
      <dgm:spPr/>
      <dgm:t>
        <a:bodyPr/>
        <a:lstStyle/>
        <a:p>
          <a:endParaRPr lang="ru-RU"/>
        </a:p>
      </dgm:t>
    </dgm:pt>
    <dgm:pt modelId="{B715F3C9-4BB9-406E-961A-1AC9E1986E12}" type="pres">
      <dgm:prSet presAssocID="{370EC23E-5BD4-47DE-AB2E-74BD89022A1B}" presName="hierChild4" presStyleCnt="0"/>
      <dgm:spPr/>
    </dgm:pt>
    <dgm:pt modelId="{F2ECDF5D-2ABC-455A-BA4C-AE5D4D9304BB}" type="pres">
      <dgm:prSet presAssocID="{370EC23E-5BD4-47DE-AB2E-74BD89022A1B}" presName="hierChild5" presStyleCnt="0"/>
      <dgm:spPr/>
    </dgm:pt>
    <dgm:pt modelId="{914E0684-FFC7-46E0-92E8-F7AC4289A982}" type="pres">
      <dgm:prSet presAssocID="{0AD7A893-D496-48F3-9EF1-C9DD984249D1}" presName="Name50" presStyleLbl="parChTrans1D2" presStyleIdx="1" presStyleCnt="3"/>
      <dgm:spPr/>
      <dgm:t>
        <a:bodyPr/>
        <a:lstStyle/>
        <a:p>
          <a:endParaRPr lang="ru-RU"/>
        </a:p>
      </dgm:t>
    </dgm:pt>
    <dgm:pt modelId="{F1429EB3-B814-4F87-A14E-DD6BF72E3D70}" type="pres">
      <dgm:prSet presAssocID="{FCDA4212-3DD5-4377-A692-19C7AB6E4542}" presName="hierRoot2" presStyleCnt="0">
        <dgm:presLayoutVars>
          <dgm:hierBranch/>
        </dgm:presLayoutVars>
      </dgm:prSet>
      <dgm:spPr/>
    </dgm:pt>
    <dgm:pt modelId="{971D4C52-4897-4E92-8134-B35D9E6D52CA}" type="pres">
      <dgm:prSet presAssocID="{FCDA4212-3DD5-4377-A692-19C7AB6E4542}" presName="rootComposite" presStyleCnt="0"/>
      <dgm:spPr/>
    </dgm:pt>
    <dgm:pt modelId="{AD2271F2-7C12-44FB-AB28-5CF488F6F0B1}" type="pres">
      <dgm:prSet presAssocID="{FCDA4212-3DD5-4377-A692-19C7AB6E454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A35C8C-21F9-46A4-BF15-9E72C7ADBA5C}" type="pres">
      <dgm:prSet presAssocID="{FCDA4212-3DD5-4377-A692-19C7AB6E4542}" presName="rootConnector" presStyleLbl="node2" presStyleIdx="1" presStyleCnt="3"/>
      <dgm:spPr/>
      <dgm:t>
        <a:bodyPr/>
        <a:lstStyle/>
        <a:p>
          <a:endParaRPr lang="ru-RU"/>
        </a:p>
      </dgm:t>
    </dgm:pt>
    <dgm:pt modelId="{5174D9B1-9191-4E30-AED6-63C0EEB694E9}" type="pres">
      <dgm:prSet presAssocID="{FCDA4212-3DD5-4377-A692-19C7AB6E4542}" presName="hierChild4" presStyleCnt="0"/>
      <dgm:spPr/>
    </dgm:pt>
    <dgm:pt modelId="{AB50AF47-8FD5-495B-9C74-A4F555DFE80C}" type="pres">
      <dgm:prSet presAssocID="{FCDA4212-3DD5-4377-A692-19C7AB6E4542}" presName="hierChild5" presStyleCnt="0"/>
      <dgm:spPr/>
    </dgm:pt>
    <dgm:pt modelId="{887CA2BC-E99F-49CF-8E8F-96D90492BEB2}" type="pres">
      <dgm:prSet presAssocID="{AE506A02-8B6C-4604-861B-EDD6FF5E79A3}" presName="Name50" presStyleLbl="parChTrans1D2" presStyleIdx="2" presStyleCnt="3"/>
      <dgm:spPr/>
      <dgm:t>
        <a:bodyPr/>
        <a:lstStyle/>
        <a:p>
          <a:endParaRPr lang="ru-RU"/>
        </a:p>
      </dgm:t>
    </dgm:pt>
    <dgm:pt modelId="{B63BB4B9-1932-4BBA-B1C1-0673FB788240}" type="pres">
      <dgm:prSet presAssocID="{79F35532-39E5-4C35-9183-E256DB900C2A}" presName="hierRoot2" presStyleCnt="0">
        <dgm:presLayoutVars>
          <dgm:hierBranch/>
        </dgm:presLayoutVars>
      </dgm:prSet>
      <dgm:spPr/>
    </dgm:pt>
    <dgm:pt modelId="{E16A46FB-139C-451E-B40F-42EEBE15334D}" type="pres">
      <dgm:prSet presAssocID="{79F35532-39E5-4C35-9183-E256DB900C2A}" presName="rootComposite" presStyleCnt="0"/>
      <dgm:spPr/>
    </dgm:pt>
    <dgm:pt modelId="{509116F7-C544-46E0-821C-8D154D3FD7C0}" type="pres">
      <dgm:prSet presAssocID="{79F35532-39E5-4C35-9183-E256DB900C2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1EDAF2-F466-43BA-8E6E-20A7349374A7}" type="pres">
      <dgm:prSet presAssocID="{79F35532-39E5-4C35-9183-E256DB900C2A}" presName="rootConnector" presStyleLbl="node2" presStyleIdx="2" presStyleCnt="3"/>
      <dgm:spPr/>
      <dgm:t>
        <a:bodyPr/>
        <a:lstStyle/>
        <a:p>
          <a:endParaRPr lang="ru-RU"/>
        </a:p>
      </dgm:t>
    </dgm:pt>
    <dgm:pt modelId="{35EFDEF7-3254-4A45-91F5-1C7D2CAC9DF6}" type="pres">
      <dgm:prSet presAssocID="{79F35532-39E5-4C35-9183-E256DB900C2A}" presName="hierChild4" presStyleCnt="0"/>
      <dgm:spPr/>
    </dgm:pt>
    <dgm:pt modelId="{8C62E192-578B-419B-98D9-711122B345CC}" type="pres">
      <dgm:prSet presAssocID="{79F35532-39E5-4C35-9183-E256DB900C2A}" presName="hierChild5" presStyleCnt="0"/>
      <dgm:spPr/>
    </dgm:pt>
    <dgm:pt modelId="{E6968C3C-9F8F-4769-819E-8A85DD31F72C}" type="pres">
      <dgm:prSet presAssocID="{767F9623-6A84-46CC-9430-0BC91CAF0BF3}" presName="hierChild3" presStyleCnt="0"/>
      <dgm:spPr/>
    </dgm:pt>
  </dgm:ptLst>
  <dgm:cxnLst>
    <dgm:cxn modelId="{6D34442C-C4E6-4F89-BFA2-44AD0BF0074B}" type="presOf" srcId="{370EC23E-5BD4-47DE-AB2E-74BD89022A1B}" destId="{EAED6D4E-A238-44CA-A04F-1649E9D41632}" srcOrd="1" destOrd="0" presId="urn:microsoft.com/office/officeart/2005/8/layout/orgChart1"/>
    <dgm:cxn modelId="{D77BA739-54B8-4463-9491-CAD0833E8A05}" type="presOf" srcId="{370EC23E-5BD4-47DE-AB2E-74BD89022A1B}" destId="{95931BB4-2E0F-42D3-B9E6-80233E156619}" srcOrd="0" destOrd="0" presId="urn:microsoft.com/office/officeart/2005/8/layout/orgChart1"/>
    <dgm:cxn modelId="{161AE71C-1EDE-4FB3-884C-87150925C905}" type="presOf" srcId="{767F9623-6A84-46CC-9430-0BC91CAF0BF3}" destId="{B569CA37-B5EE-4CC2-B80B-DDE2A87A5C82}" srcOrd="1" destOrd="0" presId="urn:microsoft.com/office/officeart/2005/8/layout/orgChart1"/>
    <dgm:cxn modelId="{B6CBAFD8-ADCC-457C-B703-45F9865148B0}" type="presOf" srcId="{FCDA4212-3DD5-4377-A692-19C7AB6E4542}" destId="{AD2271F2-7C12-44FB-AB28-5CF488F6F0B1}" srcOrd="0" destOrd="0" presId="urn:microsoft.com/office/officeart/2005/8/layout/orgChart1"/>
    <dgm:cxn modelId="{F40E1D1D-D83C-4F51-8F0C-FEAFB8C07D6F}" type="presOf" srcId="{767F9623-6A84-46CC-9430-0BC91CAF0BF3}" destId="{4974267A-6DD5-4DD1-9F3E-6EB3FB4B606E}" srcOrd="0" destOrd="0" presId="urn:microsoft.com/office/officeart/2005/8/layout/orgChart1"/>
    <dgm:cxn modelId="{BC4E423C-0135-4FFD-82A4-E541E4E1E007}" type="presOf" srcId="{79F35532-39E5-4C35-9183-E256DB900C2A}" destId="{9F1EDAF2-F466-43BA-8E6E-20A7349374A7}" srcOrd="1" destOrd="0" presId="urn:microsoft.com/office/officeart/2005/8/layout/orgChart1"/>
    <dgm:cxn modelId="{C8D866B7-322C-4112-A4BE-BE118A2FFBAD}" type="presOf" srcId="{FCDA4212-3DD5-4377-A692-19C7AB6E4542}" destId="{05A35C8C-21F9-46A4-BF15-9E72C7ADBA5C}" srcOrd="1" destOrd="0" presId="urn:microsoft.com/office/officeart/2005/8/layout/orgChart1"/>
    <dgm:cxn modelId="{BEE637C1-9161-4459-BFD2-A9306572CBB3}" type="presOf" srcId="{527E9BD3-76B4-4D24-B398-3FBF1E084B05}" destId="{EE75A606-0424-4A7B-928D-634736596175}" srcOrd="0" destOrd="0" presId="urn:microsoft.com/office/officeart/2005/8/layout/orgChart1"/>
    <dgm:cxn modelId="{54CD2FF6-E88F-4F1B-A6E6-AA8538336B38}" srcId="{767F9623-6A84-46CC-9430-0BC91CAF0BF3}" destId="{79F35532-39E5-4C35-9183-E256DB900C2A}" srcOrd="2" destOrd="0" parTransId="{AE506A02-8B6C-4604-861B-EDD6FF5E79A3}" sibTransId="{F47DE5DE-661B-43D7-8701-BF0B6EA98C0D}"/>
    <dgm:cxn modelId="{6152570A-17F9-49FC-BFE3-A02773168264}" type="presOf" srcId="{0AD7A893-D496-48F3-9EF1-C9DD984249D1}" destId="{914E0684-FFC7-46E0-92E8-F7AC4289A982}" srcOrd="0" destOrd="0" presId="urn:microsoft.com/office/officeart/2005/8/layout/orgChart1"/>
    <dgm:cxn modelId="{572C2BBC-E187-495B-9E7C-EE39C13C2551}" type="presOf" srcId="{AE506A02-8B6C-4604-861B-EDD6FF5E79A3}" destId="{887CA2BC-E99F-49CF-8E8F-96D90492BEB2}" srcOrd="0" destOrd="0" presId="urn:microsoft.com/office/officeart/2005/8/layout/orgChart1"/>
    <dgm:cxn modelId="{BB9BE197-29D0-46F6-879A-5898F6CF408C}" srcId="{767F9623-6A84-46CC-9430-0BC91CAF0BF3}" destId="{FCDA4212-3DD5-4377-A692-19C7AB6E4542}" srcOrd="1" destOrd="0" parTransId="{0AD7A893-D496-48F3-9EF1-C9DD984249D1}" sibTransId="{4E39ABBD-9C89-4C7D-BBD9-67348D0BCF9F}"/>
    <dgm:cxn modelId="{BE7D24F0-6246-45A2-933A-6EDED92B5AAC}" srcId="{767F9623-6A84-46CC-9430-0BC91CAF0BF3}" destId="{370EC23E-5BD4-47DE-AB2E-74BD89022A1B}" srcOrd="0" destOrd="0" parTransId="{4B0BE798-FCF2-47A2-8C6F-EF33725DF546}" sibTransId="{EFE4AE95-F976-46FB-A3BB-E25C39A8B442}"/>
    <dgm:cxn modelId="{2195BF73-2B7E-4D51-B430-26669A91FD84}" type="presOf" srcId="{4B0BE798-FCF2-47A2-8C6F-EF33725DF546}" destId="{FF6EC1A3-78BE-4F66-A47C-B83E18375F34}" srcOrd="0" destOrd="0" presId="urn:microsoft.com/office/officeart/2005/8/layout/orgChart1"/>
    <dgm:cxn modelId="{7FB72CD6-89A5-4FC3-8919-624404743BFB}" type="presOf" srcId="{79F35532-39E5-4C35-9183-E256DB900C2A}" destId="{509116F7-C544-46E0-821C-8D154D3FD7C0}" srcOrd="0" destOrd="0" presId="urn:microsoft.com/office/officeart/2005/8/layout/orgChart1"/>
    <dgm:cxn modelId="{87CB60C2-3451-4EAA-A9C2-F0717C1B9241}" srcId="{527E9BD3-76B4-4D24-B398-3FBF1E084B05}" destId="{767F9623-6A84-46CC-9430-0BC91CAF0BF3}" srcOrd="0" destOrd="0" parTransId="{061F65D6-CE2D-47BA-8A39-2A7BCCE794B3}" sibTransId="{8099610A-1D9B-46E3-BE6B-BDC5B5415F9E}"/>
    <dgm:cxn modelId="{A552B4CA-62EA-4E1D-B362-8F9B98E8802D}" type="presParOf" srcId="{EE75A606-0424-4A7B-928D-634736596175}" destId="{A15E1AA0-DE54-42A8-87AC-0430CE886662}" srcOrd="0" destOrd="0" presId="urn:microsoft.com/office/officeart/2005/8/layout/orgChart1"/>
    <dgm:cxn modelId="{745D666C-CA94-4D33-859F-FF8E0E5A8399}" type="presParOf" srcId="{A15E1AA0-DE54-42A8-87AC-0430CE886662}" destId="{D96035AF-D9AC-4CFD-A9DE-B2A75AAD838E}" srcOrd="0" destOrd="0" presId="urn:microsoft.com/office/officeart/2005/8/layout/orgChart1"/>
    <dgm:cxn modelId="{005BEEBB-B31E-4547-8FC3-7ADC834C5621}" type="presParOf" srcId="{D96035AF-D9AC-4CFD-A9DE-B2A75AAD838E}" destId="{4974267A-6DD5-4DD1-9F3E-6EB3FB4B606E}" srcOrd="0" destOrd="0" presId="urn:microsoft.com/office/officeart/2005/8/layout/orgChart1"/>
    <dgm:cxn modelId="{9CF558D4-435F-453F-BDAF-D21BEEFBC3E5}" type="presParOf" srcId="{D96035AF-D9AC-4CFD-A9DE-B2A75AAD838E}" destId="{B569CA37-B5EE-4CC2-B80B-DDE2A87A5C82}" srcOrd="1" destOrd="0" presId="urn:microsoft.com/office/officeart/2005/8/layout/orgChart1"/>
    <dgm:cxn modelId="{1A6D4FE1-FE36-4080-885E-5F329343215F}" type="presParOf" srcId="{A15E1AA0-DE54-42A8-87AC-0430CE886662}" destId="{4E4982DA-D900-4AAC-B8DB-395F229364A1}" srcOrd="1" destOrd="0" presId="urn:microsoft.com/office/officeart/2005/8/layout/orgChart1"/>
    <dgm:cxn modelId="{97E8A628-DE67-4605-BBF2-D894FC854BBA}" type="presParOf" srcId="{4E4982DA-D900-4AAC-B8DB-395F229364A1}" destId="{FF6EC1A3-78BE-4F66-A47C-B83E18375F34}" srcOrd="0" destOrd="0" presId="urn:microsoft.com/office/officeart/2005/8/layout/orgChart1"/>
    <dgm:cxn modelId="{8286B050-1C84-4368-943F-01DD447FC9A8}" type="presParOf" srcId="{4E4982DA-D900-4AAC-B8DB-395F229364A1}" destId="{F4401E34-648C-4485-A40E-E9E32B7D4D60}" srcOrd="1" destOrd="0" presId="urn:microsoft.com/office/officeart/2005/8/layout/orgChart1"/>
    <dgm:cxn modelId="{DCAF6D3C-4BD8-45D9-91C7-25E8CB1DF4A1}" type="presParOf" srcId="{F4401E34-648C-4485-A40E-E9E32B7D4D60}" destId="{59F3F117-334B-496E-AC17-F597E7260874}" srcOrd="0" destOrd="0" presId="urn:microsoft.com/office/officeart/2005/8/layout/orgChart1"/>
    <dgm:cxn modelId="{BA194A18-8CCE-437E-AAAF-46C571A8B1F5}" type="presParOf" srcId="{59F3F117-334B-496E-AC17-F597E7260874}" destId="{95931BB4-2E0F-42D3-B9E6-80233E156619}" srcOrd="0" destOrd="0" presId="urn:microsoft.com/office/officeart/2005/8/layout/orgChart1"/>
    <dgm:cxn modelId="{5DEEB0F7-E514-4E85-92C8-09821923AD04}" type="presParOf" srcId="{59F3F117-334B-496E-AC17-F597E7260874}" destId="{EAED6D4E-A238-44CA-A04F-1649E9D41632}" srcOrd="1" destOrd="0" presId="urn:microsoft.com/office/officeart/2005/8/layout/orgChart1"/>
    <dgm:cxn modelId="{62EBDCD9-6B7D-4CD6-A531-A1AFB4A4B4AA}" type="presParOf" srcId="{F4401E34-648C-4485-A40E-E9E32B7D4D60}" destId="{B715F3C9-4BB9-406E-961A-1AC9E1986E12}" srcOrd="1" destOrd="0" presId="urn:microsoft.com/office/officeart/2005/8/layout/orgChart1"/>
    <dgm:cxn modelId="{0E07B202-682B-47FF-B90C-EE86C3013279}" type="presParOf" srcId="{F4401E34-648C-4485-A40E-E9E32B7D4D60}" destId="{F2ECDF5D-2ABC-455A-BA4C-AE5D4D9304BB}" srcOrd="2" destOrd="0" presId="urn:microsoft.com/office/officeart/2005/8/layout/orgChart1"/>
    <dgm:cxn modelId="{26D7DE5E-C196-403A-98EC-F5D512674939}" type="presParOf" srcId="{4E4982DA-D900-4AAC-B8DB-395F229364A1}" destId="{914E0684-FFC7-46E0-92E8-F7AC4289A982}" srcOrd="2" destOrd="0" presId="urn:microsoft.com/office/officeart/2005/8/layout/orgChart1"/>
    <dgm:cxn modelId="{1520273D-6C21-4F11-BA72-C9C8CAC992B9}" type="presParOf" srcId="{4E4982DA-D900-4AAC-B8DB-395F229364A1}" destId="{F1429EB3-B814-4F87-A14E-DD6BF72E3D70}" srcOrd="3" destOrd="0" presId="urn:microsoft.com/office/officeart/2005/8/layout/orgChart1"/>
    <dgm:cxn modelId="{4BCCBEC9-B1FA-4084-9552-D62A6FBE13ED}" type="presParOf" srcId="{F1429EB3-B814-4F87-A14E-DD6BF72E3D70}" destId="{971D4C52-4897-4E92-8134-B35D9E6D52CA}" srcOrd="0" destOrd="0" presId="urn:microsoft.com/office/officeart/2005/8/layout/orgChart1"/>
    <dgm:cxn modelId="{415F8893-5A66-47F7-9C2B-DCDFF6126AF9}" type="presParOf" srcId="{971D4C52-4897-4E92-8134-B35D9E6D52CA}" destId="{AD2271F2-7C12-44FB-AB28-5CF488F6F0B1}" srcOrd="0" destOrd="0" presId="urn:microsoft.com/office/officeart/2005/8/layout/orgChart1"/>
    <dgm:cxn modelId="{2F5FBC2B-7D0C-4423-9BBF-A9EDE63F2C2C}" type="presParOf" srcId="{971D4C52-4897-4E92-8134-B35D9E6D52CA}" destId="{05A35C8C-21F9-46A4-BF15-9E72C7ADBA5C}" srcOrd="1" destOrd="0" presId="urn:microsoft.com/office/officeart/2005/8/layout/orgChart1"/>
    <dgm:cxn modelId="{EE4380BA-7A45-4DD0-99B0-DC53B7F573F1}" type="presParOf" srcId="{F1429EB3-B814-4F87-A14E-DD6BF72E3D70}" destId="{5174D9B1-9191-4E30-AED6-63C0EEB694E9}" srcOrd="1" destOrd="0" presId="urn:microsoft.com/office/officeart/2005/8/layout/orgChart1"/>
    <dgm:cxn modelId="{D9CE4251-7537-43ED-8C41-90B326F152DB}" type="presParOf" srcId="{F1429EB3-B814-4F87-A14E-DD6BF72E3D70}" destId="{AB50AF47-8FD5-495B-9C74-A4F555DFE80C}" srcOrd="2" destOrd="0" presId="urn:microsoft.com/office/officeart/2005/8/layout/orgChart1"/>
    <dgm:cxn modelId="{2FA888A8-5D7F-4EC6-974E-8EAE75BB3F17}" type="presParOf" srcId="{4E4982DA-D900-4AAC-B8DB-395F229364A1}" destId="{887CA2BC-E99F-49CF-8E8F-96D90492BEB2}" srcOrd="4" destOrd="0" presId="urn:microsoft.com/office/officeart/2005/8/layout/orgChart1"/>
    <dgm:cxn modelId="{37784E5B-AF4E-4E59-91B3-C43E16EC6C61}" type="presParOf" srcId="{4E4982DA-D900-4AAC-B8DB-395F229364A1}" destId="{B63BB4B9-1932-4BBA-B1C1-0673FB788240}" srcOrd="5" destOrd="0" presId="urn:microsoft.com/office/officeart/2005/8/layout/orgChart1"/>
    <dgm:cxn modelId="{6A3CC941-D77F-453C-B099-303619435D82}" type="presParOf" srcId="{B63BB4B9-1932-4BBA-B1C1-0673FB788240}" destId="{E16A46FB-139C-451E-B40F-42EEBE15334D}" srcOrd="0" destOrd="0" presId="urn:microsoft.com/office/officeart/2005/8/layout/orgChart1"/>
    <dgm:cxn modelId="{325BC624-165C-47F4-9C84-F754EE681D68}" type="presParOf" srcId="{E16A46FB-139C-451E-B40F-42EEBE15334D}" destId="{509116F7-C544-46E0-821C-8D154D3FD7C0}" srcOrd="0" destOrd="0" presId="urn:microsoft.com/office/officeart/2005/8/layout/orgChart1"/>
    <dgm:cxn modelId="{6F33367D-BCA9-44BE-98FA-068911979FD4}" type="presParOf" srcId="{E16A46FB-139C-451E-B40F-42EEBE15334D}" destId="{9F1EDAF2-F466-43BA-8E6E-20A7349374A7}" srcOrd="1" destOrd="0" presId="urn:microsoft.com/office/officeart/2005/8/layout/orgChart1"/>
    <dgm:cxn modelId="{44ABBA03-964C-4681-BBA8-90321EDC7B7C}" type="presParOf" srcId="{B63BB4B9-1932-4BBA-B1C1-0673FB788240}" destId="{35EFDEF7-3254-4A45-91F5-1C7D2CAC9DF6}" srcOrd="1" destOrd="0" presId="urn:microsoft.com/office/officeart/2005/8/layout/orgChart1"/>
    <dgm:cxn modelId="{F11812AE-6835-46EC-B35C-F5889E68AF5A}" type="presParOf" srcId="{B63BB4B9-1932-4BBA-B1C1-0673FB788240}" destId="{8C62E192-578B-419B-98D9-711122B345CC}" srcOrd="2" destOrd="0" presId="urn:microsoft.com/office/officeart/2005/8/layout/orgChart1"/>
    <dgm:cxn modelId="{513D8655-322B-464C-9A67-AA2997F7E0E9}" type="presParOf" srcId="{A15E1AA0-DE54-42A8-87AC-0430CE886662}" destId="{E6968C3C-9F8F-4769-819E-8A85DD31F7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AB63F0-2359-465F-A378-361FF7FE62C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642E9874-BCB8-4F13-BF51-5B7BECE6D2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Лесохозяйственная деятельность</a:t>
          </a:r>
        </a:p>
      </dgm:t>
    </dgm:pt>
    <dgm:pt modelId="{41354959-074D-4022-8D8A-1C7A82378E9E}" cxnId="{14ACBDBB-6D5A-4654-8297-0B88FF5DFC24}" type="parTrans">
      <dgm:prSet/>
      <dgm:spPr/>
      <dgm:t>
        <a:bodyPr/>
        <a:lstStyle/>
        <a:p>
          <a:endParaRPr lang="ru-RU"/>
        </a:p>
      </dgm:t>
    </dgm:pt>
    <dgm:pt modelId="{D0E94DC1-B25C-4C34-99F9-0D722E736881}" cxnId="{14ACBDBB-6D5A-4654-8297-0B88FF5DFC24}" type="sibTrans">
      <dgm:prSet/>
      <dgm:spPr/>
      <dgm:t>
        <a:bodyPr/>
        <a:lstStyle/>
        <a:p>
          <a:endParaRPr lang="ru-RU"/>
        </a:p>
      </dgm:t>
    </dgm:pt>
    <dgm:pt modelId="{69478A39-D3C5-447C-ACDD-73026DC7EC05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« Всемирный день посадки леса»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«Чистый лес»</a:t>
          </a:r>
        </a:p>
      </dgm:t>
    </dgm:pt>
    <dgm:pt modelId="{4E5A9219-D703-4F54-9BD1-E2345065A27E}" cxnId="{4EF6A6C5-0672-4C0F-8131-9E7D730CB72E}" type="parTrans">
      <dgm:prSet/>
      <dgm:spPr/>
      <dgm:t>
        <a:bodyPr/>
        <a:lstStyle/>
        <a:p>
          <a:endParaRPr lang="ru-RU"/>
        </a:p>
      </dgm:t>
    </dgm:pt>
    <dgm:pt modelId="{1B530E7B-1F33-4DF2-B3C1-007D60603CE5}" cxnId="{4EF6A6C5-0672-4C0F-8131-9E7D730CB72E}" type="sibTrans">
      <dgm:prSet/>
      <dgm:spPr/>
      <dgm:t>
        <a:bodyPr/>
        <a:lstStyle/>
        <a:p>
          <a:endParaRPr lang="ru-RU"/>
        </a:p>
      </dgm:t>
    </dgm:pt>
    <dgm:pt modelId="{00B6C7A2-6881-4C10-9491-2E9DF8FB578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Конкурс рисунков 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лесную тематику</a:t>
          </a:r>
        </a:p>
      </dgm:t>
    </dgm:pt>
    <dgm:pt modelId="{1555DD72-AF00-427E-B943-B7018804217A}" cxnId="{5DF9D8B4-F7ED-4C85-9E98-5A72527F8AD3}" type="parTrans">
      <dgm:prSet/>
      <dgm:spPr/>
      <dgm:t>
        <a:bodyPr/>
        <a:lstStyle/>
        <a:p>
          <a:endParaRPr lang="ru-RU"/>
        </a:p>
      </dgm:t>
    </dgm:pt>
    <dgm:pt modelId="{30FC23FF-9253-417F-901E-AA33D22B7296}" cxnId="{5DF9D8B4-F7ED-4C85-9E98-5A72527F8AD3}" type="sibTrans">
      <dgm:prSet/>
      <dgm:spPr/>
      <dgm:t>
        <a:bodyPr/>
        <a:lstStyle/>
        <a:p>
          <a:endParaRPr lang="ru-RU"/>
        </a:p>
      </dgm:t>
    </dgm:pt>
    <dgm:pt modelId="{835230B5-ED30-4448-AB87-EEB539E64C8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Написание и реализация проекта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«Аллея Славы»</a:t>
          </a:r>
        </a:p>
      </dgm:t>
    </dgm:pt>
    <dgm:pt modelId="{F137F39B-F72D-4874-B119-5CA331DE495B}" cxnId="{71533EAF-56C6-418A-9A53-BFD897C8AB51}" type="parTrans">
      <dgm:prSet/>
      <dgm:spPr/>
      <dgm:t>
        <a:bodyPr/>
        <a:lstStyle/>
        <a:p>
          <a:endParaRPr lang="ru-RU"/>
        </a:p>
      </dgm:t>
    </dgm:pt>
    <dgm:pt modelId="{C3F4444C-5945-4C6C-BC9F-FFE959B809F9}" cxnId="{71533EAF-56C6-418A-9A53-BFD897C8AB51}" type="sibTrans">
      <dgm:prSet/>
      <dgm:spPr/>
      <dgm:t>
        <a:bodyPr/>
        <a:lstStyle/>
        <a:p>
          <a:endParaRPr lang="ru-RU"/>
        </a:p>
      </dgm:t>
    </dgm:pt>
    <dgm:pt modelId="{28634962-3955-459E-A644-2D2DE9E3ACC1}" type="pres">
      <dgm:prSet presAssocID="{43AB63F0-2359-465F-A378-361FF7FE62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93D185-865D-49EB-97DA-B112DDC486F6}" type="pres">
      <dgm:prSet presAssocID="{642E9874-BCB8-4F13-BF51-5B7BECE6D2B9}" presName="hierRoot1" presStyleCnt="0">
        <dgm:presLayoutVars>
          <dgm:hierBranch val="r"/>
        </dgm:presLayoutVars>
      </dgm:prSet>
      <dgm:spPr/>
    </dgm:pt>
    <dgm:pt modelId="{8A81DAAB-7DBD-4305-8507-134FBF031377}" type="pres">
      <dgm:prSet presAssocID="{642E9874-BCB8-4F13-BF51-5B7BECE6D2B9}" presName="rootComposite1" presStyleCnt="0"/>
      <dgm:spPr/>
    </dgm:pt>
    <dgm:pt modelId="{4214FCB2-AC51-4E90-9493-8817AB013A4E}" type="pres">
      <dgm:prSet presAssocID="{642E9874-BCB8-4F13-BF51-5B7BECE6D2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65B01C-4814-454B-A112-3C3444F333D8}" type="pres">
      <dgm:prSet presAssocID="{642E9874-BCB8-4F13-BF51-5B7BECE6D2B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5AE89FD-E239-4E04-B7CA-CC89D1B08816}" type="pres">
      <dgm:prSet presAssocID="{642E9874-BCB8-4F13-BF51-5B7BECE6D2B9}" presName="hierChild2" presStyleCnt="0"/>
      <dgm:spPr/>
    </dgm:pt>
    <dgm:pt modelId="{295A14BF-7E8F-4318-8210-B6BFBAE91756}" type="pres">
      <dgm:prSet presAssocID="{4E5A9219-D703-4F54-9BD1-E2345065A27E}" presName="Name50" presStyleLbl="parChTrans1D2" presStyleIdx="0" presStyleCnt="3"/>
      <dgm:spPr/>
      <dgm:t>
        <a:bodyPr/>
        <a:lstStyle/>
        <a:p>
          <a:endParaRPr lang="ru-RU"/>
        </a:p>
      </dgm:t>
    </dgm:pt>
    <dgm:pt modelId="{585E6A74-6D5E-48C9-B797-443875FCA0B3}" type="pres">
      <dgm:prSet presAssocID="{69478A39-D3C5-447C-ACDD-73026DC7EC05}" presName="hierRoot2" presStyleCnt="0">
        <dgm:presLayoutVars>
          <dgm:hierBranch/>
        </dgm:presLayoutVars>
      </dgm:prSet>
      <dgm:spPr/>
    </dgm:pt>
    <dgm:pt modelId="{E91E6560-3E59-4D22-9F62-9C87BA39559F}" type="pres">
      <dgm:prSet presAssocID="{69478A39-D3C5-447C-ACDD-73026DC7EC05}" presName="rootComposite" presStyleCnt="0"/>
      <dgm:spPr/>
    </dgm:pt>
    <dgm:pt modelId="{2C384CD7-0D84-42D5-A905-59047ABFCE90}" type="pres">
      <dgm:prSet presAssocID="{69478A39-D3C5-447C-ACDD-73026DC7EC0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D0C91-F849-413E-9C4B-34C8627A4319}" type="pres">
      <dgm:prSet presAssocID="{69478A39-D3C5-447C-ACDD-73026DC7EC05}" presName="rootConnector" presStyleLbl="node2" presStyleIdx="0" presStyleCnt="3"/>
      <dgm:spPr/>
      <dgm:t>
        <a:bodyPr/>
        <a:lstStyle/>
        <a:p>
          <a:endParaRPr lang="ru-RU"/>
        </a:p>
      </dgm:t>
    </dgm:pt>
    <dgm:pt modelId="{60FE606E-639B-4C03-8ADB-BE65E00E17E3}" type="pres">
      <dgm:prSet presAssocID="{69478A39-D3C5-447C-ACDD-73026DC7EC05}" presName="hierChild4" presStyleCnt="0"/>
      <dgm:spPr/>
    </dgm:pt>
    <dgm:pt modelId="{1D5C664D-DF56-494F-AAEE-BE22EA840A6F}" type="pres">
      <dgm:prSet presAssocID="{69478A39-D3C5-447C-ACDD-73026DC7EC05}" presName="hierChild5" presStyleCnt="0"/>
      <dgm:spPr/>
    </dgm:pt>
    <dgm:pt modelId="{E548B754-A19C-4061-8800-316BF94208BB}" type="pres">
      <dgm:prSet presAssocID="{1555DD72-AF00-427E-B943-B7018804217A}" presName="Name50" presStyleLbl="parChTrans1D2" presStyleIdx="1" presStyleCnt="3"/>
      <dgm:spPr/>
      <dgm:t>
        <a:bodyPr/>
        <a:lstStyle/>
        <a:p>
          <a:endParaRPr lang="ru-RU"/>
        </a:p>
      </dgm:t>
    </dgm:pt>
    <dgm:pt modelId="{D26FD5B4-1C75-4EA8-90DB-11BC3E9E85ED}" type="pres">
      <dgm:prSet presAssocID="{00B6C7A2-6881-4C10-9491-2E9DF8FB5786}" presName="hierRoot2" presStyleCnt="0">
        <dgm:presLayoutVars>
          <dgm:hierBranch/>
        </dgm:presLayoutVars>
      </dgm:prSet>
      <dgm:spPr/>
    </dgm:pt>
    <dgm:pt modelId="{48B9F293-58EA-4042-A562-EB99B9D400CB}" type="pres">
      <dgm:prSet presAssocID="{00B6C7A2-6881-4C10-9491-2E9DF8FB5786}" presName="rootComposite" presStyleCnt="0"/>
      <dgm:spPr/>
    </dgm:pt>
    <dgm:pt modelId="{BF600FE7-DF89-4F68-8FC4-F0EF0F7D3898}" type="pres">
      <dgm:prSet presAssocID="{00B6C7A2-6881-4C10-9491-2E9DF8FB578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5F7C30-5FD6-42CE-B20C-398ADC7216F3}" type="pres">
      <dgm:prSet presAssocID="{00B6C7A2-6881-4C10-9491-2E9DF8FB5786}" presName="rootConnector" presStyleLbl="node2" presStyleIdx="1" presStyleCnt="3"/>
      <dgm:spPr/>
      <dgm:t>
        <a:bodyPr/>
        <a:lstStyle/>
        <a:p>
          <a:endParaRPr lang="ru-RU"/>
        </a:p>
      </dgm:t>
    </dgm:pt>
    <dgm:pt modelId="{D1D384AE-C4C7-4BE5-92F2-71B7BC4E03C2}" type="pres">
      <dgm:prSet presAssocID="{00B6C7A2-6881-4C10-9491-2E9DF8FB5786}" presName="hierChild4" presStyleCnt="0"/>
      <dgm:spPr/>
    </dgm:pt>
    <dgm:pt modelId="{88D46A87-5E0B-4D1B-B032-35EE9B4AC1CC}" type="pres">
      <dgm:prSet presAssocID="{00B6C7A2-6881-4C10-9491-2E9DF8FB5786}" presName="hierChild5" presStyleCnt="0"/>
      <dgm:spPr/>
    </dgm:pt>
    <dgm:pt modelId="{3A706A61-DCF5-4C92-B3E5-755207E23DB2}" type="pres">
      <dgm:prSet presAssocID="{F137F39B-F72D-4874-B119-5CA331DE495B}" presName="Name50" presStyleLbl="parChTrans1D2" presStyleIdx="2" presStyleCnt="3"/>
      <dgm:spPr/>
      <dgm:t>
        <a:bodyPr/>
        <a:lstStyle/>
        <a:p>
          <a:endParaRPr lang="ru-RU"/>
        </a:p>
      </dgm:t>
    </dgm:pt>
    <dgm:pt modelId="{D66BBD53-58DE-46E8-B8CF-57712F69CE96}" type="pres">
      <dgm:prSet presAssocID="{835230B5-ED30-4448-AB87-EEB539E64C82}" presName="hierRoot2" presStyleCnt="0">
        <dgm:presLayoutVars>
          <dgm:hierBranch/>
        </dgm:presLayoutVars>
      </dgm:prSet>
      <dgm:spPr/>
    </dgm:pt>
    <dgm:pt modelId="{885C6E6C-5981-4091-BE1B-1D856BA7F8C9}" type="pres">
      <dgm:prSet presAssocID="{835230B5-ED30-4448-AB87-EEB539E64C82}" presName="rootComposite" presStyleCnt="0"/>
      <dgm:spPr/>
    </dgm:pt>
    <dgm:pt modelId="{7539E544-EF3A-413F-BDC2-D05EA7E9D3AC}" type="pres">
      <dgm:prSet presAssocID="{835230B5-ED30-4448-AB87-EEB539E64C8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1F5594-4BEC-4E6C-ADB7-B7D960DBA788}" type="pres">
      <dgm:prSet presAssocID="{835230B5-ED30-4448-AB87-EEB539E64C82}" presName="rootConnector" presStyleLbl="node2" presStyleIdx="2" presStyleCnt="3"/>
      <dgm:spPr/>
      <dgm:t>
        <a:bodyPr/>
        <a:lstStyle/>
        <a:p>
          <a:endParaRPr lang="ru-RU"/>
        </a:p>
      </dgm:t>
    </dgm:pt>
    <dgm:pt modelId="{22872CFF-5398-443E-808E-6853E94E39CE}" type="pres">
      <dgm:prSet presAssocID="{835230B5-ED30-4448-AB87-EEB539E64C82}" presName="hierChild4" presStyleCnt="0"/>
      <dgm:spPr/>
    </dgm:pt>
    <dgm:pt modelId="{822A917B-1851-48DD-8B84-9E55F788D237}" type="pres">
      <dgm:prSet presAssocID="{835230B5-ED30-4448-AB87-EEB539E64C82}" presName="hierChild5" presStyleCnt="0"/>
      <dgm:spPr/>
    </dgm:pt>
    <dgm:pt modelId="{E294E43D-C6EC-4BDD-A62D-1C15525EFF37}" type="pres">
      <dgm:prSet presAssocID="{642E9874-BCB8-4F13-BF51-5B7BECE6D2B9}" presName="hierChild3" presStyleCnt="0"/>
      <dgm:spPr/>
    </dgm:pt>
  </dgm:ptLst>
  <dgm:cxnLst>
    <dgm:cxn modelId="{8FD52F5E-CE67-446F-871E-7F9C0A70C562}" type="presOf" srcId="{69478A39-D3C5-447C-ACDD-73026DC7EC05}" destId="{2C384CD7-0D84-42D5-A905-59047ABFCE90}" srcOrd="0" destOrd="0" presId="urn:microsoft.com/office/officeart/2005/8/layout/orgChart1"/>
    <dgm:cxn modelId="{4C4AD0D6-0BCB-40E7-BB30-B5ECD4BD9B27}" type="presOf" srcId="{69478A39-D3C5-447C-ACDD-73026DC7EC05}" destId="{F45D0C91-F849-413E-9C4B-34C8627A4319}" srcOrd="1" destOrd="0" presId="urn:microsoft.com/office/officeart/2005/8/layout/orgChart1"/>
    <dgm:cxn modelId="{F9C42123-8B8F-48D6-8BB8-647E793BA10D}" type="presOf" srcId="{642E9874-BCB8-4F13-BF51-5B7BECE6D2B9}" destId="{4214FCB2-AC51-4E90-9493-8817AB013A4E}" srcOrd="0" destOrd="0" presId="urn:microsoft.com/office/officeart/2005/8/layout/orgChart1"/>
    <dgm:cxn modelId="{F0335374-1C95-4EC1-A175-51A4893CFB75}" type="presOf" srcId="{835230B5-ED30-4448-AB87-EEB539E64C82}" destId="{381F5594-4BEC-4E6C-ADB7-B7D960DBA788}" srcOrd="1" destOrd="0" presId="urn:microsoft.com/office/officeart/2005/8/layout/orgChart1"/>
    <dgm:cxn modelId="{FE5E2C29-A921-4FED-90FC-FD293A9AD72B}" type="presOf" srcId="{835230B5-ED30-4448-AB87-EEB539E64C82}" destId="{7539E544-EF3A-413F-BDC2-D05EA7E9D3AC}" srcOrd="0" destOrd="0" presId="urn:microsoft.com/office/officeart/2005/8/layout/orgChart1"/>
    <dgm:cxn modelId="{7C0F2CE5-806C-4BCF-8238-2B012EF5B8C0}" type="presOf" srcId="{00B6C7A2-6881-4C10-9491-2E9DF8FB5786}" destId="{9F5F7C30-5FD6-42CE-B20C-398ADC7216F3}" srcOrd="1" destOrd="0" presId="urn:microsoft.com/office/officeart/2005/8/layout/orgChart1"/>
    <dgm:cxn modelId="{756C37C8-5E35-4549-AC76-B26D90D1A0D1}" type="presOf" srcId="{43AB63F0-2359-465F-A378-361FF7FE62CF}" destId="{28634962-3955-459E-A644-2D2DE9E3ACC1}" srcOrd="0" destOrd="0" presId="urn:microsoft.com/office/officeart/2005/8/layout/orgChart1"/>
    <dgm:cxn modelId="{F2E6B764-8860-493C-AA30-1738AA140213}" type="presOf" srcId="{642E9874-BCB8-4F13-BF51-5B7BECE6D2B9}" destId="{7E65B01C-4814-454B-A112-3C3444F333D8}" srcOrd="1" destOrd="0" presId="urn:microsoft.com/office/officeart/2005/8/layout/orgChart1"/>
    <dgm:cxn modelId="{00AC68E7-53D8-4A90-8214-27F7235CEDFE}" type="presOf" srcId="{00B6C7A2-6881-4C10-9491-2E9DF8FB5786}" destId="{BF600FE7-DF89-4F68-8FC4-F0EF0F7D3898}" srcOrd="0" destOrd="0" presId="urn:microsoft.com/office/officeart/2005/8/layout/orgChart1"/>
    <dgm:cxn modelId="{D2B6712E-C62F-42DB-A216-185E6145E056}" type="presOf" srcId="{F137F39B-F72D-4874-B119-5CA331DE495B}" destId="{3A706A61-DCF5-4C92-B3E5-755207E23DB2}" srcOrd="0" destOrd="0" presId="urn:microsoft.com/office/officeart/2005/8/layout/orgChart1"/>
    <dgm:cxn modelId="{7A299A11-3BA2-41E3-A035-151D19D3AFC3}" type="presOf" srcId="{1555DD72-AF00-427E-B943-B7018804217A}" destId="{E548B754-A19C-4061-8800-316BF94208BB}" srcOrd="0" destOrd="0" presId="urn:microsoft.com/office/officeart/2005/8/layout/orgChart1"/>
    <dgm:cxn modelId="{5DF9D8B4-F7ED-4C85-9E98-5A72527F8AD3}" srcId="{642E9874-BCB8-4F13-BF51-5B7BECE6D2B9}" destId="{00B6C7A2-6881-4C10-9491-2E9DF8FB5786}" srcOrd="1" destOrd="0" parTransId="{1555DD72-AF00-427E-B943-B7018804217A}" sibTransId="{30FC23FF-9253-417F-901E-AA33D22B7296}"/>
    <dgm:cxn modelId="{4EF6A6C5-0672-4C0F-8131-9E7D730CB72E}" srcId="{642E9874-BCB8-4F13-BF51-5B7BECE6D2B9}" destId="{69478A39-D3C5-447C-ACDD-73026DC7EC05}" srcOrd="0" destOrd="0" parTransId="{4E5A9219-D703-4F54-9BD1-E2345065A27E}" sibTransId="{1B530E7B-1F33-4DF2-B3C1-007D60603CE5}"/>
    <dgm:cxn modelId="{0DA14774-532C-4603-B991-DDD3B9B028F6}" type="presOf" srcId="{4E5A9219-D703-4F54-9BD1-E2345065A27E}" destId="{295A14BF-7E8F-4318-8210-B6BFBAE91756}" srcOrd="0" destOrd="0" presId="urn:microsoft.com/office/officeart/2005/8/layout/orgChart1"/>
    <dgm:cxn modelId="{71533EAF-56C6-418A-9A53-BFD897C8AB51}" srcId="{642E9874-BCB8-4F13-BF51-5B7BECE6D2B9}" destId="{835230B5-ED30-4448-AB87-EEB539E64C82}" srcOrd="2" destOrd="0" parTransId="{F137F39B-F72D-4874-B119-5CA331DE495B}" sibTransId="{C3F4444C-5945-4C6C-BC9F-FFE959B809F9}"/>
    <dgm:cxn modelId="{14ACBDBB-6D5A-4654-8297-0B88FF5DFC24}" srcId="{43AB63F0-2359-465F-A378-361FF7FE62CF}" destId="{642E9874-BCB8-4F13-BF51-5B7BECE6D2B9}" srcOrd="0" destOrd="0" parTransId="{41354959-074D-4022-8D8A-1C7A82378E9E}" sibTransId="{D0E94DC1-B25C-4C34-99F9-0D722E736881}"/>
    <dgm:cxn modelId="{80E54CE3-11F9-40E2-91CF-4F9E02CF699E}" type="presParOf" srcId="{28634962-3955-459E-A644-2D2DE9E3ACC1}" destId="{E893D185-865D-49EB-97DA-B112DDC486F6}" srcOrd="0" destOrd="0" presId="urn:microsoft.com/office/officeart/2005/8/layout/orgChart1"/>
    <dgm:cxn modelId="{ACEC3586-3FDC-4CC2-93E4-92279365C92B}" type="presParOf" srcId="{E893D185-865D-49EB-97DA-B112DDC486F6}" destId="{8A81DAAB-7DBD-4305-8507-134FBF031377}" srcOrd="0" destOrd="0" presId="urn:microsoft.com/office/officeart/2005/8/layout/orgChart1"/>
    <dgm:cxn modelId="{2998D8BB-F73E-430E-BF22-CFEC8921DB0B}" type="presParOf" srcId="{8A81DAAB-7DBD-4305-8507-134FBF031377}" destId="{4214FCB2-AC51-4E90-9493-8817AB013A4E}" srcOrd="0" destOrd="0" presId="urn:microsoft.com/office/officeart/2005/8/layout/orgChart1"/>
    <dgm:cxn modelId="{7667936D-C983-475C-B063-9200602F9A49}" type="presParOf" srcId="{8A81DAAB-7DBD-4305-8507-134FBF031377}" destId="{7E65B01C-4814-454B-A112-3C3444F333D8}" srcOrd="1" destOrd="0" presId="urn:microsoft.com/office/officeart/2005/8/layout/orgChart1"/>
    <dgm:cxn modelId="{6269B6A6-0B35-4AEE-9FF1-72B72348B4F7}" type="presParOf" srcId="{E893D185-865D-49EB-97DA-B112DDC486F6}" destId="{C5AE89FD-E239-4E04-B7CA-CC89D1B08816}" srcOrd="1" destOrd="0" presId="urn:microsoft.com/office/officeart/2005/8/layout/orgChart1"/>
    <dgm:cxn modelId="{73E24A4C-5FD7-474E-9B5E-6E1CE262572D}" type="presParOf" srcId="{C5AE89FD-E239-4E04-B7CA-CC89D1B08816}" destId="{295A14BF-7E8F-4318-8210-B6BFBAE91756}" srcOrd="0" destOrd="0" presId="urn:microsoft.com/office/officeart/2005/8/layout/orgChart1"/>
    <dgm:cxn modelId="{B96511DB-3425-483E-BA6D-B8CFEF52B439}" type="presParOf" srcId="{C5AE89FD-E239-4E04-B7CA-CC89D1B08816}" destId="{585E6A74-6D5E-48C9-B797-443875FCA0B3}" srcOrd="1" destOrd="0" presId="urn:microsoft.com/office/officeart/2005/8/layout/orgChart1"/>
    <dgm:cxn modelId="{4607ED72-55B7-4716-B1EB-C933175D4C8A}" type="presParOf" srcId="{585E6A74-6D5E-48C9-B797-443875FCA0B3}" destId="{E91E6560-3E59-4D22-9F62-9C87BA39559F}" srcOrd="0" destOrd="0" presId="urn:microsoft.com/office/officeart/2005/8/layout/orgChart1"/>
    <dgm:cxn modelId="{BB6CE3D1-BA55-4F2F-8959-06649EA1C9E0}" type="presParOf" srcId="{E91E6560-3E59-4D22-9F62-9C87BA39559F}" destId="{2C384CD7-0D84-42D5-A905-59047ABFCE90}" srcOrd="0" destOrd="0" presId="urn:microsoft.com/office/officeart/2005/8/layout/orgChart1"/>
    <dgm:cxn modelId="{F43F7F92-89F5-4A1A-8748-EAEFAA3327F5}" type="presParOf" srcId="{E91E6560-3E59-4D22-9F62-9C87BA39559F}" destId="{F45D0C91-F849-413E-9C4B-34C8627A4319}" srcOrd="1" destOrd="0" presId="urn:microsoft.com/office/officeart/2005/8/layout/orgChart1"/>
    <dgm:cxn modelId="{90C56364-F819-4D3B-BF42-C721EB17BF70}" type="presParOf" srcId="{585E6A74-6D5E-48C9-B797-443875FCA0B3}" destId="{60FE606E-639B-4C03-8ADB-BE65E00E17E3}" srcOrd="1" destOrd="0" presId="urn:microsoft.com/office/officeart/2005/8/layout/orgChart1"/>
    <dgm:cxn modelId="{E1AB79C7-11A4-43C9-8354-FE0DB8667882}" type="presParOf" srcId="{585E6A74-6D5E-48C9-B797-443875FCA0B3}" destId="{1D5C664D-DF56-494F-AAEE-BE22EA840A6F}" srcOrd="2" destOrd="0" presId="urn:microsoft.com/office/officeart/2005/8/layout/orgChart1"/>
    <dgm:cxn modelId="{3C9680A7-C9C8-4CF4-8348-51C223512A53}" type="presParOf" srcId="{C5AE89FD-E239-4E04-B7CA-CC89D1B08816}" destId="{E548B754-A19C-4061-8800-316BF94208BB}" srcOrd="2" destOrd="0" presId="urn:microsoft.com/office/officeart/2005/8/layout/orgChart1"/>
    <dgm:cxn modelId="{FF1931C1-EB6D-4D11-A7AC-8F35A314A7A0}" type="presParOf" srcId="{C5AE89FD-E239-4E04-B7CA-CC89D1B08816}" destId="{D26FD5B4-1C75-4EA8-90DB-11BC3E9E85ED}" srcOrd="3" destOrd="0" presId="urn:microsoft.com/office/officeart/2005/8/layout/orgChart1"/>
    <dgm:cxn modelId="{C1BD2B15-6B88-4A63-A93C-D42EE3D77764}" type="presParOf" srcId="{D26FD5B4-1C75-4EA8-90DB-11BC3E9E85ED}" destId="{48B9F293-58EA-4042-A562-EB99B9D400CB}" srcOrd="0" destOrd="0" presId="urn:microsoft.com/office/officeart/2005/8/layout/orgChart1"/>
    <dgm:cxn modelId="{C44C76D4-4397-4C92-8FD1-170EE5CCBC22}" type="presParOf" srcId="{48B9F293-58EA-4042-A562-EB99B9D400CB}" destId="{BF600FE7-DF89-4F68-8FC4-F0EF0F7D3898}" srcOrd="0" destOrd="0" presId="urn:microsoft.com/office/officeart/2005/8/layout/orgChart1"/>
    <dgm:cxn modelId="{016139D3-7D18-4278-BE9C-5E92B6657F23}" type="presParOf" srcId="{48B9F293-58EA-4042-A562-EB99B9D400CB}" destId="{9F5F7C30-5FD6-42CE-B20C-398ADC7216F3}" srcOrd="1" destOrd="0" presId="urn:microsoft.com/office/officeart/2005/8/layout/orgChart1"/>
    <dgm:cxn modelId="{2C651541-D2A9-4AFB-973B-377102923EF0}" type="presParOf" srcId="{D26FD5B4-1C75-4EA8-90DB-11BC3E9E85ED}" destId="{D1D384AE-C4C7-4BE5-92F2-71B7BC4E03C2}" srcOrd="1" destOrd="0" presId="urn:microsoft.com/office/officeart/2005/8/layout/orgChart1"/>
    <dgm:cxn modelId="{29D55ADA-1651-41C0-B549-82064933227B}" type="presParOf" srcId="{D26FD5B4-1C75-4EA8-90DB-11BC3E9E85ED}" destId="{88D46A87-5E0B-4D1B-B032-35EE9B4AC1CC}" srcOrd="2" destOrd="0" presId="urn:microsoft.com/office/officeart/2005/8/layout/orgChart1"/>
    <dgm:cxn modelId="{A156F42E-8805-47F7-89F6-82E642F1D79E}" type="presParOf" srcId="{C5AE89FD-E239-4E04-B7CA-CC89D1B08816}" destId="{3A706A61-DCF5-4C92-B3E5-755207E23DB2}" srcOrd="4" destOrd="0" presId="urn:microsoft.com/office/officeart/2005/8/layout/orgChart1"/>
    <dgm:cxn modelId="{716C9DF0-21D6-4C7B-B064-390367EC0357}" type="presParOf" srcId="{C5AE89FD-E239-4E04-B7CA-CC89D1B08816}" destId="{D66BBD53-58DE-46E8-B8CF-57712F69CE96}" srcOrd="5" destOrd="0" presId="urn:microsoft.com/office/officeart/2005/8/layout/orgChart1"/>
    <dgm:cxn modelId="{35DF707C-2028-40D2-A1D8-7C8360311A0F}" type="presParOf" srcId="{D66BBD53-58DE-46E8-B8CF-57712F69CE96}" destId="{885C6E6C-5981-4091-BE1B-1D856BA7F8C9}" srcOrd="0" destOrd="0" presId="urn:microsoft.com/office/officeart/2005/8/layout/orgChart1"/>
    <dgm:cxn modelId="{E84939DA-A107-41F2-B61A-36C5BD05CECB}" type="presParOf" srcId="{885C6E6C-5981-4091-BE1B-1D856BA7F8C9}" destId="{7539E544-EF3A-413F-BDC2-D05EA7E9D3AC}" srcOrd="0" destOrd="0" presId="urn:microsoft.com/office/officeart/2005/8/layout/orgChart1"/>
    <dgm:cxn modelId="{970D1E95-05B3-45AD-8241-291CA9D11497}" type="presParOf" srcId="{885C6E6C-5981-4091-BE1B-1D856BA7F8C9}" destId="{381F5594-4BEC-4E6C-ADB7-B7D960DBA788}" srcOrd="1" destOrd="0" presId="urn:microsoft.com/office/officeart/2005/8/layout/orgChart1"/>
    <dgm:cxn modelId="{C0C422AC-EC9C-4C44-9E11-01ECD5D71ED8}" type="presParOf" srcId="{D66BBD53-58DE-46E8-B8CF-57712F69CE96}" destId="{22872CFF-5398-443E-808E-6853E94E39CE}" srcOrd="1" destOrd="0" presId="urn:microsoft.com/office/officeart/2005/8/layout/orgChart1"/>
    <dgm:cxn modelId="{9848B8B5-935C-468F-A7D9-C53F6D12B1EF}" type="presParOf" srcId="{D66BBD53-58DE-46E8-B8CF-57712F69CE96}" destId="{822A917B-1851-48DD-8B84-9E55F788D237}" srcOrd="2" destOrd="0" presId="urn:microsoft.com/office/officeart/2005/8/layout/orgChart1"/>
    <dgm:cxn modelId="{BCCC1D98-D6AE-47B4-9ADC-F9DCE8A9B6D7}" type="presParOf" srcId="{E893D185-865D-49EB-97DA-B112DDC486F6}" destId="{E294E43D-C6EC-4BDD-A62D-1C15525EFF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9C107F-2337-4BD9-B2D6-D60FC4CFE85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F549689-8AC3-4AFD-A245-BAC284DD3FC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Эколого-просветительская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деятельность</a:t>
          </a:r>
        </a:p>
      </dgm:t>
    </dgm:pt>
    <dgm:pt modelId="{D5C73078-1034-42BA-9707-0C95C9E5EB7C}" cxnId="{B63ED6B0-94EB-4FF9-8343-E88CC2DA299B}" type="parTrans">
      <dgm:prSet/>
      <dgm:spPr/>
      <dgm:t>
        <a:bodyPr/>
        <a:lstStyle/>
        <a:p>
          <a:endParaRPr lang="ru-RU"/>
        </a:p>
      </dgm:t>
    </dgm:pt>
    <dgm:pt modelId="{56D7D18D-ADC2-432A-AF95-0612A175B710}" cxnId="{B63ED6B0-94EB-4FF9-8343-E88CC2DA299B}" type="sibTrans">
      <dgm:prSet/>
      <dgm:spPr/>
      <dgm:t>
        <a:bodyPr/>
        <a:lstStyle/>
        <a:p>
          <a:endParaRPr lang="ru-RU"/>
        </a:p>
      </dgm:t>
    </dgm:pt>
    <dgm:pt modelId="{A3FA0ADE-F302-4524-A8D0-5D72BEE277C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«Покормите птиц зимой»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 Нет пожарам»</a:t>
          </a:r>
        </a:p>
      </dgm:t>
    </dgm:pt>
    <dgm:pt modelId="{4B7AD5BC-3336-45EE-ADF3-CADBF99DD376}" cxnId="{C87CD320-2E7C-4C44-9F31-8CE79A32C235}" type="parTrans">
      <dgm:prSet/>
      <dgm:spPr/>
      <dgm:t>
        <a:bodyPr/>
        <a:lstStyle/>
        <a:p>
          <a:endParaRPr lang="ru-RU"/>
        </a:p>
      </dgm:t>
    </dgm:pt>
    <dgm:pt modelId="{168F6E9C-4504-42F0-9114-F1BC0475A1C0}" cxnId="{C87CD320-2E7C-4C44-9F31-8CE79A32C235}" type="sibTrans">
      <dgm:prSet/>
      <dgm:spPr/>
      <dgm:t>
        <a:bodyPr/>
        <a:lstStyle/>
        <a:p>
          <a:endParaRPr lang="ru-RU"/>
        </a:p>
      </dgm:t>
    </dgm:pt>
    <dgm:pt modelId="{C5B18323-71CB-4509-A921-9348656835B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Праздники «День Земли»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 День работника леса»</a:t>
          </a:r>
        </a:p>
      </dgm:t>
    </dgm:pt>
    <dgm:pt modelId="{7C6067B7-7412-496D-BF71-378E8059E0E1}" cxnId="{28E37FFE-14A1-4A3F-858A-8A04DE38CEDB}" type="parTrans">
      <dgm:prSet/>
      <dgm:spPr/>
      <dgm:t>
        <a:bodyPr/>
        <a:lstStyle/>
        <a:p>
          <a:endParaRPr lang="ru-RU"/>
        </a:p>
      </dgm:t>
    </dgm:pt>
    <dgm:pt modelId="{35BB672C-F668-4C60-BE72-B091F2950727}" cxnId="{28E37FFE-14A1-4A3F-858A-8A04DE38CEDB}" type="sibTrans">
      <dgm:prSet/>
      <dgm:spPr/>
      <dgm:t>
        <a:bodyPr/>
        <a:lstStyle/>
        <a:p>
          <a:endParaRPr lang="ru-RU"/>
        </a:p>
      </dgm:t>
    </dgm:pt>
    <dgm:pt modelId="{8038E0C8-C701-4AC5-80F0-897AC97A76B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«Сосна обыкновенная как индикатор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окружающей среды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AD028397-DC01-4EE5-8B56-D389A6E50C8B}" cxnId="{CF5EBF8B-BAC1-4856-A5A5-7B0F14DF3549}" type="parTrans">
      <dgm:prSet/>
      <dgm:spPr/>
      <dgm:t>
        <a:bodyPr/>
        <a:lstStyle/>
        <a:p>
          <a:endParaRPr lang="ru-RU"/>
        </a:p>
      </dgm:t>
    </dgm:pt>
    <dgm:pt modelId="{AE773752-870E-49E4-B513-DE8DD8752D95}" cxnId="{CF5EBF8B-BAC1-4856-A5A5-7B0F14DF3549}" type="sibTrans">
      <dgm:prSet/>
      <dgm:spPr/>
      <dgm:t>
        <a:bodyPr/>
        <a:lstStyle/>
        <a:p>
          <a:endParaRPr lang="ru-RU"/>
        </a:p>
      </dgm:t>
    </dgm:pt>
    <dgm:pt modelId="{E2EB13F6-F14B-42D3-B160-5E47116BCE9F}" type="pres">
      <dgm:prSet presAssocID="{819C107F-2337-4BD9-B2D6-D60FC4CFE8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3EFD8B-F351-4DEF-908D-37BD03175DF8}" type="pres">
      <dgm:prSet presAssocID="{AF549689-8AC3-4AFD-A245-BAC284DD3FC2}" presName="hierRoot1" presStyleCnt="0">
        <dgm:presLayoutVars>
          <dgm:hierBranch val="r"/>
        </dgm:presLayoutVars>
      </dgm:prSet>
      <dgm:spPr/>
    </dgm:pt>
    <dgm:pt modelId="{238E0176-6919-4833-BA93-82342B638B28}" type="pres">
      <dgm:prSet presAssocID="{AF549689-8AC3-4AFD-A245-BAC284DD3FC2}" presName="rootComposite1" presStyleCnt="0"/>
      <dgm:spPr/>
    </dgm:pt>
    <dgm:pt modelId="{AEAD8F84-8354-4690-AE6F-5E51DA0734D8}" type="pres">
      <dgm:prSet presAssocID="{AF549689-8AC3-4AFD-A245-BAC284DD3FC2}" presName="rootText1" presStyleLbl="node0" presStyleIdx="0" presStyleCnt="1" custLinFactNeighborY="28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D84F34-6D5D-48B8-B8D2-751A118ECF2B}" type="pres">
      <dgm:prSet presAssocID="{AF549689-8AC3-4AFD-A245-BAC284DD3FC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5792451-E78A-421C-BCCF-43B5DE1A3A0A}" type="pres">
      <dgm:prSet presAssocID="{AF549689-8AC3-4AFD-A245-BAC284DD3FC2}" presName="hierChild2" presStyleCnt="0"/>
      <dgm:spPr/>
    </dgm:pt>
    <dgm:pt modelId="{32500E94-981E-4B82-AB24-C50E8FEC7324}" type="pres">
      <dgm:prSet presAssocID="{4B7AD5BC-3336-45EE-ADF3-CADBF99DD376}" presName="Name50" presStyleLbl="parChTrans1D2" presStyleIdx="0" presStyleCnt="3"/>
      <dgm:spPr/>
      <dgm:t>
        <a:bodyPr/>
        <a:lstStyle/>
        <a:p>
          <a:endParaRPr lang="ru-RU"/>
        </a:p>
      </dgm:t>
    </dgm:pt>
    <dgm:pt modelId="{95CC0F38-E4E6-4848-97D9-F68AC7F71433}" type="pres">
      <dgm:prSet presAssocID="{A3FA0ADE-F302-4524-A8D0-5D72BEE277C3}" presName="hierRoot2" presStyleCnt="0">
        <dgm:presLayoutVars>
          <dgm:hierBranch/>
        </dgm:presLayoutVars>
      </dgm:prSet>
      <dgm:spPr/>
    </dgm:pt>
    <dgm:pt modelId="{7092179F-61A9-4F8F-A024-4808BB3DEAA6}" type="pres">
      <dgm:prSet presAssocID="{A3FA0ADE-F302-4524-A8D0-5D72BEE277C3}" presName="rootComposite" presStyleCnt="0"/>
      <dgm:spPr/>
    </dgm:pt>
    <dgm:pt modelId="{2DCB26FD-BA36-4165-B18E-91F91BEFE9B2}" type="pres">
      <dgm:prSet presAssocID="{A3FA0ADE-F302-4524-A8D0-5D72BEE277C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3CA37A-5631-4A58-8706-536BF213145F}" type="pres">
      <dgm:prSet presAssocID="{A3FA0ADE-F302-4524-A8D0-5D72BEE277C3}" presName="rootConnector" presStyleLbl="node2" presStyleIdx="0" presStyleCnt="3"/>
      <dgm:spPr/>
      <dgm:t>
        <a:bodyPr/>
        <a:lstStyle/>
        <a:p>
          <a:endParaRPr lang="ru-RU"/>
        </a:p>
      </dgm:t>
    </dgm:pt>
    <dgm:pt modelId="{05A91B27-CEC9-43F3-AF83-7086885E62C9}" type="pres">
      <dgm:prSet presAssocID="{A3FA0ADE-F302-4524-A8D0-5D72BEE277C3}" presName="hierChild4" presStyleCnt="0"/>
      <dgm:spPr/>
    </dgm:pt>
    <dgm:pt modelId="{7B41BCF4-243C-4024-9434-AA38C5BB419E}" type="pres">
      <dgm:prSet presAssocID="{A3FA0ADE-F302-4524-A8D0-5D72BEE277C3}" presName="hierChild5" presStyleCnt="0"/>
      <dgm:spPr/>
    </dgm:pt>
    <dgm:pt modelId="{F9CBE270-4B59-44AE-89B4-B9D2C73D9C0A}" type="pres">
      <dgm:prSet presAssocID="{7C6067B7-7412-496D-BF71-378E8059E0E1}" presName="Name50" presStyleLbl="parChTrans1D2" presStyleIdx="1" presStyleCnt="3"/>
      <dgm:spPr/>
      <dgm:t>
        <a:bodyPr/>
        <a:lstStyle/>
        <a:p>
          <a:endParaRPr lang="ru-RU"/>
        </a:p>
      </dgm:t>
    </dgm:pt>
    <dgm:pt modelId="{FDB6B13D-FCEA-443F-AF00-9A57CFF967B9}" type="pres">
      <dgm:prSet presAssocID="{C5B18323-71CB-4509-A921-9348656835BF}" presName="hierRoot2" presStyleCnt="0">
        <dgm:presLayoutVars>
          <dgm:hierBranch/>
        </dgm:presLayoutVars>
      </dgm:prSet>
      <dgm:spPr/>
    </dgm:pt>
    <dgm:pt modelId="{4ACA71AE-A99E-41BB-9167-778EB3958545}" type="pres">
      <dgm:prSet presAssocID="{C5B18323-71CB-4509-A921-9348656835BF}" presName="rootComposite" presStyleCnt="0"/>
      <dgm:spPr/>
    </dgm:pt>
    <dgm:pt modelId="{B079474E-A829-4017-9A14-10152E11941B}" type="pres">
      <dgm:prSet presAssocID="{C5B18323-71CB-4509-A921-9348656835B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C3A639-7CF8-45CE-8C72-52F4DEA3147A}" type="pres">
      <dgm:prSet presAssocID="{C5B18323-71CB-4509-A921-9348656835BF}" presName="rootConnector" presStyleLbl="node2" presStyleIdx="1" presStyleCnt="3"/>
      <dgm:spPr/>
      <dgm:t>
        <a:bodyPr/>
        <a:lstStyle/>
        <a:p>
          <a:endParaRPr lang="ru-RU"/>
        </a:p>
      </dgm:t>
    </dgm:pt>
    <dgm:pt modelId="{8E03CEC0-9A1B-423E-8164-C8DC3CAD6090}" type="pres">
      <dgm:prSet presAssocID="{C5B18323-71CB-4509-A921-9348656835BF}" presName="hierChild4" presStyleCnt="0"/>
      <dgm:spPr/>
    </dgm:pt>
    <dgm:pt modelId="{6961BC27-AE72-4DB6-914A-F4DB2D476E73}" type="pres">
      <dgm:prSet presAssocID="{C5B18323-71CB-4509-A921-9348656835BF}" presName="hierChild5" presStyleCnt="0"/>
      <dgm:spPr/>
    </dgm:pt>
    <dgm:pt modelId="{D8F97B60-56E4-4EA1-AC04-514F56BB1781}" type="pres">
      <dgm:prSet presAssocID="{AD028397-DC01-4EE5-8B56-D389A6E50C8B}" presName="Name50" presStyleLbl="parChTrans1D2" presStyleIdx="2" presStyleCnt="3"/>
      <dgm:spPr/>
      <dgm:t>
        <a:bodyPr/>
        <a:lstStyle/>
        <a:p>
          <a:endParaRPr lang="ru-RU"/>
        </a:p>
      </dgm:t>
    </dgm:pt>
    <dgm:pt modelId="{CD2444F1-018B-407F-99B7-F98A9C60C020}" type="pres">
      <dgm:prSet presAssocID="{8038E0C8-C701-4AC5-80F0-897AC97A76BA}" presName="hierRoot2" presStyleCnt="0">
        <dgm:presLayoutVars>
          <dgm:hierBranch/>
        </dgm:presLayoutVars>
      </dgm:prSet>
      <dgm:spPr/>
    </dgm:pt>
    <dgm:pt modelId="{C3830E6F-DE58-45CF-B8C8-F563125FBCA9}" type="pres">
      <dgm:prSet presAssocID="{8038E0C8-C701-4AC5-80F0-897AC97A76BA}" presName="rootComposite" presStyleCnt="0"/>
      <dgm:spPr/>
    </dgm:pt>
    <dgm:pt modelId="{41C4B19F-B9BE-4B56-AF00-D5001F61D2F6}" type="pres">
      <dgm:prSet presAssocID="{8038E0C8-C701-4AC5-80F0-897AC97A76B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64A940-46B5-42BE-8E21-0E7A8D52CFC2}" type="pres">
      <dgm:prSet presAssocID="{8038E0C8-C701-4AC5-80F0-897AC97A76BA}" presName="rootConnector" presStyleLbl="node2" presStyleIdx="2" presStyleCnt="3"/>
      <dgm:spPr/>
      <dgm:t>
        <a:bodyPr/>
        <a:lstStyle/>
        <a:p>
          <a:endParaRPr lang="ru-RU"/>
        </a:p>
      </dgm:t>
    </dgm:pt>
    <dgm:pt modelId="{461953B2-AB77-4CBD-BC16-532D5AC815D0}" type="pres">
      <dgm:prSet presAssocID="{8038E0C8-C701-4AC5-80F0-897AC97A76BA}" presName="hierChild4" presStyleCnt="0"/>
      <dgm:spPr/>
    </dgm:pt>
    <dgm:pt modelId="{7A9789D2-0C29-4089-82B3-DC6D4D8C44F4}" type="pres">
      <dgm:prSet presAssocID="{8038E0C8-C701-4AC5-80F0-897AC97A76BA}" presName="hierChild5" presStyleCnt="0"/>
      <dgm:spPr/>
    </dgm:pt>
    <dgm:pt modelId="{F4263CAD-A38E-47FE-893F-A53AC5598502}" type="pres">
      <dgm:prSet presAssocID="{AF549689-8AC3-4AFD-A245-BAC284DD3FC2}" presName="hierChild3" presStyleCnt="0"/>
      <dgm:spPr/>
    </dgm:pt>
  </dgm:ptLst>
  <dgm:cxnLst>
    <dgm:cxn modelId="{618EFE24-EA3E-4F37-A41E-FB0DB87921E9}" type="presOf" srcId="{8038E0C8-C701-4AC5-80F0-897AC97A76BA}" destId="{41C4B19F-B9BE-4B56-AF00-D5001F61D2F6}" srcOrd="0" destOrd="0" presId="urn:microsoft.com/office/officeart/2005/8/layout/orgChart1"/>
    <dgm:cxn modelId="{CF5EBF8B-BAC1-4856-A5A5-7B0F14DF3549}" srcId="{AF549689-8AC3-4AFD-A245-BAC284DD3FC2}" destId="{8038E0C8-C701-4AC5-80F0-897AC97A76BA}" srcOrd="2" destOrd="0" parTransId="{AD028397-DC01-4EE5-8B56-D389A6E50C8B}" sibTransId="{AE773752-870E-49E4-B513-DE8DD8752D95}"/>
    <dgm:cxn modelId="{12BA58A0-A828-45D4-A936-A142DC1D1E79}" type="presOf" srcId="{AF549689-8AC3-4AFD-A245-BAC284DD3FC2}" destId="{AEAD8F84-8354-4690-AE6F-5E51DA0734D8}" srcOrd="0" destOrd="0" presId="urn:microsoft.com/office/officeart/2005/8/layout/orgChart1"/>
    <dgm:cxn modelId="{F16B5046-210B-4342-9C41-0DBFD7FA7A59}" type="presOf" srcId="{4B7AD5BC-3336-45EE-ADF3-CADBF99DD376}" destId="{32500E94-981E-4B82-AB24-C50E8FEC7324}" srcOrd="0" destOrd="0" presId="urn:microsoft.com/office/officeart/2005/8/layout/orgChart1"/>
    <dgm:cxn modelId="{4F294756-3C6F-4798-B33F-D1407969F439}" type="presOf" srcId="{A3FA0ADE-F302-4524-A8D0-5D72BEE277C3}" destId="{BB3CA37A-5631-4A58-8706-536BF213145F}" srcOrd="1" destOrd="0" presId="urn:microsoft.com/office/officeart/2005/8/layout/orgChart1"/>
    <dgm:cxn modelId="{876A622E-2795-4179-BE7E-5410056C391E}" type="presOf" srcId="{C5B18323-71CB-4509-A921-9348656835BF}" destId="{B079474E-A829-4017-9A14-10152E11941B}" srcOrd="0" destOrd="0" presId="urn:microsoft.com/office/officeart/2005/8/layout/orgChart1"/>
    <dgm:cxn modelId="{2D800605-038B-430F-BB0F-828E49EDB134}" type="presOf" srcId="{AF549689-8AC3-4AFD-A245-BAC284DD3FC2}" destId="{DFD84F34-6D5D-48B8-B8D2-751A118ECF2B}" srcOrd="1" destOrd="0" presId="urn:microsoft.com/office/officeart/2005/8/layout/orgChart1"/>
    <dgm:cxn modelId="{2CC20B0F-F05B-40D0-84A3-998924F79B55}" type="presOf" srcId="{A3FA0ADE-F302-4524-A8D0-5D72BEE277C3}" destId="{2DCB26FD-BA36-4165-B18E-91F91BEFE9B2}" srcOrd="0" destOrd="0" presId="urn:microsoft.com/office/officeart/2005/8/layout/orgChart1"/>
    <dgm:cxn modelId="{28E37FFE-14A1-4A3F-858A-8A04DE38CEDB}" srcId="{AF549689-8AC3-4AFD-A245-BAC284DD3FC2}" destId="{C5B18323-71CB-4509-A921-9348656835BF}" srcOrd="1" destOrd="0" parTransId="{7C6067B7-7412-496D-BF71-378E8059E0E1}" sibTransId="{35BB672C-F668-4C60-BE72-B091F2950727}"/>
    <dgm:cxn modelId="{D9E40BCF-AC69-409F-A30E-FD5F42FB5ADF}" type="presOf" srcId="{AD028397-DC01-4EE5-8B56-D389A6E50C8B}" destId="{D8F97B60-56E4-4EA1-AC04-514F56BB1781}" srcOrd="0" destOrd="0" presId="urn:microsoft.com/office/officeart/2005/8/layout/orgChart1"/>
    <dgm:cxn modelId="{153AB1C7-90CD-46AA-A078-6C79EFFCD667}" type="presOf" srcId="{7C6067B7-7412-496D-BF71-378E8059E0E1}" destId="{F9CBE270-4B59-44AE-89B4-B9D2C73D9C0A}" srcOrd="0" destOrd="0" presId="urn:microsoft.com/office/officeart/2005/8/layout/orgChart1"/>
    <dgm:cxn modelId="{2889A56E-664B-433B-BE89-C387E9632C46}" type="presOf" srcId="{C5B18323-71CB-4509-A921-9348656835BF}" destId="{9CC3A639-7CF8-45CE-8C72-52F4DEA3147A}" srcOrd="1" destOrd="0" presId="urn:microsoft.com/office/officeart/2005/8/layout/orgChart1"/>
    <dgm:cxn modelId="{C87CD320-2E7C-4C44-9F31-8CE79A32C235}" srcId="{AF549689-8AC3-4AFD-A245-BAC284DD3FC2}" destId="{A3FA0ADE-F302-4524-A8D0-5D72BEE277C3}" srcOrd="0" destOrd="0" parTransId="{4B7AD5BC-3336-45EE-ADF3-CADBF99DD376}" sibTransId="{168F6E9C-4504-42F0-9114-F1BC0475A1C0}"/>
    <dgm:cxn modelId="{B63ED6B0-94EB-4FF9-8343-E88CC2DA299B}" srcId="{819C107F-2337-4BD9-B2D6-D60FC4CFE854}" destId="{AF549689-8AC3-4AFD-A245-BAC284DD3FC2}" srcOrd="0" destOrd="0" parTransId="{D5C73078-1034-42BA-9707-0C95C9E5EB7C}" sibTransId="{56D7D18D-ADC2-432A-AF95-0612A175B710}"/>
    <dgm:cxn modelId="{3CDC3928-EF71-4F5C-ABA8-84DB2861B39D}" type="presOf" srcId="{8038E0C8-C701-4AC5-80F0-897AC97A76BA}" destId="{6364A940-46B5-42BE-8E21-0E7A8D52CFC2}" srcOrd="1" destOrd="0" presId="urn:microsoft.com/office/officeart/2005/8/layout/orgChart1"/>
    <dgm:cxn modelId="{42AAE878-F666-4E86-8C79-50883014B723}" type="presOf" srcId="{819C107F-2337-4BD9-B2D6-D60FC4CFE854}" destId="{E2EB13F6-F14B-42D3-B160-5E47116BCE9F}" srcOrd="0" destOrd="0" presId="urn:microsoft.com/office/officeart/2005/8/layout/orgChart1"/>
    <dgm:cxn modelId="{07B78193-399F-4D08-85C2-4274A80505A2}" type="presParOf" srcId="{E2EB13F6-F14B-42D3-B160-5E47116BCE9F}" destId="{263EFD8B-F351-4DEF-908D-37BD03175DF8}" srcOrd="0" destOrd="0" presId="urn:microsoft.com/office/officeart/2005/8/layout/orgChart1"/>
    <dgm:cxn modelId="{6F3A3A73-6F5B-4F76-98D2-DEA4D52DEAC7}" type="presParOf" srcId="{263EFD8B-F351-4DEF-908D-37BD03175DF8}" destId="{238E0176-6919-4833-BA93-82342B638B28}" srcOrd="0" destOrd="0" presId="urn:microsoft.com/office/officeart/2005/8/layout/orgChart1"/>
    <dgm:cxn modelId="{C156FC6E-DC1E-4D92-973C-10103A7C5AAB}" type="presParOf" srcId="{238E0176-6919-4833-BA93-82342B638B28}" destId="{AEAD8F84-8354-4690-AE6F-5E51DA0734D8}" srcOrd="0" destOrd="0" presId="urn:microsoft.com/office/officeart/2005/8/layout/orgChart1"/>
    <dgm:cxn modelId="{F68B2924-D3F1-4B1B-93DA-AAEB59F1CAAB}" type="presParOf" srcId="{238E0176-6919-4833-BA93-82342B638B28}" destId="{DFD84F34-6D5D-48B8-B8D2-751A118ECF2B}" srcOrd="1" destOrd="0" presId="urn:microsoft.com/office/officeart/2005/8/layout/orgChart1"/>
    <dgm:cxn modelId="{8568C5F3-7E3E-4F88-B6C6-7475B49B80C7}" type="presParOf" srcId="{263EFD8B-F351-4DEF-908D-37BD03175DF8}" destId="{25792451-E78A-421C-BCCF-43B5DE1A3A0A}" srcOrd="1" destOrd="0" presId="urn:microsoft.com/office/officeart/2005/8/layout/orgChart1"/>
    <dgm:cxn modelId="{57B5D394-F5E3-4A5F-9F13-EBF66107A636}" type="presParOf" srcId="{25792451-E78A-421C-BCCF-43B5DE1A3A0A}" destId="{32500E94-981E-4B82-AB24-C50E8FEC7324}" srcOrd="0" destOrd="0" presId="urn:microsoft.com/office/officeart/2005/8/layout/orgChart1"/>
    <dgm:cxn modelId="{141D771A-BFC4-40C7-958D-4C1EFC592EDD}" type="presParOf" srcId="{25792451-E78A-421C-BCCF-43B5DE1A3A0A}" destId="{95CC0F38-E4E6-4848-97D9-F68AC7F71433}" srcOrd="1" destOrd="0" presId="urn:microsoft.com/office/officeart/2005/8/layout/orgChart1"/>
    <dgm:cxn modelId="{7046E9DC-0DE9-41C4-9CDA-5E5993C8EE24}" type="presParOf" srcId="{95CC0F38-E4E6-4848-97D9-F68AC7F71433}" destId="{7092179F-61A9-4F8F-A024-4808BB3DEAA6}" srcOrd="0" destOrd="0" presId="urn:microsoft.com/office/officeart/2005/8/layout/orgChart1"/>
    <dgm:cxn modelId="{6B6B0294-D7CA-4826-8C88-7E88364833DF}" type="presParOf" srcId="{7092179F-61A9-4F8F-A024-4808BB3DEAA6}" destId="{2DCB26FD-BA36-4165-B18E-91F91BEFE9B2}" srcOrd="0" destOrd="0" presId="urn:microsoft.com/office/officeart/2005/8/layout/orgChart1"/>
    <dgm:cxn modelId="{95D18660-B5A1-47A6-BC6D-45DCA95C94E3}" type="presParOf" srcId="{7092179F-61A9-4F8F-A024-4808BB3DEAA6}" destId="{BB3CA37A-5631-4A58-8706-536BF213145F}" srcOrd="1" destOrd="0" presId="urn:microsoft.com/office/officeart/2005/8/layout/orgChart1"/>
    <dgm:cxn modelId="{95C8BA39-65F7-4F42-83B2-C606211AC3CB}" type="presParOf" srcId="{95CC0F38-E4E6-4848-97D9-F68AC7F71433}" destId="{05A91B27-CEC9-43F3-AF83-7086885E62C9}" srcOrd="1" destOrd="0" presId="urn:microsoft.com/office/officeart/2005/8/layout/orgChart1"/>
    <dgm:cxn modelId="{AE8744BD-2054-466A-A883-0DB95467618D}" type="presParOf" srcId="{95CC0F38-E4E6-4848-97D9-F68AC7F71433}" destId="{7B41BCF4-243C-4024-9434-AA38C5BB419E}" srcOrd="2" destOrd="0" presId="urn:microsoft.com/office/officeart/2005/8/layout/orgChart1"/>
    <dgm:cxn modelId="{8A3D4308-DE75-439B-8B1C-31A16AC88A64}" type="presParOf" srcId="{25792451-E78A-421C-BCCF-43B5DE1A3A0A}" destId="{F9CBE270-4B59-44AE-89B4-B9D2C73D9C0A}" srcOrd="2" destOrd="0" presId="urn:microsoft.com/office/officeart/2005/8/layout/orgChart1"/>
    <dgm:cxn modelId="{607217BA-E56D-46B3-9771-2B7E82D8C139}" type="presParOf" srcId="{25792451-E78A-421C-BCCF-43B5DE1A3A0A}" destId="{FDB6B13D-FCEA-443F-AF00-9A57CFF967B9}" srcOrd="3" destOrd="0" presId="urn:microsoft.com/office/officeart/2005/8/layout/orgChart1"/>
    <dgm:cxn modelId="{BAC6E34F-B7F3-4277-B1B2-A62477AA323B}" type="presParOf" srcId="{FDB6B13D-FCEA-443F-AF00-9A57CFF967B9}" destId="{4ACA71AE-A99E-41BB-9167-778EB3958545}" srcOrd="0" destOrd="0" presId="urn:microsoft.com/office/officeart/2005/8/layout/orgChart1"/>
    <dgm:cxn modelId="{1BF11703-ADF6-4AFA-9B7D-0FFEF1909338}" type="presParOf" srcId="{4ACA71AE-A99E-41BB-9167-778EB3958545}" destId="{B079474E-A829-4017-9A14-10152E11941B}" srcOrd="0" destOrd="0" presId="urn:microsoft.com/office/officeart/2005/8/layout/orgChart1"/>
    <dgm:cxn modelId="{E902F9BF-1682-47BF-A6A9-184941BA7F23}" type="presParOf" srcId="{4ACA71AE-A99E-41BB-9167-778EB3958545}" destId="{9CC3A639-7CF8-45CE-8C72-52F4DEA3147A}" srcOrd="1" destOrd="0" presId="urn:microsoft.com/office/officeart/2005/8/layout/orgChart1"/>
    <dgm:cxn modelId="{93ECF7CA-0467-4FD5-8582-E627803FC774}" type="presParOf" srcId="{FDB6B13D-FCEA-443F-AF00-9A57CFF967B9}" destId="{8E03CEC0-9A1B-423E-8164-C8DC3CAD6090}" srcOrd="1" destOrd="0" presId="urn:microsoft.com/office/officeart/2005/8/layout/orgChart1"/>
    <dgm:cxn modelId="{9D238B75-0381-40AF-A2B5-65083E596A19}" type="presParOf" srcId="{FDB6B13D-FCEA-443F-AF00-9A57CFF967B9}" destId="{6961BC27-AE72-4DB6-914A-F4DB2D476E73}" srcOrd="2" destOrd="0" presId="urn:microsoft.com/office/officeart/2005/8/layout/orgChart1"/>
    <dgm:cxn modelId="{8D3653FB-F965-465A-88FD-2ED5DF0FDC86}" type="presParOf" srcId="{25792451-E78A-421C-BCCF-43B5DE1A3A0A}" destId="{D8F97B60-56E4-4EA1-AC04-514F56BB1781}" srcOrd="4" destOrd="0" presId="urn:microsoft.com/office/officeart/2005/8/layout/orgChart1"/>
    <dgm:cxn modelId="{AB827713-27B3-4E62-9E02-804B1CEFF36F}" type="presParOf" srcId="{25792451-E78A-421C-BCCF-43B5DE1A3A0A}" destId="{CD2444F1-018B-407F-99B7-F98A9C60C020}" srcOrd="5" destOrd="0" presId="urn:microsoft.com/office/officeart/2005/8/layout/orgChart1"/>
    <dgm:cxn modelId="{57D07800-DCDD-4904-A682-CAF2194EB3E2}" type="presParOf" srcId="{CD2444F1-018B-407F-99B7-F98A9C60C020}" destId="{C3830E6F-DE58-45CF-B8C8-F563125FBCA9}" srcOrd="0" destOrd="0" presId="urn:microsoft.com/office/officeart/2005/8/layout/orgChart1"/>
    <dgm:cxn modelId="{1FF29241-4F09-4442-A99C-ECB08D209D4C}" type="presParOf" srcId="{C3830E6F-DE58-45CF-B8C8-F563125FBCA9}" destId="{41C4B19F-B9BE-4B56-AF00-D5001F61D2F6}" srcOrd="0" destOrd="0" presId="urn:microsoft.com/office/officeart/2005/8/layout/orgChart1"/>
    <dgm:cxn modelId="{7A7D8A20-FD05-4B63-861A-40375F196F63}" type="presParOf" srcId="{C3830E6F-DE58-45CF-B8C8-F563125FBCA9}" destId="{6364A940-46B5-42BE-8E21-0E7A8D52CFC2}" srcOrd="1" destOrd="0" presId="urn:microsoft.com/office/officeart/2005/8/layout/orgChart1"/>
    <dgm:cxn modelId="{AC1D4A10-BB17-4407-8D5D-909221CE5303}" type="presParOf" srcId="{CD2444F1-018B-407F-99B7-F98A9C60C020}" destId="{461953B2-AB77-4CBD-BC16-532D5AC815D0}" srcOrd="1" destOrd="0" presId="urn:microsoft.com/office/officeart/2005/8/layout/orgChart1"/>
    <dgm:cxn modelId="{862E6C65-F3AE-4737-B2FD-A0A937379485}" type="presParOf" srcId="{CD2444F1-018B-407F-99B7-F98A9C60C020}" destId="{7A9789D2-0C29-4089-82B3-DC6D4D8C44F4}" srcOrd="2" destOrd="0" presId="urn:microsoft.com/office/officeart/2005/8/layout/orgChart1"/>
    <dgm:cxn modelId="{EF08EC28-2F10-48A0-93AC-1E45FB3EB5CB}" type="presParOf" srcId="{263EFD8B-F351-4DEF-908D-37BD03175DF8}" destId="{F4263CAD-A38E-47FE-893F-A53AC55985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91A184-7E4B-4C7C-9F1C-7D283404D8D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03846B8-C07B-473B-B7C9-0617719654A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Просветительская деятельность</a:t>
          </a:r>
        </a:p>
      </dgm:t>
    </dgm:pt>
    <dgm:pt modelId="{77D280E9-EE08-4C1C-A590-8303CCBB18EC}" cxnId="{D6A68A75-8E7E-4D0B-A8DB-90B9BB2010AA}" type="parTrans">
      <dgm:prSet/>
      <dgm:spPr/>
      <dgm:t>
        <a:bodyPr/>
        <a:lstStyle/>
        <a:p>
          <a:endParaRPr lang="ru-RU"/>
        </a:p>
      </dgm:t>
    </dgm:pt>
    <dgm:pt modelId="{C9A17F3E-A730-4D99-9BDC-A901D7799C6B}" cxnId="{D6A68A75-8E7E-4D0B-A8DB-90B9BB2010AA}" type="sibTrans">
      <dgm:prSet/>
      <dgm:spPr/>
      <dgm:t>
        <a:bodyPr/>
        <a:lstStyle/>
        <a:p>
          <a:endParaRPr lang="ru-RU"/>
        </a:p>
      </dgm:t>
    </dgm:pt>
    <dgm:pt modelId="{69267A3F-3325-433C-8E0E-41BC9B9B2DB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Конкурс плакатов, листовок, стихов, </a:t>
          </a:r>
        </a:p>
      </dgm:t>
    </dgm:pt>
    <dgm:pt modelId="{2A004632-1A55-4FF1-8DB3-CFC32D70583D}" cxnId="{C60D3918-4B93-4F84-BA43-374CE5E95917}" type="parTrans">
      <dgm:prSet/>
      <dgm:spPr/>
      <dgm:t>
        <a:bodyPr/>
        <a:lstStyle/>
        <a:p>
          <a:endParaRPr lang="ru-RU"/>
        </a:p>
      </dgm:t>
    </dgm:pt>
    <dgm:pt modelId="{30447980-0ACB-4A9D-8C8B-466C4F7399B4}" cxnId="{C60D3918-4B93-4F84-BA43-374CE5E95917}" type="sibTrans">
      <dgm:prSet/>
      <dgm:spPr/>
      <dgm:t>
        <a:bodyPr/>
        <a:lstStyle/>
        <a:p>
          <a:endParaRPr lang="ru-RU"/>
        </a:p>
      </dgm:t>
    </dgm:pt>
    <dgm:pt modelId="{DB72EBD0-8BC0-4C4B-A467-CD99D582890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err="1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Фотоэкскурс</a:t>
          </a: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sz="1300" b="1" i="0" u="none" strike="noStrike" cap="none" normalizeH="0" baseline="0" dirty="0" err="1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квесты</a:t>
          </a:r>
          <a:endParaRPr kumimoji="0" lang="ru-RU" sz="1300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CE969E-D418-43AE-8317-FB8218964728}" cxnId="{FE540D1F-BF92-4E7C-9210-D7430D4341EA}" type="parTrans">
      <dgm:prSet/>
      <dgm:spPr/>
      <dgm:t>
        <a:bodyPr/>
        <a:lstStyle/>
        <a:p>
          <a:endParaRPr lang="ru-RU"/>
        </a:p>
      </dgm:t>
    </dgm:pt>
    <dgm:pt modelId="{702326DB-4D9E-4185-A3F3-9F5FED048E04}" cxnId="{FE540D1F-BF92-4E7C-9210-D7430D4341EA}" type="sibTrans">
      <dgm:prSet/>
      <dgm:spPr/>
      <dgm:t>
        <a:bodyPr/>
        <a:lstStyle/>
        <a:p>
          <a:endParaRPr lang="ru-RU"/>
        </a:p>
      </dgm:t>
    </dgm:pt>
    <dgm:pt modelId="{4B54767F-B785-4316-8893-C5D6D114ECF0}">
      <dgm:prSet custT="1"/>
      <dgm:spPr/>
      <dgm:t>
        <a:bodyPr/>
        <a:lstStyle/>
        <a:p>
          <a:r>
            <a:rPr lang="ru-RU" sz="13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стихотворений собственного сочинения</a:t>
          </a:r>
          <a:endParaRPr lang="ru-RU" sz="1300" dirty="0">
            <a:solidFill>
              <a:srgbClr val="8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F275F-3D0D-470A-81C6-B3F53781DF9E}" cxnId="{E3C18068-9A5E-4A17-A137-F421D86D9845}" type="sibTrans">
      <dgm:prSet/>
      <dgm:spPr/>
      <dgm:t>
        <a:bodyPr/>
        <a:lstStyle/>
        <a:p>
          <a:endParaRPr lang="ru-RU"/>
        </a:p>
      </dgm:t>
    </dgm:pt>
    <dgm:pt modelId="{8C3DCB67-884C-43B5-BDFD-687027C3C991}" cxnId="{E3C18068-9A5E-4A17-A137-F421D86D9845}" type="parTrans">
      <dgm:prSet/>
      <dgm:spPr/>
      <dgm:t>
        <a:bodyPr/>
        <a:lstStyle/>
        <a:p>
          <a:endParaRPr lang="ru-RU"/>
        </a:p>
      </dgm:t>
    </dgm:pt>
    <dgm:pt modelId="{7E610515-EE72-4366-8114-723265BACC84}" type="pres">
      <dgm:prSet presAssocID="{EA91A184-7E4B-4C7C-9F1C-7D283404D8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50614F7-2F4B-4D7A-8087-E3F121D72E77}" type="pres">
      <dgm:prSet presAssocID="{403846B8-C07B-473B-B7C9-0617719654AF}" presName="hierRoot1" presStyleCnt="0">
        <dgm:presLayoutVars>
          <dgm:hierBranch val="r"/>
        </dgm:presLayoutVars>
      </dgm:prSet>
      <dgm:spPr/>
    </dgm:pt>
    <dgm:pt modelId="{1897615C-6FD5-495D-875E-7F51C6F8C79B}" type="pres">
      <dgm:prSet presAssocID="{403846B8-C07B-473B-B7C9-0617719654AF}" presName="rootComposite1" presStyleCnt="0"/>
      <dgm:spPr/>
    </dgm:pt>
    <dgm:pt modelId="{D8A5A44D-03E2-4838-A6F6-B49E8073EEB9}" type="pres">
      <dgm:prSet presAssocID="{403846B8-C07B-473B-B7C9-0617719654AF}" presName="rootText1" presStyleLbl="node0" presStyleIdx="0" presStyleCnt="1" custScaleX="117760" custScaleY="110494" custLinFactNeighborY="20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8710BE-037D-4957-AD4F-B915434E66B7}" type="pres">
      <dgm:prSet presAssocID="{403846B8-C07B-473B-B7C9-0617719654A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8D8AAA6-F3AF-4B52-A703-E6BAABE985F5}" type="pres">
      <dgm:prSet presAssocID="{403846B8-C07B-473B-B7C9-0617719654AF}" presName="hierChild2" presStyleCnt="0"/>
      <dgm:spPr/>
    </dgm:pt>
    <dgm:pt modelId="{C91ED249-D964-4BA1-9858-FED5984F8614}" type="pres">
      <dgm:prSet presAssocID="{8C3DCB67-884C-43B5-BDFD-687027C3C991}" presName="Name50" presStyleLbl="parChTrans1D2" presStyleIdx="0" presStyleCnt="3"/>
      <dgm:spPr/>
      <dgm:t>
        <a:bodyPr/>
        <a:lstStyle/>
        <a:p>
          <a:endParaRPr lang="ru-RU"/>
        </a:p>
      </dgm:t>
    </dgm:pt>
    <dgm:pt modelId="{B844B190-1564-49DF-B7F7-440155CDFE6D}" type="pres">
      <dgm:prSet presAssocID="{4B54767F-B785-4316-8893-C5D6D114ECF0}" presName="hierRoot2" presStyleCnt="0">
        <dgm:presLayoutVars>
          <dgm:hierBranch val="init"/>
        </dgm:presLayoutVars>
      </dgm:prSet>
      <dgm:spPr/>
    </dgm:pt>
    <dgm:pt modelId="{7E480C01-ED38-4AF6-B0AB-5A015ED76D30}" type="pres">
      <dgm:prSet presAssocID="{4B54767F-B785-4316-8893-C5D6D114ECF0}" presName="rootComposite" presStyleCnt="0"/>
      <dgm:spPr/>
    </dgm:pt>
    <dgm:pt modelId="{938B187E-ACC0-4275-90A7-373D0CAD2181}" type="pres">
      <dgm:prSet presAssocID="{4B54767F-B785-4316-8893-C5D6D114ECF0}" presName="rootText" presStyleLbl="node2" presStyleIdx="0" presStyleCnt="3" custLinFactNeighborX="-1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791079-71F8-468C-AC4D-9E41E756D01B}" type="pres">
      <dgm:prSet presAssocID="{4B54767F-B785-4316-8893-C5D6D114ECF0}" presName="rootConnector" presStyleLbl="node2" presStyleIdx="0" presStyleCnt="3"/>
      <dgm:spPr/>
      <dgm:t>
        <a:bodyPr/>
        <a:lstStyle/>
        <a:p>
          <a:endParaRPr lang="ru-RU"/>
        </a:p>
      </dgm:t>
    </dgm:pt>
    <dgm:pt modelId="{9CF1341A-1ADE-44A6-8E9F-E96D41F28AD6}" type="pres">
      <dgm:prSet presAssocID="{4B54767F-B785-4316-8893-C5D6D114ECF0}" presName="hierChild4" presStyleCnt="0"/>
      <dgm:spPr/>
    </dgm:pt>
    <dgm:pt modelId="{B6EDC736-6424-4CB8-9809-75CBCDA2951E}" type="pres">
      <dgm:prSet presAssocID="{4B54767F-B785-4316-8893-C5D6D114ECF0}" presName="hierChild5" presStyleCnt="0"/>
      <dgm:spPr/>
    </dgm:pt>
    <dgm:pt modelId="{3AF3FBE7-E234-477D-AF09-DB9B315165EB}" type="pres">
      <dgm:prSet presAssocID="{2A004632-1A55-4FF1-8DB3-CFC32D70583D}" presName="Name50" presStyleLbl="parChTrans1D2" presStyleIdx="1" presStyleCnt="3"/>
      <dgm:spPr/>
      <dgm:t>
        <a:bodyPr/>
        <a:lstStyle/>
        <a:p>
          <a:endParaRPr lang="ru-RU"/>
        </a:p>
      </dgm:t>
    </dgm:pt>
    <dgm:pt modelId="{71A05A1C-3737-4FE9-9E21-D41CDB29AFBB}" type="pres">
      <dgm:prSet presAssocID="{69267A3F-3325-433C-8E0E-41BC9B9B2DB5}" presName="hierRoot2" presStyleCnt="0">
        <dgm:presLayoutVars>
          <dgm:hierBranch/>
        </dgm:presLayoutVars>
      </dgm:prSet>
      <dgm:spPr/>
    </dgm:pt>
    <dgm:pt modelId="{0ACC7E94-A30C-4808-966E-6D7779AB9EF4}" type="pres">
      <dgm:prSet presAssocID="{69267A3F-3325-433C-8E0E-41BC9B9B2DB5}" presName="rootComposite" presStyleCnt="0"/>
      <dgm:spPr/>
    </dgm:pt>
    <dgm:pt modelId="{C67FEB95-DAA1-483C-9B78-F3826214A8D1}" type="pres">
      <dgm:prSet presAssocID="{69267A3F-3325-433C-8E0E-41BC9B9B2DB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7DE8E9-AA32-427D-B41C-E828E031E3B5}" type="pres">
      <dgm:prSet presAssocID="{69267A3F-3325-433C-8E0E-41BC9B9B2DB5}" presName="rootConnector" presStyleLbl="node2" presStyleIdx="1" presStyleCnt="3"/>
      <dgm:spPr/>
      <dgm:t>
        <a:bodyPr/>
        <a:lstStyle/>
        <a:p>
          <a:endParaRPr lang="ru-RU"/>
        </a:p>
      </dgm:t>
    </dgm:pt>
    <dgm:pt modelId="{31D52D3F-01FE-445F-9C71-DB0115F9BFFA}" type="pres">
      <dgm:prSet presAssocID="{69267A3F-3325-433C-8E0E-41BC9B9B2DB5}" presName="hierChild4" presStyleCnt="0"/>
      <dgm:spPr/>
    </dgm:pt>
    <dgm:pt modelId="{976E7D08-0CB8-419F-91A8-D4971AB237A5}" type="pres">
      <dgm:prSet presAssocID="{69267A3F-3325-433C-8E0E-41BC9B9B2DB5}" presName="hierChild5" presStyleCnt="0"/>
      <dgm:spPr/>
    </dgm:pt>
    <dgm:pt modelId="{90047D3D-3C9F-472F-B9D5-E74360DE0F26}" type="pres">
      <dgm:prSet presAssocID="{ECCE969E-D418-43AE-8317-FB8218964728}" presName="Name50" presStyleLbl="parChTrans1D2" presStyleIdx="2" presStyleCnt="3"/>
      <dgm:spPr/>
      <dgm:t>
        <a:bodyPr/>
        <a:lstStyle/>
        <a:p>
          <a:endParaRPr lang="ru-RU"/>
        </a:p>
      </dgm:t>
    </dgm:pt>
    <dgm:pt modelId="{72785F77-231C-4D82-9A2A-9F65F895A3B1}" type="pres">
      <dgm:prSet presAssocID="{DB72EBD0-8BC0-4C4B-A467-CD99D582890A}" presName="hierRoot2" presStyleCnt="0">
        <dgm:presLayoutVars>
          <dgm:hierBranch/>
        </dgm:presLayoutVars>
      </dgm:prSet>
      <dgm:spPr/>
    </dgm:pt>
    <dgm:pt modelId="{DC482876-5577-4340-B49F-F46664BDE375}" type="pres">
      <dgm:prSet presAssocID="{DB72EBD0-8BC0-4C4B-A467-CD99D582890A}" presName="rootComposite" presStyleCnt="0"/>
      <dgm:spPr/>
    </dgm:pt>
    <dgm:pt modelId="{2E19D0F4-2C8F-4562-9C2E-39869D7181BE}" type="pres">
      <dgm:prSet presAssocID="{DB72EBD0-8BC0-4C4B-A467-CD99D582890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66B6AE-B1A6-4F83-899B-23A110255500}" type="pres">
      <dgm:prSet presAssocID="{DB72EBD0-8BC0-4C4B-A467-CD99D582890A}" presName="rootConnector" presStyleLbl="node2" presStyleIdx="2" presStyleCnt="3"/>
      <dgm:spPr/>
      <dgm:t>
        <a:bodyPr/>
        <a:lstStyle/>
        <a:p>
          <a:endParaRPr lang="ru-RU"/>
        </a:p>
      </dgm:t>
    </dgm:pt>
    <dgm:pt modelId="{40A88F05-79A8-4DC7-B3DB-BC041EDD5473}" type="pres">
      <dgm:prSet presAssocID="{DB72EBD0-8BC0-4C4B-A467-CD99D582890A}" presName="hierChild4" presStyleCnt="0"/>
      <dgm:spPr/>
    </dgm:pt>
    <dgm:pt modelId="{36D1A2E7-09FC-4515-BD69-E819D5335C93}" type="pres">
      <dgm:prSet presAssocID="{DB72EBD0-8BC0-4C4B-A467-CD99D582890A}" presName="hierChild5" presStyleCnt="0"/>
      <dgm:spPr/>
    </dgm:pt>
    <dgm:pt modelId="{6E99179F-717E-4A1F-BA8E-3E65593AE81B}" type="pres">
      <dgm:prSet presAssocID="{403846B8-C07B-473B-B7C9-0617719654AF}" presName="hierChild3" presStyleCnt="0"/>
      <dgm:spPr/>
    </dgm:pt>
  </dgm:ptLst>
  <dgm:cxnLst>
    <dgm:cxn modelId="{67031896-5CA9-479B-8F07-F9A8EA5AF62D}" type="presOf" srcId="{DB72EBD0-8BC0-4C4B-A467-CD99D582890A}" destId="{2E19D0F4-2C8F-4562-9C2E-39869D7181BE}" srcOrd="0" destOrd="0" presId="urn:microsoft.com/office/officeart/2005/8/layout/orgChart1"/>
    <dgm:cxn modelId="{E3C18068-9A5E-4A17-A137-F421D86D9845}" srcId="{403846B8-C07B-473B-B7C9-0617719654AF}" destId="{4B54767F-B785-4316-8893-C5D6D114ECF0}" srcOrd="0" destOrd="0" parTransId="{8C3DCB67-884C-43B5-BDFD-687027C3C991}" sibTransId="{424F275F-3D0D-470A-81C6-B3F53781DF9E}"/>
    <dgm:cxn modelId="{8FB69435-958C-47D2-A41A-C1360F7A83BA}" type="presOf" srcId="{2A004632-1A55-4FF1-8DB3-CFC32D70583D}" destId="{3AF3FBE7-E234-477D-AF09-DB9B315165EB}" srcOrd="0" destOrd="0" presId="urn:microsoft.com/office/officeart/2005/8/layout/orgChart1"/>
    <dgm:cxn modelId="{68DC9F59-7424-499F-82A5-7CE15D1DD38E}" type="presOf" srcId="{403846B8-C07B-473B-B7C9-0617719654AF}" destId="{D8A5A44D-03E2-4838-A6F6-B49E8073EEB9}" srcOrd="0" destOrd="0" presId="urn:microsoft.com/office/officeart/2005/8/layout/orgChart1"/>
    <dgm:cxn modelId="{53F029E1-3A9D-4B22-B1E9-226656C76BA3}" type="presOf" srcId="{4B54767F-B785-4316-8893-C5D6D114ECF0}" destId="{43791079-71F8-468C-AC4D-9E41E756D01B}" srcOrd="1" destOrd="0" presId="urn:microsoft.com/office/officeart/2005/8/layout/orgChart1"/>
    <dgm:cxn modelId="{6D67E04F-3A31-4355-AC17-38EC1ECF5CB5}" type="presOf" srcId="{8C3DCB67-884C-43B5-BDFD-687027C3C991}" destId="{C91ED249-D964-4BA1-9858-FED5984F8614}" srcOrd="0" destOrd="0" presId="urn:microsoft.com/office/officeart/2005/8/layout/orgChart1"/>
    <dgm:cxn modelId="{58A686E2-F557-47FB-BC65-F40A87028442}" type="presOf" srcId="{4B54767F-B785-4316-8893-C5D6D114ECF0}" destId="{938B187E-ACC0-4275-90A7-373D0CAD2181}" srcOrd="0" destOrd="0" presId="urn:microsoft.com/office/officeart/2005/8/layout/orgChart1"/>
    <dgm:cxn modelId="{C60D3918-4B93-4F84-BA43-374CE5E95917}" srcId="{403846B8-C07B-473B-B7C9-0617719654AF}" destId="{69267A3F-3325-433C-8E0E-41BC9B9B2DB5}" srcOrd="1" destOrd="0" parTransId="{2A004632-1A55-4FF1-8DB3-CFC32D70583D}" sibTransId="{30447980-0ACB-4A9D-8C8B-466C4F7399B4}"/>
    <dgm:cxn modelId="{6C901D03-F2FF-4D25-9987-D6271513E779}" type="presOf" srcId="{403846B8-C07B-473B-B7C9-0617719654AF}" destId="{118710BE-037D-4957-AD4F-B915434E66B7}" srcOrd="1" destOrd="0" presId="urn:microsoft.com/office/officeart/2005/8/layout/orgChart1"/>
    <dgm:cxn modelId="{74A43016-B5BA-4287-919E-803A7FD3EF34}" type="presOf" srcId="{69267A3F-3325-433C-8E0E-41BC9B9B2DB5}" destId="{D47DE8E9-AA32-427D-B41C-E828E031E3B5}" srcOrd="1" destOrd="0" presId="urn:microsoft.com/office/officeart/2005/8/layout/orgChart1"/>
    <dgm:cxn modelId="{E4957F09-0F4A-41AE-B3CF-BEDB74DD534B}" type="presOf" srcId="{69267A3F-3325-433C-8E0E-41BC9B9B2DB5}" destId="{C67FEB95-DAA1-483C-9B78-F3826214A8D1}" srcOrd="0" destOrd="0" presId="urn:microsoft.com/office/officeart/2005/8/layout/orgChart1"/>
    <dgm:cxn modelId="{97AD5159-EAC8-4835-AF59-AC2918169AAC}" type="presOf" srcId="{DB72EBD0-8BC0-4C4B-A467-CD99D582890A}" destId="{8D66B6AE-B1A6-4F83-899B-23A110255500}" srcOrd="1" destOrd="0" presId="urn:microsoft.com/office/officeart/2005/8/layout/orgChart1"/>
    <dgm:cxn modelId="{5B7152C1-2547-4789-85E2-46AE05273C05}" type="presOf" srcId="{ECCE969E-D418-43AE-8317-FB8218964728}" destId="{90047D3D-3C9F-472F-B9D5-E74360DE0F26}" srcOrd="0" destOrd="0" presId="urn:microsoft.com/office/officeart/2005/8/layout/orgChart1"/>
    <dgm:cxn modelId="{D6A68A75-8E7E-4D0B-A8DB-90B9BB2010AA}" srcId="{EA91A184-7E4B-4C7C-9F1C-7D283404D8D6}" destId="{403846B8-C07B-473B-B7C9-0617719654AF}" srcOrd="0" destOrd="0" parTransId="{77D280E9-EE08-4C1C-A590-8303CCBB18EC}" sibTransId="{C9A17F3E-A730-4D99-9BDC-A901D7799C6B}"/>
    <dgm:cxn modelId="{9135BAC0-5137-4067-A178-93FE385C3C6C}" type="presOf" srcId="{EA91A184-7E4B-4C7C-9F1C-7D283404D8D6}" destId="{7E610515-EE72-4366-8114-723265BACC84}" srcOrd="0" destOrd="0" presId="urn:microsoft.com/office/officeart/2005/8/layout/orgChart1"/>
    <dgm:cxn modelId="{FE540D1F-BF92-4E7C-9210-D7430D4341EA}" srcId="{403846B8-C07B-473B-B7C9-0617719654AF}" destId="{DB72EBD0-8BC0-4C4B-A467-CD99D582890A}" srcOrd="2" destOrd="0" parTransId="{ECCE969E-D418-43AE-8317-FB8218964728}" sibTransId="{702326DB-4D9E-4185-A3F3-9F5FED048E04}"/>
    <dgm:cxn modelId="{BED72014-6D7E-4BE7-B9CC-A20F5942F56D}" type="presParOf" srcId="{7E610515-EE72-4366-8114-723265BACC84}" destId="{C50614F7-2F4B-4D7A-8087-E3F121D72E77}" srcOrd="0" destOrd="0" presId="urn:microsoft.com/office/officeart/2005/8/layout/orgChart1"/>
    <dgm:cxn modelId="{379C6925-0A2A-4700-B2B8-A8027EDDC05C}" type="presParOf" srcId="{C50614F7-2F4B-4D7A-8087-E3F121D72E77}" destId="{1897615C-6FD5-495D-875E-7F51C6F8C79B}" srcOrd="0" destOrd="0" presId="urn:microsoft.com/office/officeart/2005/8/layout/orgChart1"/>
    <dgm:cxn modelId="{80495238-2A37-4E4E-A4BE-C3FFFBF96BEB}" type="presParOf" srcId="{1897615C-6FD5-495D-875E-7F51C6F8C79B}" destId="{D8A5A44D-03E2-4838-A6F6-B49E8073EEB9}" srcOrd="0" destOrd="0" presId="urn:microsoft.com/office/officeart/2005/8/layout/orgChart1"/>
    <dgm:cxn modelId="{1DB27FD8-4234-43B7-A1F7-CE8BD70D5BBA}" type="presParOf" srcId="{1897615C-6FD5-495D-875E-7F51C6F8C79B}" destId="{118710BE-037D-4957-AD4F-B915434E66B7}" srcOrd="1" destOrd="0" presId="urn:microsoft.com/office/officeart/2005/8/layout/orgChart1"/>
    <dgm:cxn modelId="{4316D5C3-8E03-4845-939A-D9A783BA5D15}" type="presParOf" srcId="{C50614F7-2F4B-4D7A-8087-E3F121D72E77}" destId="{E8D8AAA6-F3AF-4B52-A703-E6BAABE985F5}" srcOrd="1" destOrd="0" presId="urn:microsoft.com/office/officeart/2005/8/layout/orgChart1"/>
    <dgm:cxn modelId="{6CB97896-4E5D-4860-A1E7-54C0A38EC901}" type="presParOf" srcId="{E8D8AAA6-F3AF-4B52-A703-E6BAABE985F5}" destId="{C91ED249-D964-4BA1-9858-FED5984F8614}" srcOrd="0" destOrd="0" presId="urn:microsoft.com/office/officeart/2005/8/layout/orgChart1"/>
    <dgm:cxn modelId="{664063F7-3638-4429-9E06-813D36E51D79}" type="presParOf" srcId="{E8D8AAA6-F3AF-4B52-A703-E6BAABE985F5}" destId="{B844B190-1564-49DF-B7F7-440155CDFE6D}" srcOrd="1" destOrd="0" presId="urn:microsoft.com/office/officeart/2005/8/layout/orgChart1"/>
    <dgm:cxn modelId="{FE175648-ABE5-45FE-A823-FC91611646B9}" type="presParOf" srcId="{B844B190-1564-49DF-B7F7-440155CDFE6D}" destId="{7E480C01-ED38-4AF6-B0AB-5A015ED76D30}" srcOrd="0" destOrd="0" presId="urn:microsoft.com/office/officeart/2005/8/layout/orgChart1"/>
    <dgm:cxn modelId="{C341AA22-41A9-414E-8CBE-E85C74613C5F}" type="presParOf" srcId="{7E480C01-ED38-4AF6-B0AB-5A015ED76D30}" destId="{938B187E-ACC0-4275-90A7-373D0CAD2181}" srcOrd="0" destOrd="0" presId="urn:microsoft.com/office/officeart/2005/8/layout/orgChart1"/>
    <dgm:cxn modelId="{437FDE1F-463D-43EE-AAD1-9B5C148F47DF}" type="presParOf" srcId="{7E480C01-ED38-4AF6-B0AB-5A015ED76D30}" destId="{43791079-71F8-468C-AC4D-9E41E756D01B}" srcOrd="1" destOrd="0" presId="urn:microsoft.com/office/officeart/2005/8/layout/orgChart1"/>
    <dgm:cxn modelId="{D32E93AC-F8A0-4D7A-BAFE-8C2AF74FA78F}" type="presParOf" srcId="{B844B190-1564-49DF-B7F7-440155CDFE6D}" destId="{9CF1341A-1ADE-44A6-8E9F-E96D41F28AD6}" srcOrd="1" destOrd="0" presId="urn:microsoft.com/office/officeart/2005/8/layout/orgChart1"/>
    <dgm:cxn modelId="{1B8E8725-FA72-48CB-BD80-D9724A093DAF}" type="presParOf" srcId="{B844B190-1564-49DF-B7F7-440155CDFE6D}" destId="{B6EDC736-6424-4CB8-9809-75CBCDA2951E}" srcOrd="2" destOrd="0" presId="urn:microsoft.com/office/officeart/2005/8/layout/orgChart1"/>
    <dgm:cxn modelId="{357F77CA-98F0-418F-8326-0866058A6292}" type="presParOf" srcId="{E8D8AAA6-F3AF-4B52-A703-E6BAABE985F5}" destId="{3AF3FBE7-E234-477D-AF09-DB9B315165EB}" srcOrd="2" destOrd="0" presId="urn:microsoft.com/office/officeart/2005/8/layout/orgChart1"/>
    <dgm:cxn modelId="{3A2F42CC-83D4-4B3D-9108-6BB91E47AE5E}" type="presParOf" srcId="{E8D8AAA6-F3AF-4B52-A703-E6BAABE985F5}" destId="{71A05A1C-3737-4FE9-9E21-D41CDB29AFBB}" srcOrd="3" destOrd="0" presId="urn:microsoft.com/office/officeart/2005/8/layout/orgChart1"/>
    <dgm:cxn modelId="{138DC5E6-59DB-4A4F-AA55-5D4844355D06}" type="presParOf" srcId="{71A05A1C-3737-4FE9-9E21-D41CDB29AFBB}" destId="{0ACC7E94-A30C-4808-966E-6D7779AB9EF4}" srcOrd="0" destOrd="0" presId="urn:microsoft.com/office/officeart/2005/8/layout/orgChart1"/>
    <dgm:cxn modelId="{4D3D14B8-3493-4C82-A30D-238954C89A90}" type="presParOf" srcId="{0ACC7E94-A30C-4808-966E-6D7779AB9EF4}" destId="{C67FEB95-DAA1-483C-9B78-F3826214A8D1}" srcOrd="0" destOrd="0" presId="urn:microsoft.com/office/officeart/2005/8/layout/orgChart1"/>
    <dgm:cxn modelId="{638F9BFF-9CF1-4EEB-BCDD-18F7252F06C0}" type="presParOf" srcId="{0ACC7E94-A30C-4808-966E-6D7779AB9EF4}" destId="{D47DE8E9-AA32-427D-B41C-E828E031E3B5}" srcOrd="1" destOrd="0" presId="urn:microsoft.com/office/officeart/2005/8/layout/orgChart1"/>
    <dgm:cxn modelId="{96B80F1B-4D3C-43E0-B019-35BF36E3F7A8}" type="presParOf" srcId="{71A05A1C-3737-4FE9-9E21-D41CDB29AFBB}" destId="{31D52D3F-01FE-445F-9C71-DB0115F9BFFA}" srcOrd="1" destOrd="0" presId="urn:microsoft.com/office/officeart/2005/8/layout/orgChart1"/>
    <dgm:cxn modelId="{6F501BEF-890A-4D98-BA01-B99A41E1E663}" type="presParOf" srcId="{71A05A1C-3737-4FE9-9E21-D41CDB29AFBB}" destId="{976E7D08-0CB8-419F-91A8-D4971AB237A5}" srcOrd="2" destOrd="0" presId="urn:microsoft.com/office/officeart/2005/8/layout/orgChart1"/>
    <dgm:cxn modelId="{BD759BF1-FA85-4EC3-B939-4E42591AEA5B}" type="presParOf" srcId="{E8D8AAA6-F3AF-4B52-A703-E6BAABE985F5}" destId="{90047D3D-3C9F-472F-B9D5-E74360DE0F26}" srcOrd="4" destOrd="0" presId="urn:microsoft.com/office/officeart/2005/8/layout/orgChart1"/>
    <dgm:cxn modelId="{5309E06D-FD30-40FD-BF51-1913B5421316}" type="presParOf" srcId="{E8D8AAA6-F3AF-4B52-A703-E6BAABE985F5}" destId="{72785F77-231C-4D82-9A2A-9F65F895A3B1}" srcOrd="5" destOrd="0" presId="urn:microsoft.com/office/officeart/2005/8/layout/orgChart1"/>
    <dgm:cxn modelId="{B8A4BA03-F197-429A-83C3-591DCA33E437}" type="presParOf" srcId="{72785F77-231C-4D82-9A2A-9F65F895A3B1}" destId="{DC482876-5577-4340-B49F-F46664BDE375}" srcOrd="0" destOrd="0" presId="urn:microsoft.com/office/officeart/2005/8/layout/orgChart1"/>
    <dgm:cxn modelId="{A7BE1435-D41A-42A6-A77B-5D2466BF401B}" type="presParOf" srcId="{DC482876-5577-4340-B49F-F46664BDE375}" destId="{2E19D0F4-2C8F-4562-9C2E-39869D7181BE}" srcOrd="0" destOrd="0" presId="urn:microsoft.com/office/officeart/2005/8/layout/orgChart1"/>
    <dgm:cxn modelId="{D254FAD4-98BB-4160-B5CF-9FA7390F3AFF}" type="presParOf" srcId="{DC482876-5577-4340-B49F-F46664BDE375}" destId="{8D66B6AE-B1A6-4F83-899B-23A110255500}" srcOrd="1" destOrd="0" presId="urn:microsoft.com/office/officeart/2005/8/layout/orgChart1"/>
    <dgm:cxn modelId="{B79F9F38-3545-4F6F-AB7A-84946961014E}" type="presParOf" srcId="{72785F77-231C-4D82-9A2A-9F65F895A3B1}" destId="{40A88F05-79A8-4DC7-B3DB-BC041EDD5473}" srcOrd="1" destOrd="0" presId="urn:microsoft.com/office/officeart/2005/8/layout/orgChart1"/>
    <dgm:cxn modelId="{8A965A74-1188-4C38-AAA7-C71F7C80E84B}" type="presParOf" srcId="{72785F77-231C-4D82-9A2A-9F65F895A3B1}" destId="{36D1A2E7-09FC-4515-BD69-E819D5335C93}" srcOrd="2" destOrd="0" presId="urn:microsoft.com/office/officeart/2005/8/layout/orgChart1"/>
    <dgm:cxn modelId="{FBF75D2B-F06A-438B-A826-A4248C5884B2}" type="presParOf" srcId="{C50614F7-2F4B-4D7A-8087-E3F121D72E77}" destId="{6E99179F-717E-4A1F-BA8E-3E65593AE81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2651760" cy="5213350"/>
        <a:chOff x="0" y="0"/>
        <a:chExt cx="2651760" cy="5213350"/>
      </a:xfrm>
    </dsp:grpSpPr>
    <dsp:sp modelId="{FF6EC1A3-78BE-4F66-A47C-B83E18375F34}">
      <dsp:nvSpPr>
        <dsp:cNvPr id="5" name="Полилиния 4"/>
        <dsp:cNvSpPr/>
      </dsp:nvSpPr>
      <dsp:spPr bwMode="white">
        <a:xfrm>
          <a:off x="285192" y="1034691"/>
          <a:ext cx="297339" cy="868280"/>
        </a:xfrm>
        <a:custGeom>
          <a:avLst/>
          <a:gdLst/>
          <a:ahLst/>
          <a:cxnLst/>
          <a:pathLst>
            <a:path w="468" h="1367">
              <a:moveTo>
                <a:pt x="0" y="0"/>
              </a:moveTo>
              <a:lnTo>
                <a:pt x="0" y="1367"/>
              </a:lnTo>
              <a:lnTo>
                <a:pt x="468" y="136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85192" y="1034691"/>
        <a:ext cx="297339" cy="868280"/>
      </dsp:txXfrm>
    </dsp:sp>
    <dsp:sp modelId="{914E0684-FFC7-46E0-92E8-F7AC4289A982}">
      <dsp:nvSpPr>
        <dsp:cNvPr id="8" name="Полилиния 7"/>
        <dsp:cNvSpPr/>
      </dsp:nvSpPr>
      <dsp:spPr bwMode="white">
        <a:xfrm>
          <a:off x="285192" y="1034691"/>
          <a:ext cx="297339" cy="2275687"/>
        </a:xfrm>
        <a:custGeom>
          <a:avLst/>
          <a:gdLst/>
          <a:ahLst/>
          <a:cxnLst/>
          <a:pathLst>
            <a:path w="468" h="3584">
              <a:moveTo>
                <a:pt x="0" y="0"/>
              </a:moveTo>
              <a:lnTo>
                <a:pt x="0" y="3584"/>
              </a:lnTo>
              <a:lnTo>
                <a:pt x="468" y="3584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85192" y="1034691"/>
        <a:ext cx="297339" cy="2275687"/>
      </dsp:txXfrm>
    </dsp:sp>
    <dsp:sp modelId="{887CA2BC-E99F-49CF-8E8F-96D90492BEB2}">
      <dsp:nvSpPr>
        <dsp:cNvPr id="11" name="Полилиния 10"/>
        <dsp:cNvSpPr/>
      </dsp:nvSpPr>
      <dsp:spPr bwMode="white">
        <a:xfrm>
          <a:off x="285192" y="1034691"/>
          <a:ext cx="297339" cy="3683093"/>
        </a:xfrm>
        <a:custGeom>
          <a:avLst/>
          <a:gdLst/>
          <a:ahLst/>
          <a:cxnLst/>
          <a:pathLst>
            <a:path w="468" h="5800">
              <a:moveTo>
                <a:pt x="0" y="0"/>
              </a:moveTo>
              <a:lnTo>
                <a:pt x="0" y="5800"/>
              </a:lnTo>
              <a:lnTo>
                <a:pt x="468" y="580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85192" y="1034691"/>
        <a:ext cx="297339" cy="3683093"/>
      </dsp:txXfrm>
    </dsp:sp>
    <dsp:sp modelId="{4974267A-6DD5-4DD1-9F3E-6EB3FB4B606E}">
      <dsp:nvSpPr>
        <dsp:cNvPr id="3" name="Прямоугольник 2"/>
        <dsp:cNvSpPr/>
      </dsp:nvSpPr>
      <dsp:spPr bwMode="white">
        <a:xfrm>
          <a:off x="86966" y="43560"/>
          <a:ext cx="1982262" cy="991131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Природоохранная деятельность</a:t>
          </a:r>
        </a:p>
      </dsp:txBody>
      <dsp:txXfrm>
        <a:off x="86966" y="43560"/>
        <a:ext cx="1982262" cy="991131"/>
      </dsp:txXfrm>
    </dsp:sp>
    <dsp:sp modelId="{95931BB4-2E0F-42D3-B9E6-80233E156619}">
      <dsp:nvSpPr>
        <dsp:cNvPr id="6" name="Прямоугольник 5"/>
        <dsp:cNvSpPr/>
      </dsp:nvSpPr>
      <dsp:spPr bwMode="white">
        <a:xfrm>
          <a:off x="582532" y="1407406"/>
          <a:ext cx="1982262" cy="991131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kumimoji="0" lang="ru-RU" sz="1100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  <a:endParaRPr kumimoji="0" lang="ru-RU" sz="1400" b="1" i="0" u="none" strike="noStrike" cap="none" normalizeH="0" baseline="0" dirty="0" smtClean="0">
            <a:ln>
              <a:noFill/>
            </a:ln>
            <a:solidFill>
              <a:srgbClr val="8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«Чистые берега»</a:t>
          </a:r>
          <a:endParaRPr kumimoji="0" lang="ru-RU" sz="1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«Чистый посёлок»</a:t>
          </a:r>
          <a:endParaRPr kumimoji="0" lang="ru-RU" sz="1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sz="11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ЭкоДобро</a:t>
          </a: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kumimoji="0" lang="ru-RU" sz="1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kumimoji="0" lang="ru-RU" sz="1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532" y="1407406"/>
        <a:ext cx="1982262" cy="991131"/>
      </dsp:txXfrm>
    </dsp:sp>
    <dsp:sp modelId="{AD2271F2-7C12-44FB-AB28-5CF488F6F0B1}">
      <dsp:nvSpPr>
        <dsp:cNvPr id="9" name="Прямоугольник 8"/>
        <dsp:cNvSpPr/>
      </dsp:nvSpPr>
      <dsp:spPr bwMode="white">
        <a:xfrm>
          <a:off x="582532" y="2814812"/>
          <a:ext cx="1982262" cy="991131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985" tIns="6985" rIns="6985" bIns="6985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Беседы: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«Десять заповедей поведения в лесу»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«Правила поведения в лесу»</a:t>
          </a:r>
        </a:p>
      </dsp:txBody>
      <dsp:txXfrm>
        <a:off x="582532" y="2814812"/>
        <a:ext cx="1982262" cy="991131"/>
      </dsp:txXfrm>
    </dsp:sp>
    <dsp:sp modelId="{509116F7-C544-46E0-821C-8D154D3FD7C0}">
      <dsp:nvSpPr>
        <dsp:cNvPr id="12" name="Прямоугольник 11"/>
        <dsp:cNvSpPr/>
      </dsp:nvSpPr>
      <dsp:spPr bwMode="white">
        <a:xfrm>
          <a:off x="582532" y="4222218"/>
          <a:ext cx="1982262" cy="991131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985" tIns="6985" rIns="6985" bIns="6985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Викторины: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«Как мы знаем лес»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Животный нашего леса»</a:t>
          </a:r>
        </a:p>
      </dsp:txBody>
      <dsp:txXfrm>
        <a:off x="582532" y="4222218"/>
        <a:ext cx="1982262" cy="991131"/>
      </dsp:txXfrm>
    </dsp:sp>
    <dsp:sp modelId="{B569CA37-B5EE-4CC2-B80B-DDE2A87A5C82}">
      <dsp:nvSpPr>
        <dsp:cNvPr id="4" name="Прямоугольник 3" hidden="1"/>
        <dsp:cNvSpPr/>
      </dsp:nvSpPr>
      <dsp:spPr>
        <a:xfrm>
          <a:off x="86966" y="43560"/>
          <a:ext cx="396452" cy="991131"/>
        </a:xfrm>
        <a:prstGeom prst="rect">
          <a:avLst/>
        </a:prstGeom>
      </dsp:spPr>
      <dsp:txXfrm>
        <a:off x="86966" y="43560"/>
        <a:ext cx="396452" cy="991131"/>
      </dsp:txXfrm>
    </dsp:sp>
    <dsp:sp modelId="{EAED6D4E-A238-44CA-A04F-1649E9D41632}">
      <dsp:nvSpPr>
        <dsp:cNvPr id="7" name="Прямоугольник 6" hidden="1"/>
        <dsp:cNvSpPr/>
      </dsp:nvSpPr>
      <dsp:spPr>
        <a:xfrm>
          <a:off x="2168341" y="1407406"/>
          <a:ext cx="396452" cy="991131"/>
        </a:xfrm>
        <a:prstGeom prst="rect">
          <a:avLst/>
        </a:prstGeom>
      </dsp:spPr>
      <dsp:txXfrm>
        <a:off x="2168341" y="1407406"/>
        <a:ext cx="396452" cy="991131"/>
      </dsp:txXfrm>
    </dsp:sp>
    <dsp:sp modelId="{05A35C8C-21F9-46A4-BF15-9E72C7ADBA5C}">
      <dsp:nvSpPr>
        <dsp:cNvPr id="10" name="Прямоугольник 9" hidden="1"/>
        <dsp:cNvSpPr/>
      </dsp:nvSpPr>
      <dsp:spPr>
        <a:xfrm>
          <a:off x="2168341" y="2814812"/>
          <a:ext cx="396452" cy="991131"/>
        </a:xfrm>
        <a:prstGeom prst="rect">
          <a:avLst/>
        </a:prstGeom>
      </dsp:spPr>
      <dsp:txXfrm>
        <a:off x="2168341" y="2814812"/>
        <a:ext cx="396452" cy="991131"/>
      </dsp:txXfrm>
    </dsp:sp>
    <dsp:sp modelId="{9F1EDAF2-F466-43BA-8E6E-20A7349374A7}">
      <dsp:nvSpPr>
        <dsp:cNvPr id="13" name="Прямоугольник 12" hidden="1"/>
        <dsp:cNvSpPr/>
      </dsp:nvSpPr>
      <dsp:spPr>
        <a:xfrm>
          <a:off x="2168341" y="4222218"/>
          <a:ext cx="396452" cy="991131"/>
        </a:xfrm>
        <a:prstGeom prst="rect">
          <a:avLst/>
        </a:prstGeom>
      </dsp:spPr>
      <dsp:txXfrm>
        <a:off x="2168341" y="4222218"/>
        <a:ext cx="396452" cy="991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2453640" cy="5213350"/>
        <a:chOff x="0" y="0"/>
        <a:chExt cx="2453640" cy="5213350"/>
      </a:xfrm>
    </dsp:grpSpPr>
    <dsp:sp modelId="{295A14BF-7E8F-4318-8210-B6BFBAE91756}">
      <dsp:nvSpPr>
        <dsp:cNvPr id="5" name="Полилиния 4"/>
        <dsp:cNvSpPr/>
      </dsp:nvSpPr>
      <dsp:spPr bwMode="white">
        <a:xfrm>
          <a:off x="196291" y="1006901"/>
          <a:ext cx="294437" cy="902940"/>
        </a:xfrm>
        <a:custGeom>
          <a:avLst/>
          <a:gdLst/>
          <a:ahLst/>
          <a:cxnLst/>
          <a:pathLst>
            <a:path w="464" h="1422">
              <a:moveTo>
                <a:pt x="0" y="0"/>
              </a:moveTo>
              <a:lnTo>
                <a:pt x="0" y="1422"/>
              </a:lnTo>
              <a:lnTo>
                <a:pt x="464" y="142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6291" y="1006901"/>
        <a:ext cx="294437" cy="902940"/>
      </dsp:txXfrm>
    </dsp:sp>
    <dsp:sp modelId="{E548B754-A19C-4061-8800-316BF94208BB}">
      <dsp:nvSpPr>
        <dsp:cNvPr id="8" name="Полилиния 7"/>
        <dsp:cNvSpPr/>
      </dsp:nvSpPr>
      <dsp:spPr bwMode="white">
        <a:xfrm>
          <a:off x="196291" y="1006901"/>
          <a:ext cx="294437" cy="2296607"/>
        </a:xfrm>
        <a:custGeom>
          <a:avLst/>
          <a:gdLst/>
          <a:ahLst/>
          <a:cxnLst/>
          <a:pathLst>
            <a:path w="464" h="3617">
              <a:moveTo>
                <a:pt x="0" y="0"/>
              </a:moveTo>
              <a:lnTo>
                <a:pt x="0" y="3617"/>
              </a:lnTo>
              <a:lnTo>
                <a:pt x="464" y="361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6291" y="1006901"/>
        <a:ext cx="294437" cy="2296607"/>
      </dsp:txXfrm>
    </dsp:sp>
    <dsp:sp modelId="{3A706A61-DCF5-4C92-B3E5-755207E23DB2}">
      <dsp:nvSpPr>
        <dsp:cNvPr id="11" name="Полилиния 10"/>
        <dsp:cNvSpPr/>
      </dsp:nvSpPr>
      <dsp:spPr bwMode="white">
        <a:xfrm>
          <a:off x="196291" y="1006901"/>
          <a:ext cx="294437" cy="3690275"/>
        </a:xfrm>
        <a:custGeom>
          <a:avLst/>
          <a:gdLst/>
          <a:ahLst/>
          <a:cxnLst/>
          <a:pathLst>
            <a:path w="464" h="5811">
              <a:moveTo>
                <a:pt x="0" y="0"/>
              </a:moveTo>
              <a:lnTo>
                <a:pt x="0" y="5811"/>
              </a:lnTo>
              <a:lnTo>
                <a:pt x="464" y="5811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6291" y="1006901"/>
        <a:ext cx="294437" cy="3690275"/>
      </dsp:txXfrm>
    </dsp:sp>
    <dsp:sp modelId="{4214FCB2-AC51-4E90-9493-8817AB013A4E}">
      <dsp:nvSpPr>
        <dsp:cNvPr id="3" name="Прямоугольник 2"/>
        <dsp:cNvSpPr/>
      </dsp:nvSpPr>
      <dsp:spPr bwMode="white">
        <a:xfrm>
          <a:off x="0" y="25445"/>
          <a:ext cx="1962912" cy="98145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Лесохозяйственная деятельность</a:t>
          </a:r>
        </a:p>
      </dsp:txBody>
      <dsp:txXfrm>
        <a:off x="0" y="25445"/>
        <a:ext cx="1962912" cy="981456"/>
      </dsp:txXfrm>
    </dsp:sp>
    <dsp:sp modelId="{2C384CD7-0D84-42D5-A905-59047ABFCE90}">
      <dsp:nvSpPr>
        <dsp:cNvPr id="6" name="Прямоугольник 5"/>
        <dsp:cNvSpPr/>
      </dsp:nvSpPr>
      <dsp:spPr bwMode="white">
        <a:xfrm>
          <a:off x="490728" y="1419113"/>
          <a:ext cx="1962912" cy="98145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  <a:endParaRPr kumimoji="0" lang="ru-RU" sz="1300" b="1" i="0" u="none" strike="noStrike" cap="none" normalizeH="0" baseline="0" dirty="0" smtClean="0">
            <a:ln>
              <a:noFill/>
            </a:ln>
            <a:solidFill>
              <a:srgbClr val="8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« Всемирный день посадки леса»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«Чистый лес»</a:t>
          </a:r>
        </a:p>
      </dsp:txBody>
      <dsp:txXfrm>
        <a:off x="490728" y="1419113"/>
        <a:ext cx="1962912" cy="981456"/>
      </dsp:txXfrm>
    </dsp:sp>
    <dsp:sp modelId="{BF600FE7-DF89-4F68-8FC4-F0EF0F7D3898}">
      <dsp:nvSpPr>
        <dsp:cNvPr id="9" name="Прямоугольник 8"/>
        <dsp:cNvSpPr/>
      </dsp:nvSpPr>
      <dsp:spPr bwMode="white">
        <a:xfrm>
          <a:off x="490728" y="2812781"/>
          <a:ext cx="1962912" cy="98145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Конкурс рисунков на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лесную тематику</a:t>
          </a:r>
        </a:p>
      </dsp:txBody>
      <dsp:txXfrm>
        <a:off x="490728" y="2812781"/>
        <a:ext cx="1962912" cy="981456"/>
      </dsp:txXfrm>
    </dsp:sp>
    <dsp:sp modelId="{7539E544-EF3A-413F-BDC2-D05EA7E9D3AC}">
      <dsp:nvSpPr>
        <dsp:cNvPr id="12" name="Прямоугольник 11"/>
        <dsp:cNvSpPr/>
      </dsp:nvSpPr>
      <dsp:spPr bwMode="white">
        <a:xfrm>
          <a:off x="490728" y="4206448"/>
          <a:ext cx="1962912" cy="98145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Написание и реализация проекта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«Аллея Славы»</a:t>
          </a:r>
        </a:p>
      </dsp:txBody>
      <dsp:txXfrm>
        <a:off x="490728" y="4206448"/>
        <a:ext cx="1962912" cy="981456"/>
      </dsp:txXfrm>
    </dsp:sp>
    <dsp:sp modelId="{7E65B01C-4814-454B-A112-3C3444F333D8}">
      <dsp:nvSpPr>
        <dsp:cNvPr id="4" name="Прямоугольник 3" hidden="1"/>
        <dsp:cNvSpPr/>
      </dsp:nvSpPr>
      <dsp:spPr>
        <a:xfrm>
          <a:off x="0" y="25445"/>
          <a:ext cx="392582" cy="981456"/>
        </a:xfrm>
        <a:prstGeom prst="rect">
          <a:avLst/>
        </a:prstGeom>
      </dsp:spPr>
      <dsp:txXfrm>
        <a:off x="0" y="25445"/>
        <a:ext cx="392582" cy="981456"/>
      </dsp:txXfrm>
    </dsp:sp>
    <dsp:sp modelId="{F45D0C91-F849-413E-9C4B-34C8627A4319}">
      <dsp:nvSpPr>
        <dsp:cNvPr id="7" name="Прямоугольник 6" hidden="1"/>
        <dsp:cNvSpPr/>
      </dsp:nvSpPr>
      <dsp:spPr>
        <a:xfrm>
          <a:off x="2061058" y="1419113"/>
          <a:ext cx="392582" cy="981456"/>
        </a:xfrm>
        <a:prstGeom prst="rect">
          <a:avLst/>
        </a:prstGeom>
      </dsp:spPr>
      <dsp:txXfrm>
        <a:off x="2061058" y="1419113"/>
        <a:ext cx="392582" cy="981456"/>
      </dsp:txXfrm>
    </dsp:sp>
    <dsp:sp modelId="{9F5F7C30-5FD6-42CE-B20C-398ADC7216F3}">
      <dsp:nvSpPr>
        <dsp:cNvPr id="10" name="Прямоугольник 9" hidden="1"/>
        <dsp:cNvSpPr/>
      </dsp:nvSpPr>
      <dsp:spPr>
        <a:xfrm>
          <a:off x="2061058" y="2812781"/>
          <a:ext cx="392582" cy="981456"/>
        </a:xfrm>
        <a:prstGeom prst="rect">
          <a:avLst/>
        </a:prstGeom>
      </dsp:spPr>
      <dsp:txXfrm>
        <a:off x="2061058" y="2812781"/>
        <a:ext cx="392582" cy="981456"/>
      </dsp:txXfrm>
    </dsp:sp>
    <dsp:sp modelId="{381F5594-4BEC-4E6C-ADB7-B7D960DBA788}">
      <dsp:nvSpPr>
        <dsp:cNvPr id="13" name="Прямоугольник 12" hidden="1"/>
        <dsp:cNvSpPr/>
      </dsp:nvSpPr>
      <dsp:spPr>
        <a:xfrm>
          <a:off x="2061058" y="4206448"/>
          <a:ext cx="392582" cy="981456"/>
        </a:xfrm>
        <a:prstGeom prst="rect">
          <a:avLst/>
        </a:prstGeom>
      </dsp:spPr>
      <dsp:txXfrm>
        <a:off x="2061058" y="4206448"/>
        <a:ext cx="392582" cy="9814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2544658" cy="5141913"/>
        <a:chOff x="0" y="0"/>
        <a:chExt cx="2544658" cy="5141913"/>
      </a:xfrm>
    </dsp:grpSpPr>
    <dsp:sp modelId="{32500E94-981E-4B82-AB24-C50E8FEC7324}">
      <dsp:nvSpPr>
        <dsp:cNvPr id="5" name="Полилиния 4"/>
        <dsp:cNvSpPr/>
      </dsp:nvSpPr>
      <dsp:spPr bwMode="white">
        <a:xfrm>
          <a:off x="245902" y="1004951"/>
          <a:ext cx="293265" cy="871945"/>
        </a:xfrm>
        <a:custGeom>
          <a:avLst/>
          <a:gdLst/>
          <a:ahLst/>
          <a:cxnLst/>
          <a:pathLst>
            <a:path w="462" h="1373">
              <a:moveTo>
                <a:pt x="0" y="0"/>
              </a:moveTo>
              <a:lnTo>
                <a:pt x="0" y="1373"/>
              </a:lnTo>
              <a:lnTo>
                <a:pt x="462" y="1373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5902" y="1004951"/>
        <a:ext cx="293265" cy="871945"/>
      </dsp:txXfrm>
    </dsp:sp>
    <dsp:sp modelId="{F9CBE270-4B59-44AE-89B4-B9D2C73D9C0A}">
      <dsp:nvSpPr>
        <dsp:cNvPr id="8" name="Полилиния 7"/>
        <dsp:cNvSpPr/>
      </dsp:nvSpPr>
      <dsp:spPr bwMode="white">
        <a:xfrm>
          <a:off x="245902" y="1004951"/>
          <a:ext cx="293265" cy="2260066"/>
        </a:xfrm>
        <a:custGeom>
          <a:avLst/>
          <a:gdLst/>
          <a:ahLst/>
          <a:cxnLst/>
          <a:pathLst>
            <a:path w="462" h="3559">
              <a:moveTo>
                <a:pt x="0" y="0"/>
              </a:moveTo>
              <a:lnTo>
                <a:pt x="0" y="3559"/>
              </a:lnTo>
              <a:lnTo>
                <a:pt x="462" y="355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5902" y="1004951"/>
        <a:ext cx="293265" cy="2260066"/>
      </dsp:txXfrm>
    </dsp:sp>
    <dsp:sp modelId="{D8F97B60-56E4-4EA1-AC04-514F56BB1781}">
      <dsp:nvSpPr>
        <dsp:cNvPr id="11" name="Полилиния 10"/>
        <dsp:cNvSpPr/>
      </dsp:nvSpPr>
      <dsp:spPr bwMode="white">
        <a:xfrm>
          <a:off x="245902" y="1004951"/>
          <a:ext cx="293265" cy="3648187"/>
        </a:xfrm>
        <a:custGeom>
          <a:avLst/>
          <a:gdLst/>
          <a:ahLst/>
          <a:cxnLst/>
          <a:pathLst>
            <a:path w="462" h="5745">
              <a:moveTo>
                <a:pt x="0" y="0"/>
              </a:moveTo>
              <a:lnTo>
                <a:pt x="0" y="5745"/>
              </a:lnTo>
              <a:lnTo>
                <a:pt x="462" y="574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5902" y="1004951"/>
        <a:ext cx="293265" cy="3648187"/>
      </dsp:txXfrm>
    </dsp:sp>
    <dsp:sp modelId="{AEAD8F84-8354-4690-AE6F-5E51DA0734D8}">
      <dsp:nvSpPr>
        <dsp:cNvPr id="3" name="Прямоугольник 2"/>
        <dsp:cNvSpPr/>
      </dsp:nvSpPr>
      <dsp:spPr bwMode="white">
        <a:xfrm>
          <a:off x="50392" y="27401"/>
          <a:ext cx="1955100" cy="97755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Эколого-просветительская</a:t>
          </a: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8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деятельность</a:t>
          </a:r>
        </a:p>
      </dsp:txBody>
      <dsp:txXfrm>
        <a:off x="50392" y="27401"/>
        <a:ext cx="1955100" cy="977550"/>
      </dsp:txXfrm>
    </dsp:sp>
    <dsp:sp modelId="{2DCB26FD-BA36-4165-B18E-91F91BEFE9B2}">
      <dsp:nvSpPr>
        <dsp:cNvPr id="6" name="Прямоугольник 5"/>
        <dsp:cNvSpPr/>
      </dsp:nvSpPr>
      <dsp:spPr bwMode="white">
        <a:xfrm>
          <a:off x="539167" y="1388121"/>
          <a:ext cx="1955100" cy="97755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Акции:</a:t>
          </a:r>
          <a:endParaRPr kumimoji="0" lang="ru-RU" sz="1400" b="1" i="0" u="none" strike="noStrike" cap="none" normalizeH="0" baseline="0" dirty="0" smtClean="0">
            <a:ln>
              <a:noFill/>
            </a:ln>
            <a:solidFill>
              <a:srgbClr val="8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«Покормите птиц зимой»</a:t>
          </a:r>
          <a:endParaRPr kumimoji="0" lang="ru-RU" sz="1300" b="1" i="0" u="none" strike="noStrike" cap="none" normalizeH="0" baseline="0" dirty="0" smtClean="0">
            <a:ln>
              <a:noFill/>
            </a:ln>
            <a:solidFill>
              <a:srgbClr val="0042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 Нет пожарам»</a:t>
          </a:r>
        </a:p>
      </dsp:txBody>
      <dsp:txXfrm>
        <a:off x="539167" y="1388121"/>
        <a:ext cx="1955100" cy="977550"/>
      </dsp:txXfrm>
    </dsp:sp>
    <dsp:sp modelId="{B079474E-A829-4017-9A14-10152E11941B}">
      <dsp:nvSpPr>
        <dsp:cNvPr id="9" name="Прямоугольник 8"/>
        <dsp:cNvSpPr/>
      </dsp:nvSpPr>
      <dsp:spPr bwMode="white">
        <a:xfrm>
          <a:off x="539167" y="2776242"/>
          <a:ext cx="1955100" cy="97755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Праздники «День Земли»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0042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4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 День работника леса»</a:t>
          </a:r>
        </a:p>
      </dsp:txBody>
      <dsp:txXfrm>
        <a:off x="539167" y="2776242"/>
        <a:ext cx="1955100" cy="977550"/>
      </dsp:txXfrm>
    </dsp:sp>
    <dsp:sp modelId="{41C4B19F-B9BE-4B56-AF00-D5001F61D2F6}">
      <dsp:nvSpPr>
        <dsp:cNvPr id="12" name="Прямоугольник 11"/>
        <dsp:cNvSpPr/>
      </dsp:nvSpPr>
      <dsp:spPr bwMode="white">
        <a:xfrm>
          <a:off x="539167" y="4164363"/>
          <a:ext cx="1955100" cy="97755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Проекты 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«Сосна обыкновенная как индикатор 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окружающей среды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539167" y="4164363"/>
        <a:ext cx="1955100" cy="977550"/>
      </dsp:txXfrm>
    </dsp:sp>
    <dsp:sp modelId="{DFD84F34-6D5D-48B8-B8D2-751A118ECF2B}">
      <dsp:nvSpPr>
        <dsp:cNvPr id="4" name="Прямоугольник 3" hidden="1"/>
        <dsp:cNvSpPr/>
      </dsp:nvSpPr>
      <dsp:spPr>
        <a:xfrm>
          <a:off x="50392" y="27401"/>
          <a:ext cx="391020" cy="977550"/>
        </a:xfrm>
        <a:prstGeom prst="rect">
          <a:avLst/>
        </a:prstGeom>
      </dsp:spPr>
      <dsp:txXfrm>
        <a:off x="50392" y="27401"/>
        <a:ext cx="391020" cy="977550"/>
      </dsp:txXfrm>
    </dsp:sp>
    <dsp:sp modelId="{BB3CA37A-5631-4A58-8706-536BF213145F}">
      <dsp:nvSpPr>
        <dsp:cNvPr id="7" name="Прямоугольник 6" hidden="1"/>
        <dsp:cNvSpPr/>
      </dsp:nvSpPr>
      <dsp:spPr>
        <a:xfrm>
          <a:off x="2103246" y="1388121"/>
          <a:ext cx="391020" cy="977550"/>
        </a:xfrm>
        <a:prstGeom prst="rect">
          <a:avLst/>
        </a:prstGeom>
      </dsp:spPr>
      <dsp:txXfrm>
        <a:off x="2103246" y="1388121"/>
        <a:ext cx="391020" cy="977550"/>
      </dsp:txXfrm>
    </dsp:sp>
    <dsp:sp modelId="{9CC3A639-7CF8-45CE-8C72-52F4DEA3147A}">
      <dsp:nvSpPr>
        <dsp:cNvPr id="10" name="Прямоугольник 9" hidden="1"/>
        <dsp:cNvSpPr/>
      </dsp:nvSpPr>
      <dsp:spPr>
        <a:xfrm>
          <a:off x="2103246" y="2776242"/>
          <a:ext cx="391020" cy="977550"/>
        </a:xfrm>
        <a:prstGeom prst="rect">
          <a:avLst/>
        </a:prstGeom>
      </dsp:spPr>
      <dsp:txXfrm>
        <a:off x="2103246" y="2776242"/>
        <a:ext cx="391020" cy="977550"/>
      </dsp:txXfrm>
    </dsp:sp>
    <dsp:sp modelId="{6364A940-46B5-42BE-8E21-0E7A8D52CFC2}">
      <dsp:nvSpPr>
        <dsp:cNvPr id="13" name="Прямоугольник 12" hidden="1"/>
        <dsp:cNvSpPr/>
      </dsp:nvSpPr>
      <dsp:spPr>
        <a:xfrm>
          <a:off x="2103246" y="4164363"/>
          <a:ext cx="391020" cy="977550"/>
        </a:xfrm>
        <a:prstGeom prst="rect">
          <a:avLst/>
        </a:prstGeom>
      </dsp:spPr>
      <dsp:txXfrm>
        <a:off x="2103246" y="4164363"/>
        <a:ext cx="391020" cy="977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2926080" cy="5410199"/>
        <a:chOff x="0" y="0"/>
        <a:chExt cx="2926080" cy="5410199"/>
      </a:xfrm>
    </dsp:grpSpPr>
    <dsp:sp modelId="{C91ED249-D964-4BA1-9858-FED5984F8614}">
      <dsp:nvSpPr>
        <dsp:cNvPr id="5" name="Полилиния 4"/>
        <dsp:cNvSpPr/>
      </dsp:nvSpPr>
      <dsp:spPr bwMode="white">
        <a:xfrm>
          <a:off x="395227" y="1321051"/>
          <a:ext cx="316891" cy="720971"/>
        </a:xfrm>
        <a:custGeom>
          <a:avLst/>
          <a:gdLst/>
          <a:ahLst/>
          <a:cxnLst/>
          <a:pathLst>
            <a:path w="499" h="1135">
              <a:moveTo>
                <a:pt x="0" y="0"/>
              </a:moveTo>
              <a:lnTo>
                <a:pt x="0" y="1135"/>
              </a:lnTo>
              <a:lnTo>
                <a:pt x="499" y="11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5227" y="1321051"/>
        <a:ext cx="316891" cy="720971"/>
      </dsp:txXfrm>
    </dsp:sp>
    <dsp:sp modelId="{3AF3FBE7-E234-477D-AF09-DB9B315165EB}">
      <dsp:nvSpPr>
        <dsp:cNvPr id="8" name="Полилиния 7"/>
        <dsp:cNvSpPr/>
      </dsp:nvSpPr>
      <dsp:spPr bwMode="white">
        <a:xfrm>
          <a:off x="395227" y="1321051"/>
          <a:ext cx="356260" cy="2152950"/>
        </a:xfrm>
        <a:custGeom>
          <a:avLst/>
          <a:gdLst/>
          <a:ahLst/>
          <a:cxnLst/>
          <a:pathLst>
            <a:path w="561" h="3390">
              <a:moveTo>
                <a:pt x="0" y="0"/>
              </a:moveTo>
              <a:lnTo>
                <a:pt x="0" y="3390"/>
              </a:lnTo>
              <a:lnTo>
                <a:pt x="561" y="339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5227" y="1321051"/>
        <a:ext cx="356260" cy="2152950"/>
      </dsp:txXfrm>
    </dsp:sp>
    <dsp:sp modelId="{90047D3D-3C9F-472F-B9D5-E74360DE0F26}">
      <dsp:nvSpPr>
        <dsp:cNvPr id="11" name="Полилиния 10"/>
        <dsp:cNvSpPr/>
      </dsp:nvSpPr>
      <dsp:spPr bwMode="white">
        <a:xfrm>
          <a:off x="395227" y="1321051"/>
          <a:ext cx="356260" cy="3584930"/>
        </a:xfrm>
        <a:custGeom>
          <a:avLst/>
          <a:gdLst/>
          <a:ahLst/>
          <a:cxnLst/>
          <a:pathLst>
            <a:path w="561" h="5646">
              <a:moveTo>
                <a:pt x="0" y="0"/>
              </a:moveTo>
              <a:lnTo>
                <a:pt x="0" y="5646"/>
              </a:lnTo>
              <a:lnTo>
                <a:pt x="561" y="564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5227" y="1321051"/>
        <a:ext cx="356260" cy="3584930"/>
      </dsp:txXfrm>
    </dsp:sp>
    <dsp:sp modelId="{D8A5A44D-03E2-4838-A6F6-B49E8073EEB9}">
      <dsp:nvSpPr>
        <dsp:cNvPr id="3" name="Прямоугольник 2"/>
        <dsp:cNvSpPr/>
      </dsp:nvSpPr>
      <dsp:spPr bwMode="white">
        <a:xfrm>
          <a:off x="157721" y="206790"/>
          <a:ext cx="2375069" cy="1114261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Просветительская деятельность</a:t>
          </a:r>
        </a:p>
      </dsp:txBody>
      <dsp:txXfrm>
        <a:off x="157721" y="206790"/>
        <a:ext cx="2375069" cy="1114261"/>
      </dsp:txXfrm>
    </dsp:sp>
    <dsp:sp modelId="{938B187E-ACC0-4275-90A7-373D0CAD2181}">
      <dsp:nvSpPr>
        <dsp:cNvPr id="6" name="Прямоугольник 5"/>
        <dsp:cNvSpPr/>
      </dsp:nvSpPr>
      <dsp:spPr bwMode="white">
        <a:xfrm>
          <a:off x="712118" y="1537804"/>
          <a:ext cx="2016872" cy="100843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3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стихотворений собственного сочинения</a:t>
          </a:r>
          <a:endParaRPr lang="ru-RU" sz="1300" dirty="0">
            <a:solidFill>
              <a:srgbClr val="8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118" y="1537804"/>
        <a:ext cx="2016872" cy="1008436"/>
      </dsp:txXfrm>
    </dsp:sp>
    <dsp:sp modelId="{C67FEB95-DAA1-483C-9B78-F3826214A8D1}">
      <dsp:nvSpPr>
        <dsp:cNvPr id="9" name="Прямоугольник 8"/>
        <dsp:cNvSpPr/>
      </dsp:nvSpPr>
      <dsp:spPr bwMode="white">
        <a:xfrm>
          <a:off x="751488" y="2969784"/>
          <a:ext cx="2016872" cy="100843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" tIns="7620" rIns="7620" bIns="76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Конкурс плакатов, листовок, стихов, </a:t>
          </a:r>
        </a:p>
      </dsp:txBody>
      <dsp:txXfrm>
        <a:off x="751488" y="2969784"/>
        <a:ext cx="2016872" cy="1008436"/>
      </dsp:txXfrm>
    </dsp:sp>
    <dsp:sp modelId="{2E19D0F4-2C8F-4562-9C2E-39869D7181BE}">
      <dsp:nvSpPr>
        <dsp:cNvPr id="12" name="Прямоугольник 11"/>
        <dsp:cNvSpPr/>
      </dsp:nvSpPr>
      <dsp:spPr bwMode="white">
        <a:xfrm>
          <a:off x="751488" y="4401763"/>
          <a:ext cx="2016872" cy="1008436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300" b="1" i="0" u="none" strike="noStrike" cap="none" normalizeH="0" baseline="0" dirty="0" err="1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Фотоэкскурс</a:t>
          </a: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sz="1300" b="1" i="0" u="none" strike="noStrike" cap="none" normalizeH="0" baseline="0" dirty="0" err="1" smtClean="0">
              <a:ln>
                <a:noFill/>
              </a:ln>
              <a:solidFill>
                <a:srgbClr val="B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квесты</a:t>
          </a:r>
          <a:endParaRPr kumimoji="0" lang="ru-RU" sz="1300" b="1" i="0" u="none" strike="noStrike" cap="none" normalizeH="0" baseline="0" dirty="0" smtClean="0">
            <a:ln>
              <a:noFill/>
            </a:ln>
            <a:solidFill>
              <a:srgbClr val="B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488" y="4401763"/>
        <a:ext cx="2016872" cy="1008436"/>
      </dsp:txXfrm>
    </dsp:sp>
    <dsp:sp modelId="{118710BE-037D-4957-AD4F-B915434E66B7}">
      <dsp:nvSpPr>
        <dsp:cNvPr id="4" name="Прямоугольник 3" hidden="1"/>
        <dsp:cNvSpPr/>
      </dsp:nvSpPr>
      <dsp:spPr>
        <a:xfrm>
          <a:off x="157721" y="206790"/>
          <a:ext cx="475014" cy="1114261"/>
        </a:xfrm>
        <a:prstGeom prst="rect">
          <a:avLst/>
        </a:prstGeom>
      </dsp:spPr>
      <dsp:txXfrm>
        <a:off x="157721" y="206790"/>
        <a:ext cx="475014" cy="1114261"/>
      </dsp:txXfrm>
    </dsp:sp>
    <dsp:sp modelId="{43791079-71F8-468C-AC4D-9E41E756D01B}">
      <dsp:nvSpPr>
        <dsp:cNvPr id="7" name="Прямоугольник 6" hidden="1"/>
        <dsp:cNvSpPr/>
      </dsp:nvSpPr>
      <dsp:spPr>
        <a:xfrm>
          <a:off x="712118" y="1537804"/>
          <a:ext cx="403374" cy="1008436"/>
        </a:xfrm>
        <a:prstGeom prst="rect">
          <a:avLst/>
        </a:prstGeom>
      </dsp:spPr>
      <dsp:txXfrm>
        <a:off x="712118" y="1537804"/>
        <a:ext cx="403374" cy="1008436"/>
      </dsp:txXfrm>
    </dsp:sp>
    <dsp:sp modelId="{D47DE8E9-AA32-427D-B41C-E828E031E3B5}">
      <dsp:nvSpPr>
        <dsp:cNvPr id="10" name="Прямоугольник 9" hidden="1"/>
        <dsp:cNvSpPr/>
      </dsp:nvSpPr>
      <dsp:spPr>
        <a:xfrm>
          <a:off x="2364985" y="2969784"/>
          <a:ext cx="403374" cy="1008436"/>
        </a:xfrm>
        <a:prstGeom prst="rect">
          <a:avLst/>
        </a:prstGeom>
      </dsp:spPr>
      <dsp:txXfrm>
        <a:off x="2364985" y="2969784"/>
        <a:ext cx="403374" cy="1008436"/>
      </dsp:txXfrm>
    </dsp:sp>
    <dsp:sp modelId="{8D66B6AE-B1A6-4F83-899B-23A110255500}">
      <dsp:nvSpPr>
        <dsp:cNvPr id="13" name="Прямоугольник 12" hidden="1"/>
        <dsp:cNvSpPr/>
      </dsp:nvSpPr>
      <dsp:spPr>
        <a:xfrm>
          <a:off x="2364985" y="4401763"/>
          <a:ext cx="403374" cy="1008436"/>
        </a:xfrm>
        <a:prstGeom prst="rect">
          <a:avLst/>
        </a:prstGeom>
      </dsp:spPr>
      <dsp:txXfrm>
        <a:off x="2364985" y="4401763"/>
        <a:ext cx="403374" cy="1008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2D2910-CFE6-4CED-879C-D8786FBEFCB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ru-RU" altLang="ru-RU" sz="1200" dirty="0"/>
            </a:fld>
            <a:endParaRPr lang="ru-RU" alt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885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/>
            </a:fld>
            <a:endParaRPr lang="ru-RU" altLang="ru-RU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73239-0937-411F-8398-55694D5ADBC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37389" y="1596467"/>
            <a:ext cx="4387215" cy="4015104"/>
          </a:xfrm>
          <a:prstGeom prst="rect">
            <a:avLst/>
          </a:prstGeom>
        </p:spPr>
        <p:txBody>
          <a:bodyPr/>
          <a:lstStyle>
            <a:lvl1pPr>
              <a:defRPr sz="1100" b="1" i="0">
                <a:solidFill>
                  <a:srgbClr val="585858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7" name="Holder 5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C358466-470D-4AE8-AE0D-DD7B90FC16D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/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7BD53-8D94-4F2C-BA6B-C61243BFE3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pic" idx="1"/>
          </p:nvPr>
        </p:nvSpPr>
        <p:spPr>
          <a:xfrm>
            <a:off x="609600" y="1600201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E96EC-C3A9-43C6-AFCA-4CA4744474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ru-RU" altLang="ru-RU" dirty="0">
                <a:latin typeface="Calibri" panose="020F0502020204030204" pitchFamily="34" charset="0"/>
              </a:rPr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0.jpeg"/><Relationship Id="rId13" Type="http://schemas.openxmlformats.org/officeDocument/2006/relationships/image" Target="../media/image69.jpeg"/><Relationship Id="rId12" Type="http://schemas.openxmlformats.org/officeDocument/2006/relationships/image" Target="../media/image68.jpeg"/><Relationship Id="rId11" Type="http://schemas.openxmlformats.org/officeDocument/2006/relationships/image" Target="../media/image67.jpeg"/><Relationship Id="rId10" Type="http://schemas.openxmlformats.org/officeDocument/2006/relationships/image" Target="../media/image66.jpeg"/><Relationship Id="rId1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84.jpeg"/><Relationship Id="rId14" Type="http://schemas.openxmlformats.org/officeDocument/2006/relationships/image" Target="../media/image83.png"/><Relationship Id="rId13" Type="http://schemas.openxmlformats.org/officeDocument/2006/relationships/image" Target="../media/image82.emf"/><Relationship Id="rId12" Type="http://schemas.openxmlformats.org/officeDocument/2006/relationships/oleObject" Target="../embeddings/oleObject1.bin"/><Relationship Id="rId11" Type="http://schemas.openxmlformats.org/officeDocument/2006/relationships/image" Target="../media/image81.jpeg"/><Relationship Id="rId10" Type="http://schemas.openxmlformats.org/officeDocument/2006/relationships/image" Target="../media/image80.jpeg"/><Relationship Id="rId1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109.jpeg"/><Relationship Id="rId24" Type="http://schemas.openxmlformats.org/officeDocument/2006/relationships/image" Target="../media/image108.jpeg"/><Relationship Id="rId23" Type="http://schemas.openxmlformats.org/officeDocument/2006/relationships/image" Target="../media/image107.jpeg"/><Relationship Id="rId22" Type="http://schemas.openxmlformats.org/officeDocument/2006/relationships/image" Target="../media/image106.jpeg"/><Relationship Id="rId21" Type="http://schemas.openxmlformats.org/officeDocument/2006/relationships/image" Target="../media/image105.png"/><Relationship Id="rId20" Type="http://schemas.openxmlformats.org/officeDocument/2006/relationships/image" Target="../media/image104.png"/><Relationship Id="rId2" Type="http://schemas.openxmlformats.org/officeDocument/2006/relationships/image" Target="../media/image86.png"/><Relationship Id="rId19" Type="http://schemas.openxmlformats.org/officeDocument/2006/relationships/image" Target="../media/image103.png"/><Relationship Id="rId18" Type="http://schemas.openxmlformats.org/officeDocument/2006/relationships/image" Target="../media/image102.png"/><Relationship Id="rId17" Type="http://schemas.openxmlformats.org/officeDocument/2006/relationships/image" Target="../media/image101.png"/><Relationship Id="rId16" Type="http://schemas.openxmlformats.org/officeDocument/2006/relationships/image" Target="../media/image100.png"/><Relationship Id="rId15" Type="http://schemas.openxmlformats.org/officeDocument/2006/relationships/image" Target="../media/image99.png"/><Relationship Id="rId14" Type="http://schemas.openxmlformats.org/officeDocument/2006/relationships/image" Target="../media/image98.png"/><Relationship Id="rId13" Type="http://schemas.openxmlformats.org/officeDocument/2006/relationships/image" Target="../media/image97.png"/><Relationship Id="rId12" Type="http://schemas.openxmlformats.org/officeDocument/2006/relationships/image" Target="../media/image96.png"/><Relationship Id="rId11" Type="http://schemas.openxmlformats.org/officeDocument/2006/relationships/image" Target="../media/image95.png"/><Relationship Id="rId10" Type="http://schemas.openxmlformats.org/officeDocument/2006/relationships/image" Target="../media/image94.png"/><Relationship Id="rId1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jpeg"/><Relationship Id="rId8" Type="http://schemas.openxmlformats.org/officeDocument/2006/relationships/image" Target="../media/image117.jpeg"/><Relationship Id="rId7" Type="http://schemas.openxmlformats.org/officeDocument/2006/relationships/image" Target="../media/image116.jpeg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9.jpeg"/><Relationship Id="rId1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8" Type="http://schemas.openxmlformats.org/officeDocument/2006/relationships/image" Target="../media/image127.png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33.png"/><Relationship Id="rId13" Type="http://schemas.openxmlformats.org/officeDocument/2006/relationships/image" Target="../media/image132.png"/><Relationship Id="rId12" Type="http://schemas.openxmlformats.org/officeDocument/2006/relationships/image" Target="../media/image131.png"/><Relationship Id="rId11" Type="http://schemas.openxmlformats.org/officeDocument/2006/relationships/image" Target="../media/image130.png"/><Relationship Id="rId10" Type="http://schemas.openxmlformats.org/officeDocument/2006/relationships/image" Target="../media/image129.png"/><Relationship Id="rId1" Type="http://schemas.openxmlformats.org/officeDocument/2006/relationships/image" Target="../media/image12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png"/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Relationship Id="rId3" Type="http://schemas.openxmlformats.org/officeDocument/2006/relationships/image" Target="../media/image136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19" Type="http://schemas.openxmlformats.org/officeDocument/2006/relationships/image" Target="../media/image152.png"/><Relationship Id="rId18" Type="http://schemas.openxmlformats.org/officeDocument/2006/relationships/image" Target="../media/image151.png"/><Relationship Id="rId17" Type="http://schemas.openxmlformats.org/officeDocument/2006/relationships/image" Target="../media/image150.png"/><Relationship Id="rId16" Type="http://schemas.openxmlformats.org/officeDocument/2006/relationships/image" Target="../media/image149.png"/><Relationship Id="rId15" Type="http://schemas.openxmlformats.org/officeDocument/2006/relationships/image" Target="../media/image148.png"/><Relationship Id="rId14" Type="http://schemas.openxmlformats.org/officeDocument/2006/relationships/image" Target="../media/image147.png"/><Relationship Id="rId13" Type="http://schemas.openxmlformats.org/officeDocument/2006/relationships/image" Target="../media/image146.png"/><Relationship Id="rId12" Type="http://schemas.openxmlformats.org/officeDocument/2006/relationships/image" Target="../media/image145.png"/><Relationship Id="rId11" Type="http://schemas.openxmlformats.org/officeDocument/2006/relationships/image" Target="../media/image144.png"/><Relationship Id="rId10" Type="http://schemas.openxmlformats.org/officeDocument/2006/relationships/image" Target="../media/image143.png"/><Relationship Id="rId1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5.jpeg"/><Relationship Id="rId1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5.jpeg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7.jpeg"/><Relationship Id="rId8" Type="http://schemas.openxmlformats.org/officeDocument/2006/relationships/image" Target="../media/image166.jpeg"/><Relationship Id="rId7" Type="http://schemas.openxmlformats.org/officeDocument/2006/relationships/image" Target="../media/image165.jpeg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2" Type="http://schemas.openxmlformats.org/officeDocument/2006/relationships/slideLayout" Target="../slideLayouts/slideLayout16.xml"/><Relationship Id="rId11" Type="http://schemas.openxmlformats.org/officeDocument/2006/relationships/image" Target="../media/image169.jpeg"/><Relationship Id="rId10" Type="http://schemas.openxmlformats.org/officeDocument/2006/relationships/image" Target="../media/image168.jpeg"/><Relationship Id="rId1" Type="http://schemas.openxmlformats.org/officeDocument/2006/relationships/image" Target="../media/image159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4.jpeg"/><Relationship Id="rId8" Type="http://schemas.openxmlformats.org/officeDocument/2006/relationships/image" Target="../media/image183.jpeg"/><Relationship Id="rId7" Type="http://schemas.openxmlformats.org/officeDocument/2006/relationships/image" Target="../media/image182.jpeg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90.jpeg"/><Relationship Id="rId14" Type="http://schemas.openxmlformats.org/officeDocument/2006/relationships/image" Target="../media/image189.jpeg"/><Relationship Id="rId13" Type="http://schemas.openxmlformats.org/officeDocument/2006/relationships/image" Target="../media/image188.jpeg"/><Relationship Id="rId12" Type="http://schemas.openxmlformats.org/officeDocument/2006/relationships/image" Target="../media/image187.jpeg"/><Relationship Id="rId11" Type="http://schemas.openxmlformats.org/officeDocument/2006/relationships/image" Target="../media/image186.jpeg"/><Relationship Id="rId10" Type="http://schemas.openxmlformats.org/officeDocument/2006/relationships/image" Target="../media/image185.jpeg"/><Relationship Id="rId1" Type="http://schemas.openxmlformats.org/officeDocument/2006/relationships/image" Target="../media/image17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9.jpeg"/><Relationship Id="rId8" Type="http://schemas.openxmlformats.org/officeDocument/2006/relationships/image" Target="../media/image198.jpeg"/><Relationship Id="rId7" Type="http://schemas.openxmlformats.org/officeDocument/2006/relationships/image" Target="../media/image197.jpeg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01.jpeg"/><Relationship Id="rId10" Type="http://schemas.openxmlformats.org/officeDocument/2006/relationships/image" Target="../media/image200.jpeg"/><Relationship Id="rId1" Type="http://schemas.openxmlformats.org/officeDocument/2006/relationships/image" Target="../media/image1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7.png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8.jpeg"/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image" Target="../media/image20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2" Type="http://schemas.openxmlformats.org/officeDocument/2006/relationships/slideLayout" Target="../slideLayouts/slideLayout17.xml"/><Relationship Id="rId21" Type="http://schemas.microsoft.com/office/2007/relationships/diagramDrawing" Target="../diagrams/drawing4.xml"/><Relationship Id="rId20" Type="http://schemas.openxmlformats.org/officeDocument/2006/relationships/diagramColors" Target="../diagrams/colors4.xml"/><Relationship Id="rId2" Type="http://schemas.openxmlformats.org/officeDocument/2006/relationships/diagramData" Target="../diagrams/data1.xml"/><Relationship Id="rId19" Type="http://schemas.openxmlformats.org/officeDocument/2006/relationships/diagramQuickStyle" Target="../diagrams/quickStyle4.xml"/><Relationship Id="rId18" Type="http://schemas.openxmlformats.org/officeDocument/2006/relationships/diagramLayout" Target="../diagrams/layout4.xml"/><Relationship Id="rId17" Type="http://schemas.openxmlformats.org/officeDocument/2006/relationships/diagramData" Target="../diagrams/data4.xml"/><Relationship Id="rId16" Type="http://schemas.microsoft.com/office/2007/relationships/diagramDrawing" Target="../diagrams/drawing3.xml"/><Relationship Id="rId15" Type="http://schemas.openxmlformats.org/officeDocument/2006/relationships/diagramColors" Target="../diagrams/colors3.xml"/><Relationship Id="rId14" Type="http://schemas.openxmlformats.org/officeDocument/2006/relationships/diagramQuickStyle" Target="../diagrams/quickStyle3.xml"/><Relationship Id="rId13" Type="http://schemas.openxmlformats.org/officeDocument/2006/relationships/diagramLayout" Target="../diagrams/layout3.xml"/><Relationship Id="rId12" Type="http://schemas.openxmlformats.org/officeDocument/2006/relationships/diagramData" Target="../diagrams/data3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2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0.jpeg"/><Relationship Id="rId1" Type="http://schemas.openxmlformats.org/officeDocument/2006/relationships/image" Target="../media/image20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4.png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9.png"/><Relationship Id="rId8" Type="http://schemas.openxmlformats.org/officeDocument/2006/relationships/image" Target="../media/image218.png"/><Relationship Id="rId7" Type="http://schemas.openxmlformats.org/officeDocument/2006/relationships/image" Target="../media/image217.png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Relationship Id="rId3" Type="http://schemas.openxmlformats.org/officeDocument/2006/relationships/image" Target="../media/image213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38.png"/><Relationship Id="rId27" Type="http://schemas.openxmlformats.org/officeDocument/2006/relationships/image" Target="../media/image237.png"/><Relationship Id="rId26" Type="http://schemas.openxmlformats.org/officeDocument/2006/relationships/image" Target="../media/image236.png"/><Relationship Id="rId25" Type="http://schemas.openxmlformats.org/officeDocument/2006/relationships/image" Target="../media/image235.png"/><Relationship Id="rId24" Type="http://schemas.openxmlformats.org/officeDocument/2006/relationships/image" Target="../media/image234.png"/><Relationship Id="rId23" Type="http://schemas.openxmlformats.org/officeDocument/2006/relationships/image" Target="../media/image233.png"/><Relationship Id="rId22" Type="http://schemas.openxmlformats.org/officeDocument/2006/relationships/image" Target="../media/image232.png"/><Relationship Id="rId21" Type="http://schemas.openxmlformats.org/officeDocument/2006/relationships/image" Target="../media/image231.png"/><Relationship Id="rId20" Type="http://schemas.openxmlformats.org/officeDocument/2006/relationships/image" Target="../media/image230.png"/><Relationship Id="rId2" Type="http://schemas.openxmlformats.org/officeDocument/2006/relationships/image" Target="../media/image212.png"/><Relationship Id="rId19" Type="http://schemas.openxmlformats.org/officeDocument/2006/relationships/image" Target="../media/image229.png"/><Relationship Id="rId18" Type="http://schemas.openxmlformats.org/officeDocument/2006/relationships/image" Target="../media/image228.png"/><Relationship Id="rId17" Type="http://schemas.openxmlformats.org/officeDocument/2006/relationships/image" Target="../media/image227.png"/><Relationship Id="rId16" Type="http://schemas.openxmlformats.org/officeDocument/2006/relationships/image" Target="../media/image226.png"/><Relationship Id="rId15" Type="http://schemas.openxmlformats.org/officeDocument/2006/relationships/image" Target="../media/image225.png"/><Relationship Id="rId14" Type="http://schemas.openxmlformats.org/officeDocument/2006/relationships/image" Target="../media/image224.png"/><Relationship Id="rId13" Type="http://schemas.openxmlformats.org/officeDocument/2006/relationships/image" Target="../media/image223.png"/><Relationship Id="rId12" Type="http://schemas.openxmlformats.org/officeDocument/2006/relationships/image" Target="../media/image222.png"/><Relationship Id="rId11" Type="http://schemas.openxmlformats.org/officeDocument/2006/relationships/image" Target="../media/image221.png"/><Relationship Id="rId10" Type="http://schemas.openxmlformats.org/officeDocument/2006/relationships/image" Target="../media/image220.png"/><Relationship Id="rId1" Type="http://schemas.openxmlformats.org/officeDocument/2006/relationships/image" Target="../media/image21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png"/><Relationship Id="rId8" Type="http://schemas.openxmlformats.org/officeDocument/2006/relationships/image" Target="../media/image246.jpeg"/><Relationship Id="rId7" Type="http://schemas.openxmlformats.org/officeDocument/2006/relationships/image" Target="../media/image245.jpeg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3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3.jpeg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image" Target="../media/image247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2.jpeg"/><Relationship Id="rId8" Type="http://schemas.openxmlformats.org/officeDocument/2006/relationships/image" Target="../media/image261.jpeg"/><Relationship Id="rId7" Type="http://schemas.openxmlformats.org/officeDocument/2006/relationships/image" Target="../media/image260.jpeg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64.jpeg"/><Relationship Id="rId10" Type="http://schemas.openxmlformats.org/officeDocument/2006/relationships/image" Target="../media/image263.jpeg"/><Relationship Id="rId1" Type="http://schemas.openxmlformats.org/officeDocument/2006/relationships/image" Target="../media/image254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image" Target="../media/image265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78.jpeg"/><Relationship Id="rId7" Type="http://schemas.openxmlformats.org/officeDocument/2006/relationships/image" Target="../media/image277.jpeg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png"/><Relationship Id="rId3" Type="http://schemas.openxmlformats.org/officeDocument/2006/relationships/image" Target="../media/image273.jpeg"/><Relationship Id="rId2" Type="http://schemas.openxmlformats.org/officeDocument/2006/relationships/image" Target="../media/image27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71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7.png"/><Relationship Id="rId8" Type="http://schemas.openxmlformats.org/officeDocument/2006/relationships/image" Target="../media/image286.png"/><Relationship Id="rId7" Type="http://schemas.openxmlformats.org/officeDocument/2006/relationships/image" Target="../media/image285.png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Relationship Id="rId3" Type="http://schemas.openxmlformats.org/officeDocument/2006/relationships/image" Target="../media/image281.png"/><Relationship Id="rId26" Type="http://schemas.openxmlformats.org/officeDocument/2006/relationships/slideLayout" Target="../slideLayouts/slideLayout12.xml"/><Relationship Id="rId25" Type="http://schemas.openxmlformats.org/officeDocument/2006/relationships/image" Target="../media/image303.jpeg"/><Relationship Id="rId24" Type="http://schemas.openxmlformats.org/officeDocument/2006/relationships/image" Target="../media/image302.jpeg"/><Relationship Id="rId23" Type="http://schemas.openxmlformats.org/officeDocument/2006/relationships/image" Target="../media/image301.jpeg"/><Relationship Id="rId22" Type="http://schemas.openxmlformats.org/officeDocument/2006/relationships/image" Target="../media/image300.jpeg"/><Relationship Id="rId21" Type="http://schemas.openxmlformats.org/officeDocument/2006/relationships/image" Target="../media/image299.jpeg"/><Relationship Id="rId20" Type="http://schemas.openxmlformats.org/officeDocument/2006/relationships/image" Target="../media/image298.png"/><Relationship Id="rId2" Type="http://schemas.openxmlformats.org/officeDocument/2006/relationships/image" Target="../media/image280.png"/><Relationship Id="rId19" Type="http://schemas.openxmlformats.org/officeDocument/2006/relationships/image" Target="../media/image297.png"/><Relationship Id="rId18" Type="http://schemas.openxmlformats.org/officeDocument/2006/relationships/image" Target="../media/image296.png"/><Relationship Id="rId17" Type="http://schemas.openxmlformats.org/officeDocument/2006/relationships/image" Target="../media/image295.png"/><Relationship Id="rId16" Type="http://schemas.openxmlformats.org/officeDocument/2006/relationships/image" Target="../media/image294.png"/><Relationship Id="rId15" Type="http://schemas.openxmlformats.org/officeDocument/2006/relationships/image" Target="../media/image293.png"/><Relationship Id="rId14" Type="http://schemas.openxmlformats.org/officeDocument/2006/relationships/image" Target="../media/image292.png"/><Relationship Id="rId13" Type="http://schemas.openxmlformats.org/officeDocument/2006/relationships/image" Target="../media/image291.png"/><Relationship Id="rId12" Type="http://schemas.openxmlformats.org/officeDocument/2006/relationships/image" Target="../media/image290.png"/><Relationship Id="rId11" Type="http://schemas.openxmlformats.org/officeDocument/2006/relationships/image" Target="../media/image289.png"/><Relationship Id="rId10" Type="http://schemas.openxmlformats.org/officeDocument/2006/relationships/image" Target="../media/image288.png"/><Relationship Id="rId1" Type="http://schemas.openxmlformats.org/officeDocument/2006/relationships/image" Target="../media/image279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1.jpeg"/><Relationship Id="rId8" Type="http://schemas.openxmlformats.org/officeDocument/2006/relationships/image" Target="../media/image310.png"/><Relationship Id="rId7" Type="http://schemas.openxmlformats.org/officeDocument/2006/relationships/image" Target="../media/image309.png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2.jpeg"/><Relationship Id="rId8" Type="http://schemas.openxmlformats.org/officeDocument/2006/relationships/image" Target="../media/image321.jpeg"/><Relationship Id="rId7" Type="http://schemas.openxmlformats.org/officeDocument/2006/relationships/image" Target="../media/image320.jpeg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Relationship Id="rId3" Type="http://schemas.openxmlformats.org/officeDocument/2006/relationships/image" Target="../media/image316.jpeg"/><Relationship Id="rId2" Type="http://schemas.openxmlformats.org/officeDocument/2006/relationships/image" Target="../media/image315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24.jpeg"/><Relationship Id="rId10" Type="http://schemas.openxmlformats.org/officeDocument/2006/relationships/image" Target="../media/image323.jpeg"/><Relationship Id="rId1" Type="http://schemas.openxmlformats.org/officeDocument/2006/relationships/image" Target="../media/image3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0.jpeg"/><Relationship Id="rId8" Type="http://schemas.openxmlformats.org/officeDocument/2006/relationships/image" Target="../media/image329.jpeg"/><Relationship Id="rId7" Type="http://schemas.openxmlformats.org/officeDocument/2006/relationships/image" Target="../media/image328.jpeg"/><Relationship Id="rId6" Type="http://schemas.openxmlformats.org/officeDocument/2006/relationships/image" Target="../media/image327.jpeg"/><Relationship Id="rId5" Type="http://schemas.openxmlformats.org/officeDocument/2006/relationships/image" Target="../media/image83.png"/><Relationship Id="rId4" Type="http://schemas.openxmlformats.org/officeDocument/2006/relationships/image" Target="../media/image72.png"/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33.jpeg"/><Relationship Id="rId11" Type="http://schemas.openxmlformats.org/officeDocument/2006/relationships/image" Target="../media/image332.jpeg"/><Relationship Id="rId10" Type="http://schemas.openxmlformats.org/officeDocument/2006/relationships/image" Target="../media/image331.jpeg"/><Relationship Id="rId1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40.jpeg"/><Relationship Id="rId6" Type="http://schemas.openxmlformats.org/officeDocument/2006/relationships/image" Target="../media/image339.jpeg"/><Relationship Id="rId5" Type="http://schemas.openxmlformats.org/officeDocument/2006/relationships/image" Target="../media/image338.jpeg"/><Relationship Id="rId4" Type="http://schemas.openxmlformats.org/officeDocument/2006/relationships/image" Target="../media/image337.png"/><Relationship Id="rId3" Type="http://schemas.openxmlformats.org/officeDocument/2006/relationships/image" Target="../media/image336.jpeg"/><Relationship Id="rId2" Type="http://schemas.openxmlformats.org/officeDocument/2006/relationships/image" Target="../media/image335.png"/><Relationship Id="rId1" Type="http://schemas.openxmlformats.org/officeDocument/2006/relationships/image" Target="../media/image3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jpeg"/><Relationship Id="rId6" Type="http://schemas.openxmlformats.org/officeDocument/2006/relationships/hyperlink" Target="https://www.instagram.com/mboy_soch_2" TargetMode="External"/><Relationship Id="rId5" Type="http://schemas.openxmlformats.org/officeDocument/2006/relationships/hyperlink" Target="https://www.youtube.com/channel/UC1-y7-hmtW1EnjsrRPeTqGQ?view_as=subscriber" TargetMode="External"/><Relationship Id="rId4" Type="http://schemas.openxmlformats.org/officeDocument/2006/relationships/hyperlink" Target="https://vk.com/vestochka2016" TargetMode="External"/><Relationship Id="rId3" Type="http://schemas.openxmlformats.org/officeDocument/2006/relationships/hyperlink" Target="https://schools.dnevnik.ru/school.aspx?school=1467" TargetMode="External"/><Relationship Id="rId2" Type="http://schemas.openxmlformats.org/officeDocument/2006/relationships/hyperlink" Target="http://krsoch2.edusite.ru/p1aa1.html" TargetMode="Externa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9.jpeg"/><Relationship Id="rId10" Type="http://schemas.openxmlformats.org/officeDocument/2006/relationships/image" Target="../media/image38.jpe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pn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56.png"/><Relationship Id="rId17" Type="http://schemas.openxmlformats.org/officeDocument/2006/relationships/image" Target="../media/image55.png"/><Relationship Id="rId16" Type="http://schemas.openxmlformats.org/officeDocument/2006/relationships/image" Target="../media/image54.jpeg"/><Relationship Id="rId15" Type="http://schemas.openxmlformats.org/officeDocument/2006/relationships/image" Target="../media/image53.jpeg"/><Relationship Id="rId14" Type="http://schemas.openxmlformats.org/officeDocument/2006/relationships/image" Target="../media/image52.jpeg"/><Relationship Id="rId13" Type="http://schemas.openxmlformats.org/officeDocument/2006/relationships/image" Target="../media/image51.jpeg"/><Relationship Id="rId12" Type="http://schemas.openxmlformats.org/officeDocument/2006/relationships/image" Target="../media/image50.jpeg"/><Relationship Id="rId11" Type="http://schemas.openxmlformats.org/officeDocument/2006/relationships/image" Target="../media/image49.jpeg"/><Relationship Id="rId10" Type="http://schemas.openxmlformats.org/officeDocument/2006/relationships/image" Target="../media/image48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1D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Рисунок 6"/>
          <p:cNvPicPr/>
          <p:nvPr/>
        </p:nvPicPr>
        <p:blipFill>
          <a:blip r:embed="rId1"/>
          <a:srcRect r="51477" b="45624"/>
          <a:stretch>
            <a:fillRect/>
          </a:stretch>
        </p:blipFill>
        <p:spPr bwMode="auto">
          <a:xfrm>
            <a:off x="76200" y="0"/>
            <a:ext cx="7848600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object 4"/>
          <p:cNvSpPr/>
          <p:nvPr/>
        </p:nvSpPr>
        <p:spPr>
          <a:xfrm>
            <a:off x="7543800" y="381000"/>
            <a:ext cx="4478338" cy="11525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4495800"/>
            <a:ext cx="9829800" cy="15684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Презентация МБОУ «ОЦ №2 Майкопского района» </a:t>
            </a:r>
            <a:endParaRPr kumimoji="0" lang="ru-RU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 descr="E:\эмблема.pn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1602" y="304801"/>
            <a:ext cx="1478639" cy="1494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90600" y="228601"/>
            <a:ext cx="7162800" cy="8915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Муниципальное бюджетное</a:t>
            </a:r>
            <a:endParaRPr kumimoji="0" lang="ru-RU" sz="18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kumimoji="0" lang="ru-RU" sz="1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общеобразовательное учреждение </a:t>
            </a:r>
            <a:endParaRPr kumimoji="0" lang="ru-RU" sz="16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«ОЦ №2  Майкопского района» </a:t>
            </a:r>
            <a:endParaRPr kumimoji="0" lang="ru-RU" sz="16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276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5E9EFF">
                <a:alpha val="100000"/>
              </a:srgbClr>
            </a:gs>
            <a:gs pos="39999">
              <a:srgbClr val="85C2FF">
                <a:alpha val="100000"/>
              </a:srgbClr>
            </a:gs>
            <a:gs pos="70000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object 3"/>
          <p:cNvSpPr txBox="1"/>
          <p:nvPr/>
        </p:nvSpPr>
        <p:spPr>
          <a:xfrm>
            <a:off x="1752600" y="228600"/>
            <a:ext cx="7853363" cy="319088"/>
          </a:xfrm>
          <a:prstGeom prst="rect">
            <a:avLst/>
          </a:prstGeom>
        </p:spPr>
        <p:txBody>
          <a:bodyPr lIns="0" tIns="11336" rIns="0" bIns="0">
            <a:spAutoFit/>
          </a:bodyPr>
          <a:p>
            <a:pPr marL="9525" algn="just" defTabSz="1221105" eaLnBrk="1" hangingPunct="1">
              <a:spcBef>
                <a:spcPts val="90"/>
              </a:spcBef>
              <a:buNone/>
            </a:pPr>
            <a:r>
              <a:rPr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 ЛО В И Я   О Б Р А З О В А Т Е Л Ь Н О Г О   П Р О Ц Е С С А</a:t>
            </a:r>
            <a:endParaRPr sz="20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3" name="object 4"/>
          <p:cNvSpPr txBox="1"/>
          <p:nvPr/>
        </p:nvSpPr>
        <p:spPr>
          <a:xfrm>
            <a:off x="152400" y="685800"/>
            <a:ext cx="8534400" cy="1323975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indent="377825" algn="just" eaLnBrk="1" hangingPunct="1">
              <a:lnSpc>
                <a:spcPct val="115000"/>
              </a:lnSpc>
              <a:spcBef>
                <a:spcPts val="90"/>
              </a:spcBef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Школа укомплектована педагогическими кадрами  по всем образовательным дисциплинам, что  позволяет в свою очередь обеспечить качественную  реализацию учебных программ федерального,  регионального и школьного компонентов.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indent="377825" eaLnBrk="1" hangingPunct="1">
              <a:spcBef>
                <a:spcPts val="190"/>
              </a:spcBef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В МБОУ ОЦ2  № 2 работают  52  педагога.  Анализ качественного состава педагогического коллектива  показывает положительную  динамику  роста  профессионального уровня учителей.</a:t>
            </a:r>
            <a:endParaRPr lang="ru-RU" altLang="ru-RU" sz="1300" dirty="0">
              <a:latin typeface="Arial Black" panose="020B0A04020102020204" pitchFamily="34" charset="0"/>
            </a:endParaRPr>
          </a:p>
        </p:txBody>
      </p:sp>
      <p:graphicFrame>
        <p:nvGraphicFramePr>
          <p:cNvPr id="25604" name="Таблица 25603"/>
          <p:cNvGraphicFramePr/>
          <p:nvPr/>
        </p:nvGraphicFramePr>
        <p:xfrm>
          <a:off x="8305800" y="2819400"/>
          <a:ext cx="3657600" cy="3484563"/>
        </p:xfrm>
        <a:graphic>
          <a:graphicData uri="http://schemas.openxmlformats.org/drawingml/2006/table">
            <a:tbl>
              <a:tblPr/>
              <a:tblGrid>
                <a:gridCol w="2557463"/>
                <a:gridCol w="1100137"/>
              </a:tblGrid>
              <a:tr h="7445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2700" lvl="0" indent="0" algn="ctr" eaLnBrk="1" hangingPunct="1">
                        <a:spcBef>
                          <a:spcPts val="275"/>
                        </a:spcBef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Награды и звания</a:t>
                      </a:r>
                      <a:endParaRPr sz="1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12700" lvl="0" indent="0" algn="ctr" eaLnBrk="1" hangingPunct="1"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педагогов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0" marR="0" marT="24937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BAB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4605" lvl="0" indent="0" algn="ctr" eaLnBrk="1" hangingPunct="1">
                        <a:spcBef>
                          <a:spcPts val="1240"/>
                        </a:spcBef>
                        <a:buNone/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Кол-во</a:t>
                      </a:r>
                      <a:endParaRPr lang="ru-RU" altLang="en-US" sz="1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0" marR="0" marT="111993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BAB4"/>
                    </a:solidFill>
                  </a:tcPr>
                </a:tc>
              </a:tr>
              <a:tr h="763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84175" lvl="0" indent="0" algn="ctr" eaLnBrk="1" hangingPunct="1">
                        <a:spcBef>
                          <a:spcPts val="300"/>
                        </a:spcBef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Ученая степень кандидата наук</a:t>
                      </a:r>
                      <a:endParaRPr lang="ru-RU" altLang="en-US" sz="1400" dirty="0">
                        <a:latin typeface="Arial Black" panose="020B0A04020102020204" pitchFamily="34" charset="0"/>
                      </a:endParaRPr>
                    </a:p>
                  </a:txBody>
                  <a:tcPr marL="0" marR="0" marT="26751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  <a:endParaRPr lang="ru-RU" altLang="en-US" sz="1400" dirty="0">
                        <a:latin typeface="Arial Black" panose="020B0A04020102020204" pitchFamily="34" charset="0"/>
                      </a:endParaRPr>
                    </a:p>
                  </a:txBody>
                  <a:tcPr marL="0" marR="0" marT="454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</a:tr>
              <a:tr h="881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87325" lvl="0" indent="97155" eaLnBrk="1" hangingPunct="1">
                        <a:spcBef>
                          <a:spcPts val="315"/>
                        </a:spcBef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Нагрудный знак «Почетный  работник общего образования</a:t>
                      </a:r>
                      <a:endParaRPr sz="1400" dirty="0">
                        <a:latin typeface="Arial Black" panose="020B0A04020102020204" pitchFamily="34" charset="0"/>
                      </a:endParaRPr>
                    </a:p>
                    <a:p>
                      <a:pPr marL="187325" lvl="0" indent="97155" algn="ctr" eaLnBrk="1" hangingPunct="1"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РФ</a:t>
                      </a:r>
                      <a:endParaRPr lang="ru-RU" altLang="en-US" sz="1400" dirty="0">
                        <a:latin typeface="Arial Black" panose="020B0A04020102020204" pitchFamily="34" charset="0"/>
                      </a:endParaRPr>
                    </a:p>
                  </a:txBody>
                  <a:tcPr marL="0" marR="0" marT="28565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latin typeface="Trebuchet MS" panose="020B0603020202020204" pitchFamily="34" charset="0"/>
                        </a:rPr>
                        <a:t>1</a:t>
                      </a:r>
                      <a:endParaRPr lang="ru-RU" altLang="en-US" sz="14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</a:tr>
              <a:tr h="1095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434975" lvl="0" indent="0" eaLnBrk="1" hangingPunct="1">
                        <a:spcBef>
                          <a:spcPts val="315"/>
                        </a:spcBef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Почетная грамота Министерства</a:t>
                      </a:r>
                      <a:endParaRPr sz="1400" dirty="0">
                        <a:latin typeface="Arial Black" panose="020B0A04020102020204" pitchFamily="34" charset="0"/>
                      </a:endParaRPr>
                    </a:p>
                    <a:p>
                      <a:pPr marL="434975" lvl="0" indent="0" algn="ctr" eaLnBrk="1" hangingPunct="1"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образования и науки Республики Адыгея</a:t>
                      </a:r>
                      <a:endParaRPr lang="ru-RU" altLang="en-US" sz="1400" dirty="0">
                        <a:latin typeface="Arial Black" panose="020B0A04020102020204" pitchFamily="34" charset="0"/>
                      </a:endParaRPr>
                    </a:p>
                  </a:txBody>
                  <a:tcPr marL="0" marR="0" marT="28111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ts val="25"/>
                        </a:spcBef>
                        <a:buNone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3A3838"/>
                          </a:solidFill>
                          <a:latin typeface="Arial Black" panose="020B0A04020102020204" pitchFamily="34" charset="0"/>
                        </a:rPr>
                        <a:t>6</a:t>
                      </a:r>
                      <a:endParaRPr lang="ru-RU" altLang="en-US" sz="1400" dirty="0">
                        <a:latin typeface="Arial Black" panose="020B0A04020102020204" pitchFamily="34" charset="0"/>
                      </a:endParaRPr>
                    </a:p>
                  </a:txBody>
                  <a:tcPr marL="0" marR="0" marT="1814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534400" y="1371600"/>
            <a:ext cx="3429000" cy="1087438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101600" algn="ctr" eaLnBrk="1" hangingPunct="1">
              <a:spcBef>
                <a:spcPts val="90"/>
              </a:spcBef>
              <a:buNone/>
            </a:pPr>
            <a:r>
              <a:rPr sz="1400" dirty="0">
                <a:solidFill>
                  <a:srgbClr val="953735"/>
                </a:solidFill>
                <a:latin typeface="Arial Black" panose="020B0A04020102020204" pitchFamily="34" charset="0"/>
              </a:rPr>
              <a:t>Результативная деятельность</a:t>
            </a:r>
            <a:endParaRPr sz="1400" dirty="0">
              <a:solidFill>
                <a:srgbClr val="953735"/>
              </a:solidFill>
              <a:latin typeface="Arial Black" panose="020B0A04020102020204" pitchFamily="34" charset="0"/>
            </a:endParaRPr>
          </a:p>
          <a:p>
            <a:pPr marL="101600" algn="ctr" eaLnBrk="1" hangingPunct="1">
              <a:buNone/>
            </a:pPr>
            <a:r>
              <a:rPr sz="1400" dirty="0">
                <a:solidFill>
                  <a:srgbClr val="953735"/>
                </a:solidFill>
                <a:latin typeface="Arial Black" panose="020B0A04020102020204" pitchFamily="34" charset="0"/>
              </a:rPr>
              <a:t>педагогов школы</a:t>
            </a:r>
            <a:endParaRPr sz="1400" dirty="0">
              <a:solidFill>
                <a:srgbClr val="953735"/>
              </a:solidFill>
              <a:latin typeface="Arial Black" panose="020B0A04020102020204" pitchFamily="34" charset="0"/>
            </a:endParaRPr>
          </a:p>
          <a:p>
            <a:pPr marL="101600" algn="ctr" eaLnBrk="1" hangingPunct="1">
              <a:buNone/>
            </a:pPr>
            <a:r>
              <a:rPr sz="1400" dirty="0">
                <a:solidFill>
                  <a:srgbClr val="953735"/>
                </a:solidFill>
                <a:latin typeface="Arial Black" panose="020B0A04020102020204" pitchFamily="34" charset="0"/>
              </a:rPr>
              <a:t>была отмечена высокими  профессиональными наградами  различного уровня</a:t>
            </a:r>
            <a:endParaRPr sz="1400" dirty="0">
              <a:solidFill>
                <a:srgbClr val="953735"/>
              </a:solidFill>
              <a:latin typeface="Arial Black" panose="020B0A04020102020204" pitchFamily="34" charset="0"/>
            </a:endParaRPr>
          </a:p>
        </p:txBody>
      </p:sp>
      <p:sp>
        <p:nvSpPr>
          <p:cNvPr id="17430" name="object 10"/>
          <p:cNvSpPr>
            <a:spLocks noChangeArrowheads="1"/>
          </p:cNvSpPr>
          <p:nvPr/>
        </p:nvSpPr>
        <p:spPr bwMode="auto">
          <a:xfrm>
            <a:off x="4495801" y="3124200"/>
            <a:ext cx="3449639" cy="1600200"/>
          </a:xfrm>
          <a:custGeom>
            <a:avLst/>
            <a:gdLst>
              <a:gd name="T0" fmla="*/ 0 w 3621404"/>
              <a:gd name="T1" fmla="*/ 0 h 812800"/>
              <a:gd name="T2" fmla="*/ 3621404 w 3621404"/>
              <a:gd name="T3" fmla="*/ 812800 h 812800"/>
            </a:gdLst>
            <a:ahLst/>
            <a:cxnLst/>
            <a:rect l="T0" t="T1" r="T2" b="T3"/>
            <a:pathLst>
              <a:path w="3621404" h="812800">
                <a:moveTo>
                  <a:pt x="3557904" y="0"/>
                </a:moveTo>
                <a:lnTo>
                  <a:pt x="63118" y="0"/>
                </a:lnTo>
                <a:lnTo>
                  <a:pt x="38522" y="4951"/>
                </a:lnTo>
                <a:lnTo>
                  <a:pt x="18462" y="18462"/>
                </a:lnTo>
                <a:lnTo>
                  <a:pt x="4951" y="38522"/>
                </a:lnTo>
                <a:lnTo>
                  <a:pt x="0" y="63119"/>
                </a:lnTo>
                <a:lnTo>
                  <a:pt x="0" y="749173"/>
                </a:lnTo>
                <a:lnTo>
                  <a:pt x="4951" y="773715"/>
                </a:lnTo>
                <a:lnTo>
                  <a:pt x="18462" y="793781"/>
                </a:lnTo>
                <a:lnTo>
                  <a:pt x="38522" y="807323"/>
                </a:lnTo>
                <a:lnTo>
                  <a:pt x="63118" y="812292"/>
                </a:lnTo>
                <a:lnTo>
                  <a:pt x="3557904" y="812292"/>
                </a:lnTo>
                <a:lnTo>
                  <a:pt x="3582501" y="807323"/>
                </a:lnTo>
                <a:lnTo>
                  <a:pt x="3602561" y="793781"/>
                </a:lnTo>
                <a:lnTo>
                  <a:pt x="3616072" y="773715"/>
                </a:lnTo>
                <a:lnTo>
                  <a:pt x="3621024" y="749173"/>
                </a:lnTo>
                <a:lnTo>
                  <a:pt x="3621024" y="63119"/>
                </a:lnTo>
                <a:lnTo>
                  <a:pt x="3616072" y="38522"/>
                </a:lnTo>
                <a:lnTo>
                  <a:pt x="3602561" y="18462"/>
                </a:lnTo>
                <a:lnTo>
                  <a:pt x="3582501" y="4951"/>
                </a:lnTo>
                <a:lnTo>
                  <a:pt x="3557904" y="0"/>
                </a:lnTo>
                <a:close/>
              </a:path>
            </a:pathLst>
          </a:custGeom>
          <a:solidFill>
            <a:srgbClr val="D0CECE"/>
          </a:solidFill>
          <a:ln w="9525">
            <a:noFill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1" name="object 11"/>
          <p:cNvSpPr>
            <a:spLocks noChangeArrowheads="1"/>
          </p:cNvSpPr>
          <p:nvPr/>
        </p:nvSpPr>
        <p:spPr bwMode="auto">
          <a:xfrm>
            <a:off x="4495800" y="2209800"/>
            <a:ext cx="3448051" cy="838200"/>
          </a:xfrm>
          <a:custGeom>
            <a:avLst/>
            <a:gdLst>
              <a:gd name="T0" fmla="*/ 0 w 3621404"/>
              <a:gd name="T1" fmla="*/ 0 h 472439"/>
              <a:gd name="T2" fmla="*/ 3621404 w 3621404"/>
              <a:gd name="T3" fmla="*/ 472439 h 472439"/>
            </a:gdLst>
            <a:ahLst/>
            <a:cxnLst/>
            <a:rect l="T0" t="T1" r="T2" b="T3"/>
            <a:pathLst>
              <a:path w="3621404" h="472439">
                <a:moveTo>
                  <a:pt x="3584320" y="0"/>
                </a:moveTo>
                <a:lnTo>
                  <a:pt x="36702" y="0"/>
                </a:lnTo>
                <a:lnTo>
                  <a:pt x="22395" y="2877"/>
                </a:lnTo>
                <a:lnTo>
                  <a:pt x="10731" y="10731"/>
                </a:lnTo>
                <a:lnTo>
                  <a:pt x="2877" y="22395"/>
                </a:lnTo>
                <a:lnTo>
                  <a:pt x="0" y="36702"/>
                </a:lnTo>
                <a:lnTo>
                  <a:pt x="0" y="435737"/>
                </a:lnTo>
                <a:lnTo>
                  <a:pt x="2877" y="450044"/>
                </a:lnTo>
                <a:lnTo>
                  <a:pt x="10731" y="461708"/>
                </a:lnTo>
                <a:lnTo>
                  <a:pt x="22395" y="469562"/>
                </a:lnTo>
                <a:lnTo>
                  <a:pt x="36702" y="472439"/>
                </a:lnTo>
                <a:lnTo>
                  <a:pt x="3584320" y="472439"/>
                </a:lnTo>
                <a:lnTo>
                  <a:pt x="3598628" y="469562"/>
                </a:lnTo>
                <a:lnTo>
                  <a:pt x="3610292" y="461708"/>
                </a:lnTo>
                <a:lnTo>
                  <a:pt x="3618146" y="450044"/>
                </a:lnTo>
                <a:lnTo>
                  <a:pt x="3621023" y="435737"/>
                </a:lnTo>
                <a:lnTo>
                  <a:pt x="3621023" y="36702"/>
                </a:lnTo>
                <a:lnTo>
                  <a:pt x="3618146" y="22395"/>
                </a:lnTo>
                <a:lnTo>
                  <a:pt x="3610292" y="10731"/>
                </a:lnTo>
                <a:lnTo>
                  <a:pt x="3598628" y="2877"/>
                </a:lnTo>
                <a:lnTo>
                  <a:pt x="3584320" y="0"/>
                </a:lnTo>
                <a:close/>
              </a:path>
            </a:pathLst>
          </a:custGeom>
          <a:solidFill>
            <a:srgbClr val="57BAB4"/>
          </a:solidFill>
          <a:ln w="9525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28" name="object 12"/>
          <p:cNvSpPr/>
          <p:nvPr/>
        </p:nvSpPr>
        <p:spPr>
          <a:xfrm>
            <a:off x="4495800" y="2286000"/>
            <a:ext cx="3448050" cy="336550"/>
          </a:xfrm>
          <a:custGeom>
            <a:avLst/>
            <a:gdLst>
              <a:gd name="txL" fmla="*/ 0 w 3621404"/>
              <a:gd name="txT" fmla="*/ 0 h 472439"/>
              <a:gd name="txR" fmla="*/ 3621404 w 3621404"/>
              <a:gd name="txB" fmla="*/ 472439 h 472439"/>
            </a:gdLst>
            <a:ahLst/>
            <a:cxnLst>
              <a:cxn ang="0">
                <a:pos x="0" y="6733"/>
              </a:cxn>
              <a:cxn ang="0">
                <a:pos x="2251" y="4108"/>
              </a:cxn>
              <a:cxn ang="0">
                <a:pos x="8397" y="1968"/>
              </a:cxn>
              <a:cxn ang="0">
                <a:pos x="17524" y="528"/>
              </a:cxn>
              <a:cxn ang="0">
                <a:pos x="28719" y="0"/>
              </a:cxn>
              <a:cxn ang="0">
                <a:pos x="2804720" y="0"/>
              </a:cxn>
              <a:cxn ang="0">
                <a:pos x="2815915" y="528"/>
              </a:cxn>
              <a:cxn ang="0">
                <a:pos x="2825042" y="1968"/>
              </a:cxn>
              <a:cxn ang="0">
                <a:pos x="2831189" y="4108"/>
              </a:cxn>
              <a:cxn ang="0">
                <a:pos x="2833440" y="6733"/>
              </a:cxn>
              <a:cxn ang="0">
                <a:pos x="2833440" y="79936"/>
              </a:cxn>
              <a:cxn ang="0">
                <a:pos x="2831189" y="82561"/>
              </a:cxn>
              <a:cxn ang="0">
                <a:pos x="2825042" y="84700"/>
              </a:cxn>
              <a:cxn ang="0">
                <a:pos x="2815915" y="86142"/>
              </a:cxn>
              <a:cxn ang="0">
                <a:pos x="2804720" y="86669"/>
              </a:cxn>
              <a:cxn ang="0">
                <a:pos x="28719" y="86669"/>
              </a:cxn>
              <a:cxn ang="0">
                <a:pos x="17524" y="86142"/>
              </a:cxn>
              <a:cxn ang="0">
                <a:pos x="8397" y="84700"/>
              </a:cxn>
              <a:cxn ang="0">
                <a:pos x="2251" y="82561"/>
              </a:cxn>
              <a:cxn ang="0">
                <a:pos x="0" y="79936"/>
              </a:cxn>
              <a:cxn ang="0">
                <a:pos x="0" y="6733"/>
              </a:cxn>
            </a:cxnLst>
            <a:rect l="txL" t="txT" r="txR" b="txB"/>
            <a:pathLst>
              <a:path w="3621404" h="472439">
                <a:moveTo>
                  <a:pt x="0" y="36702"/>
                </a:moveTo>
                <a:lnTo>
                  <a:pt x="2877" y="22395"/>
                </a:lnTo>
                <a:lnTo>
                  <a:pt x="10731" y="10731"/>
                </a:lnTo>
                <a:lnTo>
                  <a:pt x="22395" y="2877"/>
                </a:lnTo>
                <a:lnTo>
                  <a:pt x="36702" y="0"/>
                </a:lnTo>
                <a:lnTo>
                  <a:pt x="3584320" y="0"/>
                </a:lnTo>
                <a:lnTo>
                  <a:pt x="3598628" y="2877"/>
                </a:lnTo>
                <a:lnTo>
                  <a:pt x="3610292" y="10731"/>
                </a:lnTo>
                <a:lnTo>
                  <a:pt x="3618146" y="22395"/>
                </a:lnTo>
                <a:lnTo>
                  <a:pt x="3621023" y="36702"/>
                </a:lnTo>
                <a:lnTo>
                  <a:pt x="3621023" y="435737"/>
                </a:lnTo>
                <a:lnTo>
                  <a:pt x="3618146" y="450044"/>
                </a:lnTo>
                <a:lnTo>
                  <a:pt x="3610292" y="461708"/>
                </a:lnTo>
                <a:lnTo>
                  <a:pt x="3598628" y="469562"/>
                </a:lnTo>
                <a:lnTo>
                  <a:pt x="3584320" y="472439"/>
                </a:lnTo>
                <a:lnTo>
                  <a:pt x="36702" y="472439"/>
                </a:lnTo>
                <a:lnTo>
                  <a:pt x="22395" y="469562"/>
                </a:lnTo>
                <a:lnTo>
                  <a:pt x="10731" y="461708"/>
                </a:lnTo>
                <a:lnTo>
                  <a:pt x="2877" y="450044"/>
                </a:lnTo>
                <a:lnTo>
                  <a:pt x="0" y="435737"/>
                </a:lnTo>
                <a:lnTo>
                  <a:pt x="0" y="36702"/>
                </a:lnTo>
                <a:close/>
              </a:path>
            </a:pathLst>
          </a:custGeom>
          <a:noFill/>
          <a:ln w="25908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8200" y="2286000"/>
            <a:ext cx="3200400" cy="225425"/>
          </a:xfrm>
          <a:prstGeom prst="rect">
            <a:avLst/>
          </a:prstGeom>
        </p:spPr>
        <p:txBody>
          <a:bodyPr lIns="0" tIns="10257" rIns="0" bIns="0">
            <a:spAutoFit/>
          </a:bodyPr>
          <a:p>
            <a:pPr marL="9525" eaLnBrk="1" hangingPunct="1">
              <a:spcBef>
                <a:spcPts val="75"/>
              </a:spcBef>
              <a:buNone/>
            </a:pPr>
            <a:r>
              <a:rPr lang="zh-CN" altLang="x-none" sz="1400" b="1">
                <a:solidFill>
                  <a:schemeClr val="bg1"/>
                </a:solidFill>
                <a:latin typeface="Arial Black" panose="020B0A04020102020204" pitchFamily="34" charset="0"/>
              </a:rPr>
              <a:t>Повышение квалификации</a:t>
            </a:r>
            <a:endParaRPr lang="zh-CN" altLang="x-none" sz="1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630" name="object 23"/>
          <p:cNvSpPr txBox="1"/>
          <p:nvPr/>
        </p:nvSpPr>
        <p:spPr>
          <a:xfrm>
            <a:off x="4800600" y="3276600"/>
            <a:ext cx="3184525" cy="1252855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</a:pP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9525" eaLnBrk="1" hangingPunct="1">
              <a:spcBef>
                <a:spcPts val="9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В 2021 учебном году прошли курсы  повышения квалификации и  переподготовку 42 (78% ) учителей школы</a:t>
            </a:r>
            <a:endParaRPr lang="ru-RU" altLang="ru-RU" sz="1400" dirty="0">
              <a:latin typeface="Arial Black" panose="020B0A04020102020204" pitchFamily="34" charset="0"/>
            </a:endParaRPr>
          </a:p>
        </p:txBody>
      </p:sp>
      <p:sp>
        <p:nvSpPr>
          <p:cNvPr id="17437" name="object 11"/>
          <p:cNvSpPr>
            <a:spLocks noChangeArrowheads="1"/>
          </p:cNvSpPr>
          <p:nvPr/>
        </p:nvSpPr>
        <p:spPr bwMode="auto">
          <a:xfrm>
            <a:off x="228600" y="2286000"/>
            <a:ext cx="3448051" cy="609600"/>
          </a:xfrm>
          <a:custGeom>
            <a:avLst/>
            <a:gdLst>
              <a:gd name="T0" fmla="*/ 0 w 3621404"/>
              <a:gd name="T1" fmla="*/ 0 h 472439"/>
              <a:gd name="T2" fmla="*/ 3621404 w 3621404"/>
              <a:gd name="T3" fmla="*/ 472439 h 472439"/>
            </a:gdLst>
            <a:ahLst/>
            <a:cxnLst/>
            <a:rect l="T0" t="T1" r="T2" b="T3"/>
            <a:pathLst>
              <a:path w="3621404" h="472439">
                <a:moveTo>
                  <a:pt x="3584320" y="0"/>
                </a:moveTo>
                <a:lnTo>
                  <a:pt x="36702" y="0"/>
                </a:lnTo>
                <a:lnTo>
                  <a:pt x="22395" y="2877"/>
                </a:lnTo>
                <a:lnTo>
                  <a:pt x="10731" y="10731"/>
                </a:lnTo>
                <a:lnTo>
                  <a:pt x="2877" y="22395"/>
                </a:lnTo>
                <a:lnTo>
                  <a:pt x="0" y="36702"/>
                </a:lnTo>
                <a:lnTo>
                  <a:pt x="0" y="435737"/>
                </a:lnTo>
                <a:lnTo>
                  <a:pt x="2877" y="450044"/>
                </a:lnTo>
                <a:lnTo>
                  <a:pt x="10731" y="461708"/>
                </a:lnTo>
                <a:lnTo>
                  <a:pt x="22395" y="469562"/>
                </a:lnTo>
                <a:lnTo>
                  <a:pt x="36702" y="472439"/>
                </a:lnTo>
                <a:lnTo>
                  <a:pt x="3584320" y="472439"/>
                </a:lnTo>
                <a:lnTo>
                  <a:pt x="3598628" y="469562"/>
                </a:lnTo>
                <a:lnTo>
                  <a:pt x="3610292" y="461708"/>
                </a:lnTo>
                <a:lnTo>
                  <a:pt x="3618146" y="450044"/>
                </a:lnTo>
                <a:lnTo>
                  <a:pt x="3621023" y="435737"/>
                </a:lnTo>
                <a:lnTo>
                  <a:pt x="3621023" y="36702"/>
                </a:lnTo>
                <a:lnTo>
                  <a:pt x="3618146" y="22395"/>
                </a:lnTo>
                <a:lnTo>
                  <a:pt x="3610292" y="10731"/>
                </a:lnTo>
                <a:lnTo>
                  <a:pt x="3598628" y="2877"/>
                </a:lnTo>
                <a:lnTo>
                  <a:pt x="3584320" y="0"/>
                </a:lnTo>
                <a:close/>
              </a:path>
            </a:pathLst>
          </a:custGeom>
          <a:solidFill>
            <a:srgbClr val="57BAB4"/>
          </a:solidFill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/>
          <a:p>
            <a:pPr algn="ctr" eaLnBrk="1" hangingPunct="1">
              <a:buNone/>
            </a:pPr>
            <a:r>
              <a:rPr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Категорийный состав</a:t>
            </a:r>
            <a:endParaRPr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Диаграмма 33"/>
          <p:cNvGraphicFramePr/>
          <p:nvPr/>
        </p:nvGraphicFramePr>
        <p:xfrm>
          <a:off x="304800" y="2743200"/>
          <a:ext cx="42672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9698" name="object 6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457200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2400" dirty="0">
                <a:solidFill>
                  <a:srgbClr val="632523"/>
                </a:solidFill>
                <a:latin typeface="Arial Black" panose="020B0A04020102020204" pitchFamily="34" charset="0"/>
              </a:rPr>
              <a:t>ЗДОРОВЬЕСБЕРЕГАЮЩАЯ СРЕДА</a:t>
            </a:r>
            <a:endParaRPr lang="ru-RU" altLang="ru-RU" sz="2400" dirty="0">
              <a:solidFill>
                <a:srgbClr val="632523"/>
              </a:solidFill>
              <a:latin typeface="Arial Black" panose="020B0A04020102020204" pitchFamily="34" charset="0"/>
            </a:endParaRPr>
          </a:p>
        </p:txBody>
      </p:sp>
      <p:sp>
        <p:nvSpPr>
          <p:cNvPr id="29699" name="object 31"/>
          <p:cNvSpPr/>
          <p:nvPr/>
        </p:nvSpPr>
        <p:spPr>
          <a:xfrm>
            <a:off x="8405813" y="0"/>
            <a:ext cx="3786187" cy="744538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9700" name="object 32"/>
          <p:cNvSpPr/>
          <p:nvPr/>
        </p:nvSpPr>
        <p:spPr>
          <a:xfrm>
            <a:off x="9832975" y="1547813"/>
            <a:ext cx="349250" cy="171450"/>
          </a:xfrm>
          <a:custGeom>
            <a:avLst/>
            <a:gdLst>
              <a:gd name="txL" fmla="*/ 0 w 349250"/>
              <a:gd name="txT" fmla="*/ 0 h 171450"/>
              <a:gd name="txR" fmla="*/ 349250 w 349250"/>
              <a:gd name="txB" fmla="*/ 171450 h 171450"/>
            </a:gdLst>
            <a:ahLst/>
            <a:cxnLst>
              <a:cxn ang="0">
                <a:pos x="327532" y="0"/>
              </a:cxn>
              <a:cxn ang="0">
                <a:pos x="0" y="0"/>
              </a:cxn>
              <a:cxn ang="0">
                <a:pos x="8381" y="3428"/>
              </a:cxn>
              <a:cxn ang="0">
                <a:pos x="16150" y="7649"/>
              </a:cxn>
              <a:cxn ang="0">
                <a:pos x="66778" y="50067"/>
              </a:cxn>
              <a:cxn ang="0">
                <a:pos x="101123" y="85264"/>
              </a:cxn>
              <a:cxn ang="0">
                <a:pos x="134183" y="115770"/>
              </a:cxn>
              <a:cxn ang="0">
                <a:pos x="160146" y="129666"/>
              </a:cxn>
              <a:cxn ang="0">
                <a:pos x="180236" y="132808"/>
              </a:cxn>
              <a:cxn ang="0">
                <a:pos x="198374" y="139176"/>
              </a:cxn>
              <a:cxn ang="0">
                <a:pos x="216225" y="146758"/>
              </a:cxn>
              <a:cxn ang="0">
                <a:pos x="235457" y="153542"/>
              </a:cxn>
              <a:cxn ang="0">
                <a:pos x="256137" y="161863"/>
              </a:cxn>
              <a:cxn ang="0">
                <a:pos x="276399" y="170291"/>
              </a:cxn>
              <a:cxn ang="0">
                <a:pos x="298448" y="171170"/>
              </a:cxn>
              <a:cxn ang="0">
                <a:pos x="324484" y="156844"/>
              </a:cxn>
              <a:cxn ang="0">
                <a:pos x="344384" y="126930"/>
              </a:cxn>
              <a:cxn ang="0">
                <a:pos x="348996" y="90408"/>
              </a:cxn>
              <a:cxn ang="0">
                <a:pos x="345130" y="53671"/>
              </a:cxn>
              <a:cxn ang="0">
                <a:pos x="339597" y="23113"/>
              </a:cxn>
              <a:cxn ang="0">
                <a:pos x="337819" y="14731"/>
              </a:cxn>
              <a:cxn ang="0">
                <a:pos x="334644" y="7746"/>
              </a:cxn>
              <a:cxn ang="0">
                <a:pos x="329818" y="1777"/>
              </a:cxn>
              <a:cxn ang="0">
                <a:pos x="327532" y="0"/>
              </a:cxn>
            </a:cxnLst>
            <a:rect l="txL" t="txT" r="txR" b="txB"/>
            <a:pathLst>
              <a:path w="349250" h="171450">
                <a:moveTo>
                  <a:pt x="327532" y="0"/>
                </a:moveTo>
                <a:lnTo>
                  <a:pt x="0" y="0"/>
                </a:lnTo>
                <a:lnTo>
                  <a:pt x="8381" y="3428"/>
                </a:lnTo>
                <a:lnTo>
                  <a:pt x="16150" y="7649"/>
                </a:lnTo>
                <a:lnTo>
                  <a:pt x="66778" y="50067"/>
                </a:lnTo>
                <a:lnTo>
                  <a:pt x="101123" y="85264"/>
                </a:lnTo>
                <a:lnTo>
                  <a:pt x="134183" y="115770"/>
                </a:lnTo>
                <a:lnTo>
                  <a:pt x="160146" y="129666"/>
                </a:lnTo>
                <a:lnTo>
                  <a:pt x="180236" y="132808"/>
                </a:lnTo>
                <a:lnTo>
                  <a:pt x="198374" y="139176"/>
                </a:lnTo>
                <a:lnTo>
                  <a:pt x="216225" y="146758"/>
                </a:lnTo>
                <a:lnTo>
                  <a:pt x="235457" y="153542"/>
                </a:lnTo>
                <a:lnTo>
                  <a:pt x="256137" y="161863"/>
                </a:lnTo>
                <a:lnTo>
                  <a:pt x="276399" y="170291"/>
                </a:lnTo>
                <a:lnTo>
                  <a:pt x="298448" y="171170"/>
                </a:lnTo>
                <a:lnTo>
                  <a:pt x="324484" y="156844"/>
                </a:lnTo>
                <a:lnTo>
                  <a:pt x="344384" y="126930"/>
                </a:lnTo>
                <a:lnTo>
                  <a:pt x="348996" y="90408"/>
                </a:lnTo>
                <a:lnTo>
                  <a:pt x="345130" y="53671"/>
                </a:lnTo>
                <a:lnTo>
                  <a:pt x="339597" y="23113"/>
                </a:lnTo>
                <a:lnTo>
                  <a:pt x="337819" y="14731"/>
                </a:lnTo>
                <a:lnTo>
                  <a:pt x="334644" y="7746"/>
                </a:lnTo>
                <a:lnTo>
                  <a:pt x="329818" y="1777"/>
                </a:lnTo>
                <a:lnTo>
                  <a:pt x="327532" y="0"/>
                </a:lnTo>
                <a:close/>
              </a:path>
            </a:pathLst>
          </a:custGeom>
          <a:solidFill>
            <a:srgbClr val="44536A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1" name="object 33"/>
          <p:cNvSpPr/>
          <p:nvPr/>
        </p:nvSpPr>
        <p:spPr>
          <a:xfrm>
            <a:off x="9244013" y="762000"/>
            <a:ext cx="2874962" cy="7413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9702" name="object 34"/>
          <p:cNvSpPr/>
          <p:nvPr/>
        </p:nvSpPr>
        <p:spPr>
          <a:xfrm>
            <a:off x="9701213" y="1524000"/>
            <a:ext cx="2481262" cy="7445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9703" name="object 36"/>
          <p:cNvSpPr/>
          <p:nvPr/>
        </p:nvSpPr>
        <p:spPr>
          <a:xfrm>
            <a:off x="8786813" y="2209800"/>
            <a:ext cx="338137" cy="90488"/>
          </a:xfrm>
          <a:custGeom>
            <a:avLst/>
            <a:gdLst>
              <a:gd name="txL" fmla="*/ 0 w 338454"/>
              <a:gd name="txT" fmla="*/ 0 h 91439"/>
              <a:gd name="txR" fmla="*/ 338454 w 338454"/>
              <a:gd name="txB" fmla="*/ 91439 h 91439"/>
            </a:gdLst>
            <a:ahLst/>
            <a:cxnLst>
              <a:cxn ang="0">
                <a:pos x="328000" y="0"/>
              </a:cxn>
              <a:cxn ang="0">
                <a:pos x="49089" y="0"/>
              </a:cxn>
              <a:cxn ang="0">
                <a:pos x="30618" y="6654"/>
              </a:cxn>
              <a:cxn ang="0">
                <a:pos x="14223" y="16385"/>
              </a:cxn>
              <a:cxn ang="0">
                <a:pos x="4011" y="27358"/>
              </a:cxn>
              <a:cxn ang="0">
                <a:pos x="0" y="39787"/>
              </a:cxn>
              <a:cxn ang="0">
                <a:pos x="2172" y="53865"/>
              </a:cxn>
              <a:cxn ang="0">
                <a:pos x="15392" y="62197"/>
              </a:cxn>
              <a:cxn ang="0">
                <a:pos x="43929" y="64748"/>
              </a:cxn>
              <a:cxn ang="0">
                <a:pos x="84804" y="61931"/>
              </a:cxn>
              <a:cxn ang="0">
                <a:pos x="135068" y="54172"/>
              </a:cxn>
              <a:cxn ang="0">
                <a:pos x="191763" y="41894"/>
              </a:cxn>
              <a:cxn ang="0">
                <a:pos x="251927" y="25525"/>
              </a:cxn>
              <a:cxn ang="0">
                <a:pos x="312608" y="5485"/>
              </a:cxn>
              <a:cxn ang="0">
                <a:pos x="328000" y="0"/>
              </a:cxn>
            </a:cxnLst>
            <a:rect l="txL" t="txT" r="txR" b="txB"/>
            <a:pathLst>
              <a:path w="338454" h="91439">
                <a:moveTo>
                  <a:pt x="338280" y="0"/>
                </a:moveTo>
                <a:lnTo>
                  <a:pt x="50625" y="0"/>
                </a:lnTo>
                <a:lnTo>
                  <a:pt x="31575" y="9397"/>
                </a:lnTo>
                <a:lnTo>
                  <a:pt x="14668" y="23137"/>
                </a:lnTo>
                <a:lnTo>
                  <a:pt x="4143" y="38639"/>
                </a:lnTo>
                <a:lnTo>
                  <a:pt x="0" y="56189"/>
                </a:lnTo>
                <a:lnTo>
                  <a:pt x="2238" y="76072"/>
                </a:lnTo>
                <a:lnTo>
                  <a:pt x="15881" y="87843"/>
                </a:lnTo>
                <a:lnTo>
                  <a:pt x="45306" y="91441"/>
                </a:lnTo>
                <a:lnTo>
                  <a:pt x="87463" y="87463"/>
                </a:lnTo>
                <a:lnTo>
                  <a:pt x="139302" y="76506"/>
                </a:lnTo>
                <a:lnTo>
                  <a:pt x="197772" y="59170"/>
                </a:lnTo>
                <a:lnTo>
                  <a:pt x="259823" y="36051"/>
                </a:lnTo>
                <a:lnTo>
                  <a:pt x="322405" y="7746"/>
                </a:lnTo>
                <a:lnTo>
                  <a:pt x="338280" y="0"/>
                </a:lnTo>
                <a:close/>
              </a:path>
            </a:pathLst>
          </a:custGeom>
          <a:solidFill>
            <a:srgbClr val="44536A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4" name="object 37"/>
          <p:cNvSpPr/>
          <p:nvPr/>
        </p:nvSpPr>
        <p:spPr>
          <a:xfrm>
            <a:off x="10082213" y="2209800"/>
            <a:ext cx="127000" cy="11906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9705" name="object 38"/>
          <p:cNvSpPr/>
          <p:nvPr/>
        </p:nvSpPr>
        <p:spPr>
          <a:xfrm>
            <a:off x="7872413" y="381000"/>
            <a:ext cx="2381250" cy="381000"/>
          </a:xfrm>
          <a:custGeom>
            <a:avLst/>
            <a:gdLst>
              <a:gd name="txL" fmla="*/ 0 w 2456815"/>
              <a:gd name="txT" fmla="*/ 0 h 372110"/>
              <a:gd name="txR" fmla="*/ 2456815 w 2456815"/>
              <a:gd name="txB" fmla="*/ 372110 h 372110"/>
            </a:gdLst>
            <a:ahLst/>
            <a:cxnLst>
              <a:cxn ang="0">
                <a:pos x="75195" y="103958"/>
              </a:cxn>
              <a:cxn ang="0">
                <a:pos x="64845" y="120759"/>
              </a:cxn>
              <a:cxn ang="0">
                <a:pos x="52899" y="142907"/>
              </a:cxn>
              <a:cxn ang="0">
                <a:pos x="36618" y="179845"/>
              </a:cxn>
              <a:cxn ang="0">
                <a:pos x="9312" y="238303"/>
              </a:cxn>
              <a:cxn ang="0">
                <a:pos x="0" y="289371"/>
              </a:cxn>
              <a:cxn ang="0">
                <a:pos x="23605" y="374916"/>
              </a:cxn>
              <a:cxn ang="0">
                <a:pos x="67027" y="451544"/>
              </a:cxn>
              <a:cxn ang="0">
                <a:pos x="102789" y="578684"/>
              </a:cxn>
              <a:cxn ang="0">
                <a:pos x="172961" y="525000"/>
              </a:cxn>
              <a:cxn ang="0">
                <a:pos x="130380" y="374916"/>
              </a:cxn>
              <a:cxn ang="0">
                <a:pos x="126770" y="238159"/>
              </a:cxn>
              <a:cxn ang="0">
                <a:pos x="96908" y="136046"/>
              </a:cxn>
              <a:cxn ang="0">
                <a:pos x="1437540" y="0"/>
              </a:cxn>
              <a:cxn ang="0">
                <a:pos x="1253507" y="11904"/>
              </a:cxn>
              <a:cxn ang="0">
                <a:pos x="1323266" y="180327"/>
              </a:cxn>
              <a:cxn ang="0">
                <a:pos x="1361153" y="216884"/>
              </a:cxn>
              <a:cxn ang="0">
                <a:pos x="1395325" y="252287"/>
              </a:cxn>
              <a:cxn ang="0">
                <a:pos x="1435742" y="244474"/>
              </a:cxn>
              <a:cxn ang="0">
                <a:pos x="1447929" y="83585"/>
              </a:cxn>
              <a:cxn ang="0">
                <a:pos x="1441738" y="12052"/>
              </a:cxn>
              <a:cxn ang="0">
                <a:pos x="781388" y="54968"/>
              </a:cxn>
              <a:cxn ang="0">
                <a:pos x="385323" y="64823"/>
              </a:cxn>
              <a:cxn ang="0">
                <a:pos x="406390" y="108511"/>
              </a:cxn>
              <a:cxn ang="0">
                <a:pos x="394141" y="171325"/>
              </a:cxn>
              <a:cxn ang="0">
                <a:pos x="345750" y="316859"/>
              </a:cxn>
              <a:cxn ang="0">
                <a:pos x="316610" y="453076"/>
              </a:cxn>
              <a:cxn ang="0">
                <a:pos x="271890" y="537703"/>
              </a:cxn>
              <a:cxn ang="0">
                <a:pos x="403617" y="578684"/>
              </a:cxn>
              <a:cxn ang="0">
                <a:pos x="433085" y="501997"/>
              </a:cxn>
              <a:cxn ang="0">
                <a:pos x="867488" y="412616"/>
              </a:cxn>
              <a:cxn ang="0">
                <a:pos x="792140" y="106139"/>
              </a:cxn>
              <a:cxn ang="0">
                <a:pos x="884976" y="501997"/>
              </a:cxn>
              <a:cxn ang="0">
                <a:pos x="896099" y="578684"/>
              </a:cxn>
              <a:cxn ang="0">
                <a:pos x="825766" y="0"/>
              </a:cxn>
              <a:cxn ang="0">
                <a:pos x="297461" y="7897"/>
              </a:cxn>
              <a:cxn ang="0">
                <a:pos x="305989" y="34389"/>
              </a:cxn>
              <a:cxn ang="0">
                <a:pos x="321363" y="70795"/>
              </a:cxn>
              <a:cxn ang="0">
                <a:pos x="344079" y="69962"/>
              </a:cxn>
              <a:cxn ang="0">
                <a:pos x="367386" y="55458"/>
              </a:cxn>
              <a:cxn ang="0">
                <a:pos x="780044" y="46494"/>
              </a:cxn>
              <a:cxn ang="0">
                <a:pos x="789100" y="15811"/>
              </a:cxn>
              <a:cxn ang="0">
                <a:pos x="809493" y="8468"/>
              </a:cxn>
            </a:cxnLst>
            <a:rect l="txL" t="txT" r="txR" b="txB"/>
            <a:pathLst>
              <a:path w="2456815" h="372110">
                <a:moveTo>
                  <a:pt x="134094" y="65658"/>
                </a:moveTo>
                <a:lnTo>
                  <a:pt x="130792" y="65786"/>
                </a:lnTo>
                <a:lnTo>
                  <a:pt x="127363" y="66801"/>
                </a:lnTo>
                <a:lnTo>
                  <a:pt x="123553" y="68833"/>
                </a:lnTo>
                <a:lnTo>
                  <a:pt x="118092" y="74294"/>
                </a:lnTo>
                <a:lnTo>
                  <a:pt x="109837" y="77596"/>
                </a:lnTo>
                <a:lnTo>
                  <a:pt x="103250" y="80992"/>
                </a:lnTo>
                <a:lnTo>
                  <a:pt x="96295" y="85899"/>
                </a:lnTo>
                <a:lnTo>
                  <a:pt x="89602" y="91830"/>
                </a:lnTo>
                <a:lnTo>
                  <a:pt x="83802" y="98298"/>
                </a:lnTo>
                <a:lnTo>
                  <a:pt x="75162" y="106148"/>
                </a:lnTo>
                <a:lnTo>
                  <a:pt x="62021" y="115569"/>
                </a:lnTo>
                <a:lnTo>
                  <a:pt x="37193" y="132079"/>
                </a:lnTo>
                <a:lnTo>
                  <a:pt x="27598" y="140723"/>
                </a:lnTo>
                <a:lnTo>
                  <a:pt x="15777" y="153130"/>
                </a:lnTo>
                <a:lnTo>
                  <a:pt x="5742" y="166155"/>
                </a:lnTo>
                <a:lnTo>
                  <a:pt x="1506" y="176656"/>
                </a:lnTo>
                <a:lnTo>
                  <a:pt x="0" y="185947"/>
                </a:lnTo>
                <a:lnTo>
                  <a:pt x="696" y="198596"/>
                </a:lnTo>
                <a:lnTo>
                  <a:pt x="11418" y="216340"/>
                </a:lnTo>
                <a:lnTo>
                  <a:pt x="39987" y="240918"/>
                </a:lnTo>
                <a:lnTo>
                  <a:pt x="73217" y="261808"/>
                </a:lnTo>
                <a:lnTo>
                  <a:pt x="95422" y="275161"/>
                </a:lnTo>
                <a:lnTo>
                  <a:pt x="113532" y="290157"/>
                </a:lnTo>
                <a:lnTo>
                  <a:pt x="134475" y="315975"/>
                </a:lnTo>
                <a:lnTo>
                  <a:pt x="150667" y="338915"/>
                </a:lnTo>
                <a:lnTo>
                  <a:pt x="174099" y="371855"/>
                </a:lnTo>
                <a:lnTo>
                  <a:pt x="326880" y="371855"/>
                </a:lnTo>
                <a:lnTo>
                  <a:pt x="321038" y="367029"/>
                </a:lnTo>
                <a:lnTo>
                  <a:pt x="292951" y="337359"/>
                </a:lnTo>
                <a:lnTo>
                  <a:pt x="259601" y="297973"/>
                </a:lnTo>
                <a:lnTo>
                  <a:pt x="231919" y="261588"/>
                </a:lnTo>
                <a:lnTo>
                  <a:pt x="220835" y="240918"/>
                </a:lnTo>
                <a:lnTo>
                  <a:pt x="222222" y="220577"/>
                </a:lnTo>
                <a:lnTo>
                  <a:pt x="221549" y="187817"/>
                </a:lnTo>
                <a:lnTo>
                  <a:pt x="214709" y="153033"/>
                </a:lnTo>
                <a:lnTo>
                  <a:pt x="197594" y="126618"/>
                </a:lnTo>
                <a:lnTo>
                  <a:pt x="179278" y="107646"/>
                </a:lnTo>
                <a:lnTo>
                  <a:pt x="164129" y="87423"/>
                </a:lnTo>
                <a:lnTo>
                  <a:pt x="149838" y="71558"/>
                </a:lnTo>
                <a:lnTo>
                  <a:pt x="134094" y="65658"/>
                </a:lnTo>
                <a:close/>
              </a:path>
              <a:path w="2456815" h="372110">
                <a:moveTo>
                  <a:pt x="2434826" y="0"/>
                </a:moveTo>
                <a:lnTo>
                  <a:pt x="2106912" y="0"/>
                </a:lnTo>
                <a:lnTo>
                  <a:pt x="2115421" y="3428"/>
                </a:lnTo>
                <a:lnTo>
                  <a:pt x="2123116" y="7649"/>
                </a:lnTo>
                <a:lnTo>
                  <a:pt x="2173765" y="50087"/>
                </a:lnTo>
                <a:lnTo>
                  <a:pt x="2208162" y="85328"/>
                </a:lnTo>
                <a:lnTo>
                  <a:pt x="2241274" y="115877"/>
                </a:lnTo>
                <a:lnTo>
                  <a:pt x="2267313" y="129793"/>
                </a:lnTo>
                <a:lnTo>
                  <a:pt x="2287331" y="132955"/>
                </a:lnTo>
                <a:lnTo>
                  <a:pt x="2305444" y="139366"/>
                </a:lnTo>
                <a:lnTo>
                  <a:pt x="2323320" y="146992"/>
                </a:lnTo>
                <a:lnTo>
                  <a:pt x="2342624" y="153796"/>
                </a:lnTo>
                <a:lnTo>
                  <a:pt x="2363323" y="162117"/>
                </a:lnTo>
                <a:lnTo>
                  <a:pt x="2383629" y="170545"/>
                </a:lnTo>
                <a:lnTo>
                  <a:pt x="2405721" y="171424"/>
                </a:lnTo>
                <a:lnTo>
                  <a:pt x="2431778" y="157099"/>
                </a:lnTo>
                <a:lnTo>
                  <a:pt x="2451677" y="127144"/>
                </a:lnTo>
                <a:lnTo>
                  <a:pt x="2456289" y="90535"/>
                </a:lnTo>
                <a:lnTo>
                  <a:pt x="2452423" y="53711"/>
                </a:lnTo>
                <a:lnTo>
                  <a:pt x="2446891" y="23113"/>
                </a:lnTo>
                <a:lnTo>
                  <a:pt x="2445113" y="14731"/>
                </a:lnTo>
                <a:lnTo>
                  <a:pt x="2441938" y="7746"/>
                </a:lnTo>
                <a:lnTo>
                  <a:pt x="2437112" y="1777"/>
                </a:lnTo>
                <a:lnTo>
                  <a:pt x="2434826" y="0"/>
                </a:lnTo>
                <a:close/>
              </a:path>
              <a:path w="2456815" h="372110">
                <a:moveTo>
                  <a:pt x="1323467" y="35321"/>
                </a:moveTo>
                <a:lnTo>
                  <a:pt x="632362" y="35321"/>
                </a:lnTo>
                <a:lnTo>
                  <a:pt x="642445" y="37125"/>
                </a:lnTo>
                <a:lnTo>
                  <a:pt x="652635" y="41655"/>
                </a:lnTo>
                <a:lnTo>
                  <a:pt x="668815" y="51569"/>
                </a:lnTo>
                <a:lnTo>
                  <a:pt x="679209" y="59531"/>
                </a:lnTo>
                <a:lnTo>
                  <a:pt x="688318" y="69730"/>
                </a:lnTo>
                <a:lnTo>
                  <a:pt x="700641" y="86360"/>
                </a:lnTo>
                <a:lnTo>
                  <a:pt x="691149" y="92708"/>
                </a:lnTo>
                <a:lnTo>
                  <a:pt x="667573" y="110093"/>
                </a:lnTo>
                <a:lnTo>
                  <a:pt x="637258" y="136026"/>
                </a:lnTo>
                <a:lnTo>
                  <a:pt x="607550" y="168020"/>
                </a:lnTo>
                <a:lnTo>
                  <a:pt x="585610" y="203612"/>
                </a:lnTo>
                <a:lnTo>
                  <a:pt x="581388" y="215900"/>
                </a:lnTo>
                <a:lnTo>
                  <a:pt x="568725" y="253902"/>
                </a:lnTo>
                <a:lnTo>
                  <a:pt x="536257" y="291141"/>
                </a:lnTo>
                <a:lnTo>
                  <a:pt x="494234" y="321442"/>
                </a:lnTo>
                <a:lnTo>
                  <a:pt x="477375" y="332565"/>
                </a:lnTo>
                <a:lnTo>
                  <a:pt x="460515" y="345521"/>
                </a:lnTo>
                <a:lnTo>
                  <a:pt x="441942" y="364108"/>
                </a:lnTo>
                <a:lnTo>
                  <a:pt x="435592" y="371855"/>
                </a:lnTo>
                <a:lnTo>
                  <a:pt x="683623" y="371855"/>
                </a:lnTo>
                <a:lnTo>
                  <a:pt x="714452" y="340915"/>
                </a:lnTo>
                <a:lnTo>
                  <a:pt x="723882" y="330200"/>
                </a:lnTo>
                <a:lnTo>
                  <a:pt x="733534" y="322579"/>
                </a:lnTo>
                <a:lnTo>
                  <a:pt x="1498917" y="322579"/>
                </a:lnTo>
                <a:lnTo>
                  <a:pt x="1497792" y="319664"/>
                </a:lnTo>
                <a:lnTo>
                  <a:pt x="1469298" y="265142"/>
                </a:lnTo>
                <a:lnTo>
                  <a:pt x="1435031" y="208163"/>
                </a:lnTo>
                <a:lnTo>
                  <a:pt x="1399401" y="153299"/>
                </a:lnTo>
                <a:lnTo>
                  <a:pt x="1341679" y="68204"/>
                </a:lnTo>
                <a:lnTo>
                  <a:pt x="1328402" y="47116"/>
                </a:lnTo>
                <a:lnTo>
                  <a:pt x="1323467" y="35321"/>
                </a:lnTo>
                <a:close/>
              </a:path>
              <a:path w="2456815" h="372110">
                <a:moveTo>
                  <a:pt x="1498917" y="322579"/>
                </a:moveTo>
                <a:lnTo>
                  <a:pt x="733534" y="322579"/>
                </a:lnTo>
                <a:lnTo>
                  <a:pt x="806305" y="371855"/>
                </a:lnTo>
                <a:lnTo>
                  <a:pt x="1517759" y="371855"/>
                </a:lnTo>
                <a:lnTo>
                  <a:pt x="1516108" y="367156"/>
                </a:lnTo>
                <a:lnTo>
                  <a:pt x="1498917" y="322579"/>
                </a:lnTo>
                <a:close/>
              </a:path>
              <a:path w="2456815" h="372110">
                <a:moveTo>
                  <a:pt x="1398633" y="0"/>
                </a:moveTo>
                <a:lnTo>
                  <a:pt x="497568" y="0"/>
                </a:lnTo>
                <a:lnTo>
                  <a:pt x="497695" y="253"/>
                </a:lnTo>
                <a:lnTo>
                  <a:pt x="503820" y="5078"/>
                </a:lnTo>
                <a:lnTo>
                  <a:pt x="509553" y="9985"/>
                </a:lnTo>
                <a:lnTo>
                  <a:pt x="514500" y="15488"/>
                </a:lnTo>
                <a:lnTo>
                  <a:pt x="518269" y="22098"/>
                </a:lnTo>
                <a:lnTo>
                  <a:pt x="522519" y="30436"/>
                </a:lnTo>
                <a:lnTo>
                  <a:pt x="530461" y="39084"/>
                </a:lnTo>
                <a:lnTo>
                  <a:pt x="544308" y="45493"/>
                </a:lnTo>
                <a:lnTo>
                  <a:pt x="566275" y="47116"/>
                </a:lnTo>
                <a:lnTo>
                  <a:pt x="574784" y="46608"/>
                </a:lnTo>
                <a:lnTo>
                  <a:pt x="582785" y="44957"/>
                </a:lnTo>
                <a:lnTo>
                  <a:pt x="590405" y="43052"/>
                </a:lnTo>
                <a:lnTo>
                  <a:pt x="611995" y="37464"/>
                </a:lnTo>
                <a:lnTo>
                  <a:pt x="622256" y="35637"/>
                </a:lnTo>
                <a:lnTo>
                  <a:pt x="632362" y="35321"/>
                </a:lnTo>
                <a:lnTo>
                  <a:pt x="1323467" y="35321"/>
                </a:lnTo>
                <a:lnTo>
                  <a:pt x="1321188" y="29876"/>
                </a:lnTo>
                <a:lnTo>
                  <a:pt x="1321179" y="18446"/>
                </a:lnTo>
                <a:lnTo>
                  <a:pt x="1326812" y="12112"/>
                </a:lnTo>
                <a:lnTo>
                  <a:pt x="1336530" y="10160"/>
                </a:lnTo>
                <a:lnTo>
                  <a:pt x="1343249" y="9636"/>
                </a:lnTo>
                <a:lnTo>
                  <a:pt x="1355040" y="8064"/>
                </a:lnTo>
                <a:lnTo>
                  <a:pt x="1371070" y="5445"/>
                </a:lnTo>
                <a:lnTo>
                  <a:pt x="1390505" y="1777"/>
                </a:lnTo>
                <a:lnTo>
                  <a:pt x="1398633" y="0"/>
                </a:lnTo>
                <a:close/>
              </a:path>
            </a:pathLst>
          </a:custGeom>
          <a:solidFill>
            <a:srgbClr val="3B928B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6" name="object 39"/>
          <p:cNvSpPr/>
          <p:nvPr/>
        </p:nvSpPr>
        <p:spPr>
          <a:xfrm>
            <a:off x="8253413" y="0"/>
            <a:ext cx="2001837" cy="373063"/>
          </a:xfrm>
          <a:custGeom>
            <a:avLst/>
            <a:gdLst>
              <a:gd name="txL" fmla="*/ 0 w 2002790"/>
              <a:gd name="txT" fmla="*/ 0 h 372110"/>
              <a:gd name="txR" fmla="*/ 2002790 w 2002790"/>
              <a:gd name="txB" fmla="*/ 372110 h 372110"/>
            </a:gdLst>
            <a:ahLst/>
            <a:cxnLst>
              <a:cxn ang="0">
                <a:pos x="40215" y="346831"/>
              </a:cxn>
              <a:cxn ang="0">
                <a:pos x="63464" y="388977"/>
              </a:cxn>
              <a:cxn ang="0">
                <a:pos x="61094" y="399477"/>
              </a:cxn>
              <a:cxn ang="0">
                <a:pos x="951244" y="404588"/>
              </a:cxn>
              <a:cxn ang="0">
                <a:pos x="1067635" y="365840"/>
              </a:cxn>
              <a:cxn ang="0">
                <a:pos x="1100723" y="346831"/>
              </a:cxn>
              <a:cxn ang="0">
                <a:pos x="1226488" y="289406"/>
              </a:cxn>
              <a:cxn ang="0">
                <a:pos x="1273451" y="293011"/>
              </a:cxn>
              <a:cxn ang="0">
                <a:pos x="1348614" y="316932"/>
              </a:cxn>
              <a:cxn ang="0">
                <a:pos x="1449907" y="343406"/>
              </a:cxn>
              <a:cxn ang="0">
                <a:pos x="1574216" y="376812"/>
              </a:cxn>
              <a:cxn ang="0">
                <a:pos x="1648494" y="404588"/>
              </a:cxn>
              <a:cxn ang="0">
                <a:pos x="1922900" y="377693"/>
              </a:cxn>
              <a:cxn ang="0">
                <a:pos x="1836178" y="360223"/>
              </a:cxn>
              <a:cxn ang="0">
                <a:pos x="1762454" y="344016"/>
              </a:cxn>
              <a:cxn ang="0">
                <a:pos x="1657865" y="294203"/>
              </a:cxn>
              <a:cxn ang="0">
                <a:pos x="206859" y="0"/>
              </a:cxn>
              <a:cxn ang="0">
                <a:pos x="125732" y="10598"/>
              </a:cxn>
              <a:cxn ang="0">
                <a:pos x="17190" y="103396"/>
              </a:cxn>
              <a:cxn ang="0">
                <a:pos x="0" y="208375"/>
              </a:cxn>
              <a:cxn ang="0">
                <a:pos x="2455" y="240292"/>
              </a:cxn>
              <a:cxn ang="0">
                <a:pos x="17750" y="256975"/>
              </a:cxn>
              <a:cxn ang="0">
                <a:pos x="28085" y="263921"/>
              </a:cxn>
              <a:cxn ang="0">
                <a:pos x="15227" y="304943"/>
              </a:cxn>
              <a:cxn ang="0">
                <a:pos x="18574" y="343374"/>
              </a:cxn>
              <a:cxn ang="0">
                <a:pos x="40215" y="346831"/>
              </a:cxn>
              <a:cxn ang="0">
                <a:pos x="1126559" y="329788"/>
              </a:cxn>
              <a:cxn ang="0">
                <a:pos x="489411" y="327897"/>
              </a:cxn>
              <a:cxn ang="0">
                <a:pos x="439996" y="304097"/>
              </a:cxn>
              <a:cxn ang="0">
                <a:pos x="405771" y="240292"/>
              </a:cxn>
              <a:cxn ang="0">
                <a:pos x="416710" y="165509"/>
              </a:cxn>
              <a:cxn ang="0">
                <a:pos x="378416" y="78687"/>
              </a:cxn>
              <a:cxn ang="0">
                <a:pos x="270438" y="9291"/>
              </a:cxn>
              <a:cxn ang="0">
                <a:pos x="206859" y="0"/>
              </a:cxn>
              <a:cxn ang="0">
                <a:pos x="713110" y="237210"/>
              </a:cxn>
              <a:cxn ang="0">
                <a:pos x="628207" y="276858"/>
              </a:cxn>
              <a:cxn ang="0">
                <a:pos x="588178" y="308621"/>
              </a:cxn>
              <a:cxn ang="0">
                <a:pos x="541649" y="326420"/>
              </a:cxn>
              <a:cxn ang="0">
                <a:pos x="504276" y="329788"/>
              </a:cxn>
              <a:cxn ang="0">
                <a:pos x="1166944" y="303803"/>
              </a:cxn>
              <a:cxn ang="0">
                <a:pos x="1226488" y="289406"/>
              </a:cxn>
              <a:cxn ang="0">
                <a:pos x="1600767" y="267966"/>
              </a:cxn>
              <a:cxn ang="0">
                <a:pos x="838849" y="233243"/>
              </a:cxn>
              <a:cxn ang="0">
                <a:pos x="771244" y="231448"/>
              </a:cxn>
              <a:cxn ang="0">
                <a:pos x="1201068" y="140675"/>
              </a:cxn>
              <a:cxn ang="0">
                <a:pos x="1078501" y="163425"/>
              </a:cxn>
              <a:cxn ang="0">
                <a:pos x="903611" y="208375"/>
              </a:cxn>
              <a:cxn ang="0">
                <a:pos x="863682" y="215471"/>
              </a:cxn>
              <a:cxn ang="0">
                <a:pos x="838849" y="233243"/>
              </a:cxn>
              <a:cxn ang="0">
                <a:pos x="1384499" y="172310"/>
              </a:cxn>
              <a:cxn ang="0">
                <a:pos x="1336747" y="151760"/>
              </a:cxn>
              <a:cxn ang="0">
                <a:pos x="1254879" y="139627"/>
              </a:cxn>
            </a:cxnLst>
            <a:rect l="txL" t="txT" r="txR" b="txB"/>
            <a:pathLst>
              <a:path w="2002790" h="372110">
                <a:moveTo>
                  <a:pt x="1118129" y="318770"/>
                </a:moveTo>
                <a:lnTo>
                  <a:pt x="40842" y="318770"/>
                </a:lnTo>
                <a:lnTo>
                  <a:pt x="40842" y="325374"/>
                </a:lnTo>
                <a:lnTo>
                  <a:pt x="64464" y="357505"/>
                </a:lnTo>
                <a:lnTo>
                  <a:pt x="60908" y="362204"/>
                </a:lnTo>
                <a:lnTo>
                  <a:pt x="62051" y="367157"/>
                </a:lnTo>
                <a:lnTo>
                  <a:pt x="65226" y="371856"/>
                </a:lnTo>
                <a:lnTo>
                  <a:pt x="966291" y="371856"/>
                </a:lnTo>
                <a:lnTo>
                  <a:pt x="1020173" y="358773"/>
                </a:lnTo>
                <a:lnTo>
                  <a:pt x="1084518" y="336242"/>
                </a:lnTo>
                <a:lnTo>
                  <a:pt x="1112595" y="322072"/>
                </a:lnTo>
                <a:lnTo>
                  <a:pt x="1118129" y="318770"/>
                </a:lnTo>
                <a:close/>
              </a:path>
              <a:path w="2002790" h="372110">
                <a:moveTo>
                  <a:pt x="1673487" y="265991"/>
                </a:moveTo>
                <a:lnTo>
                  <a:pt x="1245884" y="265991"/>
                </a:lnTo>
                <a:lnTo>
                  <a:pt x="1267297" y="266017"/>
                </a:lnTo>
                <a:lnTo>
                  <a:pt x="1293592" y="269305"/>
                </a:lnTo>
                <a:lnTo>
                  <a:pt x="1327733" y="278511"/>
                </a:lnTo>
                <a:lnTo>
                  <a:pt x="1369943" y="291294"/>
                </a:lnTo>
                <a:lnTo>
                  <a:pt x="1417665" y="303053"/>
                </a:lnTo>
                <a:lnTo>
                  <a:pt x="1472841" y="315622"/>
                </a:lnTo>
                <a:lnTo>
                  <a:pt x="1537410" y="330835"/>
                </a:lnTo>
                <a:lnTo>
                  <a:pt x="1599116" y="346328"/>
                </a:lnTo>
                <a:lnTo>
                  <a:pt x="1646630" y="360299"/>
                </a:lnTo>
                <a:lnTo>
                  <a:pt x="1674570" y="371856"/>
                </a:lnTo>
                <a:lnTo>
                  <a:pt x="2002357" y="371856"/>
                </a:lnTo>
                <a:lnTo>
                  <a:pt x="1953319" y="347138"/>
                </a:lnTo>
                <a:lnTo>
                  <a:pt x="1908885" y="337312"/>
                </a:lnTo>
                <a:lnTo>
                  <a:pt x="1865225" y="331079"/>
                </a:lnTo>
                <a:lnTo>
                  <a:pt x="1830209" y="326691"/>
                </a:lnTo>
                <a:lnTo>
                  <a:pt x="1790335" y="316184"/>
                </a:lnTo>
                <a:lnTo>
                  <a:pt x="1732101" y="291592"/>
                </a:lnTo>
                <a:lnTo>
                  <a:pt x="1684089" y="270399"/>
                </a:lnTo>
                <a:lnTo>
                  <a:pt x="1673487" y="265991"/>
                </a:lnTo>
                <a:close/>
              </a:path>
              <a:path w="2002790" h="372110">
                <a:moveTo>
                  <a:pt x="210133" y="0"/>
                </a:moveTo>
                <a:lnTo>
                  <a:pt x="167715" y="2159"/>
                </a:lnTo>
                <a:lnTo>
                  <a:pt x="127720" y="9741"/>
                </a:lnTo>
                <a:lnTo>
                  <a:pt x="61255" y="37717"/>
                </a:lnTo>
                <a:lnTo>
                  <a:pt x="17454" y="95033"/>
                </a:lnTo>
                <a:lnTo>
                  <a:pt x="4838" y="145208"/>
                </a:lnTo>
                <a:lnTo>
                  <a:pt x="0" y="191516"/>
                </a:lnTo>
                <a:lnTo>
                  <a:pt x="36" y="193248"/>
                </a:lnTo>
                <a:lnTo>
                  <a:pt x="2488" y="220852"/>
                </a:lnTo>
                <a:lnTo>
                  <a:pt x="9789" y="231425"/>
                </a:lnTo>
                <a:lnTo>
                  <a:pt x="18030" y="236188"/>
                </a:lnTo>
                <a:lnTo>
                  <a:pt x="25009" y="238712"/>
                </a:lnTo>
                <a:lnTo>
                  <a:pt x="28523" y="242570"/>
                </a:lnTo>
                <a:lnTo>
                  <a:pt x="24283" y="256569"/>
                </a:lnTo>
                <a:lnTo>
                  <a:pt x="15458" y="280273"/>
                </a:lnTo>
                <a:lnTo>
                  <a:pt x="10753" y="303381"/>
                </a:lnTo>
                <a:lnTo>
                  <a:pt x="18871" y="315595"/>
                </a:lnTo>
                <a:lnTo>
                  <a:pt x="40842" y="319913"/>
                </a:lnTo>
                <a:lnTo>
                  <a:pt x="40842" y="318770"/>
                </a:lnTo>
                <a:lnTo>
                  <a:pt x="1118129" y="318770"/>
                </a:lnTo>
                <a:lnTo>
                  <a:pt x="1144375" y="303109"/>
                </a:lnTo>
                <a:lnTo>
                  <a:pt x="512252" y="303109"/>
                </a:lnTo>
                <a:lnTo>
                  <a:pt x="497153" y="301371"/>
                </a:lnTo>
                <a:lnTo>
                  <a:pt x="480984" y="295683"/>
                </a:lnTo>
                <a:lnTo>
                  <a:pt x="446956" y="279495"/>
                </a:lnTo>
                <a:lnTo>
                  <a:pt x="416786" y="254115"/>
                </a:lnTo>
                <a:lnTo>
                  <a:pt x="412190" y="220852"/>
                </a:lnTo>
                <a:lnTo>
                  <a:pt x="421854" y="188948"/>
                </a:lnTo>
                <a:lnTo>
                  <a:pt x="423301" y="152124"/>
                </a:lnTo>
                <a:lnTo>
                  <a:pt x="412245" y="112533"/>
                </a:lnTo>
                <a:lnTo>
                  <a:pt x="384401" y="72325"/>
                </a:lnTo>
                <a:lnTo>
                  <a:pt x="335482" y="33655"/>
                </a:lnTo>
                <a:lnTo>
                  <a:pt x="274713" y="8540"/>
                </a:lnTo>
                <a:lnTo>
                  <a:pt x="242542" y="2365"/>
                </a:lnTo>
                <a:lnTo>
                  <a:pt x="210133" y="0"/>
                </a:lnTo>
                <a:close/>
              </a:path>
              <a:path w="2002790" h="372110">
                <a:moveTo>
                  <a:pt x="783443" y="212725"/>
                </a:moveTo>
                <a:lnTo>
                  <a:pt x="724388" y="218019"/>
                </a:lnTo>
                <a:lnTo>
                  <a:pt x="672667" y="233934"/>
                </a:lnTo>
                <a:lnTo>
                  <a:pt x="638143" y="254460"/>
                </a:lnTo>
                <a:lnTo>
                  <a:pt x="615739" y="270795"/>
                </a:lnTo>
                <a:lnTo>
                  <a:pt x="597479" y="283654"/>
                </a:lnTo>
                <a:lnTo>
                  <a:pt x="575385" y="293750"/>
                </a:lnTo>
                <a:lnTo>
                  <a:pt x="550213" y="300013"/>
                </a:lnTo>
                <a:lnTo>
                  <a:pt x="529554" y="302894"/>
                </a:lnTo>
                <a:lnTo>
                  <a:pt x="512252" y="303109"/>
                </a:lnTo>
                <a:lnTo>
                  <a:pt x="1144375" y="303109"/>
                </a:lnTo>
                <a:lnTo>
                  <a:pt x="1185398" y="279225"/>
                </a:lnTo>
                <a:lnTo>
                  <a:pt x="1226387" y="266573"/>
                </a:lnTo>
                <a:lnTo>
                  <a:pt x="1245884" y="265991"/>
                </a:lnTo>
                <a:lnTo>
                  <a:pt x="1673487" y="265991"/>
                </a:lnTo>
                <a:lnTo>
                  <a:pt x="1626089" y="246287"/>
                </a:lnTo>
                <a:lnTo>
                  <a:pt x="1546669" y="214375"/>
                </a:lnTo>
                <a:lnTo>
                  <a:pt x="852118" y="214375"/>
                </a:lnTo>
                <a:lnTo>
                  <a:pt x="831973" y="213145"/>
                </a:lnTo>
                <a:lnTo>
                  <a:pt x="783443" y="212725"/>
                </a:lnTo>
                <a:close/>
              </a:path>
              <a:path w="2002790" h="372110">
                <a:moveTo>
                  <a:pt x="1274725" y="128331"/>
                </a:moveTo>
                <a:lnTo>
                  <a:pt x="1220062" y="129293"/>
                </a:lnTo>
                <a:lnTo>
                  <a:pt x="1159204" y="137033"/>
                </a:lnTo>
                <a:lnTo>
                  <a:pt x="1095558" y="150209"/>
                </a:lnTo>
                <a:lnTo>
                  <a:pt x="940768" y="187727"/>
                </a:lnTo>
                <a:lnTo>
                  <a:pt x="917904" y="191516"/>
                </a:lnTo>
                <a:lnTo>
                  <a:pt x="898999" y="193248"/>
                </a:lnTo>
                <a:lnTo>
                  <a:pt x="877344" y="198040"/>
                </a:lnTo>
                <a:lnTo>
                  <a:pt x="859522" y="205285"/>
                </a:lnTo>
                <a:lnTo>
                  <a:pt x="852118" y="214375"/>
                </a:lnTo>
                <a:lnTo>
                  <a:pt x="1546669" y="214375"/>
                </a:lnTo>
                <a:lnTo>
                  <a:pt x="1406396" y="158370"/>
                </a:lnTo>
                <a:lnTo>
                  <a:pt x="1382597" y="147955"/>
                </a:lnTo>
                <a:lnTo>
                  <a:pt x="1357889" y="139479"/>
                </a:lnTo>
                <a:lnTo>
                  <a:pt x="1321300" y="132332"/>
                </a:lnTo>
                <a:lnTo>
                  <a:pt x="1274725" y="128331"/>
                </a:lnTo>
                <a:close/>
              </a:path>
            </a:pathLst>
          </a:custGeom>
          <a:solidFill>
            <a:srgbClr val="52256D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7" name="object 40"/>
          <p:cNvSpPr/>
          <p:nvPr/>
        </p:nvSpPr>
        <p:spPr>
          <a:xfrm>
            <a:off x="8558213" y="1143000"/>
            <a:ext cx="1168400" cy="369888"/>
          </a:xfrm>
          <a:custGeom>
            <a:avLst/>
            <a:gdLst>
              <a:gd name="txL" fmla="*/ 0 w 1167765"/>
              <a:gd name="txT" fmla="*/ 0 h 370839"/>
              <a:gd name="txR" fmla="*/ 1167765 w 1167765"/>
              <a:gd name="txB" fmla="*/ 370839 h 370839"/>
            </a:gdLst>
            <a:ahLst/>
            <a:cxnLst>
              <a:cxn ang="0">
                <a:pos x="1068345" y="0"/>
              </a:cxn>
              <a:cxn ang="0">
                <a:pos x="350603" y="0"/>
              </a:cxn>
              <a:cxn ang="0">
                <a:pos x="329276" y="5550"/>
              </a:cxn>
              <a:cxn ang="0">
                <a:pos x="279620" y="17967"/>
              </a:cxn>
              <a:cxn ang="0">
                <a:pos x="221431" y="38583"/>
              </a:cxn>
              <a:cxn ang="0">
                <a:pos x="166528" y="66406"/>
              </a:cxn>
              <a:cxn ang="0">
                <a:pos x="118682" y="92939"/>
              </a:cxn>
              <a:cxn ang="0">
                <a:pos x="81663" y="109680"/>
              </a:cxn>
              <a:cxn ang="0">
                <a:pos x="53246" y="122981"/>
              </a:cxn>
              <a:cxn ang="0">
                <a:pos x="24124" y="147866"/>
              </a:cxn>
              <a:cxn ang="0">
                <a:pos x="3366" y="183224"/>
              </a:cxn>
              <a:cxn ang="0">
                <a:pos x="0" y="227960"/>
              </a:cxn>
              <a:cxn ang="0">
                <a:pos x="23083" y="280973"/>
              </a:cxn>
              <a:cxn ang="0">
                <a:pos x="69769" y="340243"/>
              </a:cxn>
              <a:cxn ang="0">
                <a:pos x="369352" y="340243"/>
              </a:cxn>
              <a:cxn ang="0">
                <a:pos x="336770" y="294381"/>
              </a:cxn>
              <a:cxn ang="0">
                <a:pos x="301804" y="264903"/>
              </a:cxn>
              <a:cxn ang="0">
                <a:pos x="288024" y="257050"/>
              </a:cxn>
              <a:cxn ang="0">
                <a:pos x="465421" y="251683"/>
              </a:cxn>
              <a:cxn ang="0">
                <a:pos x="596219" y="244840"/>
              </a:cxn>
              <a:cxn ang="0">
                <a:pos x="674237" y="235112"/>
              </a:cxn>
              <a:cxn ang="0">
                <a:pos x="1109334" y="235112"/>
              </a:cxn>
              <a:cxn ang="0">
                <a:pos x="1105355" y="230403"/>
              </a:cxn>
              <a:cxn ang="0">
                <a:pos x="1072080" y="194885"/>
              </a:cxn>
              <a:cxn ang="0">
                <a:pos x="1037157" y="162147"/>
              </a:cxn>
              <a:cxn ang="0">
                <a:pos x="1001877" y="134531"/>
              </a:cxn>
              <a:cxn ang="0">
                <a:pos x="1013452" y="125900"/>
              </a:cxn>
              <a:cxn ang="0">
                <a:pos x="1038419" y="100915"/>
              </a:cxn>
              <a:cxn ang="0">
                <a:pos x="1062156" y="60941"/>
              </a:cxn>
              <a:cxn ang="0">
                <a:pos x="1070025" y="7352"/>
              </a:cxn>
              <a:cxn ang="0">
                <a:pos x="1068345" y="0"/>
              </a:cxn>
              <a:cxn ang="0">
                <a:pos x="1109334" y="235112"/>
              </a:cxn>
              <a:cxn ang="0">
                <a:pos x="674237" y="235112"/>
              </a:cxn>
              <a:cxn ang="0">
                <a:pos x="840646" y="340243"/>
              </a:cxn>
              <a:cxn ang="0">
                <a:pos x="1188720" y="340243"/>
              </a:cxn>
              <a:cxn ang="0">
                <a:pos x="1182643" y="330208"/>
              </a:cxn>
              <a:cxn ang="0">
                <a:pos x="1161908" y="300412"/>
              </a:cxn>
              <a:cxn ang="0">
                <a:pos x="1135725" y="266358"/>
              </a:cxn>
              <a:cxn ang="0">
                <a:pos x="1109334" y="235112"/>
              </a:cxn>
            </a:cxnLst>
            <a:rect l="txL" t="txT" r="txR" b="txB"/>
            <a:pathLst>
              <a:path w="1167765" h="370839">
                <a:moveTo>
                  <a:pt x="1049348" y="0"/>
                </a:moveTo>
                <a:lnTo>
                  <a:pt x="344371" y="0"/>
                </a:lnTo>
                <a:lnTo>
                  <a:pt x="323422" y="6038"/>
                </a:lnTo>
                <a:lnTo>
                  <a:pt x="274648" y="19557"/>
                </a:lnTo>
                <a:lnTo>
                  <a:pt x="217496" y="41995"/>
                </a:lnTo>
                <a:lnTo>
                  <a:pt x="163570" y="72278"/>
                </a:lnTo>
                <a:lnTo>
                  <a:pt x="116574" y="101157"/>
                </a:lnTo>
                <a:lnTo>
                  <a:pt x="80211" y="119379"/>
                </a:lnTo>
                <a:lnTo>
                  <a:pt x="52294" y="133855"/>
                </a:lnTo>
                <a:lnTo>
                  <a:pt x="23695" y="160938"/>
                </a:lnTo>
                <a:lnTo>
                  <a:pt x="3300" y="199426"/>
                </a:lnTo>
                <a:lnTo>
                  <a:pt x="0" y="248119"/>
                </a:lnTo>
                <a:lnTo>
                  <a:pt x="22680" y="305815"/>
                </a:lnTo>
                <a:lnTo>
                  <a:pt x="68527" y="370331"/>
                </a:lnTo>
                <a:lnTo>
                  <a:pt x="362786" y="370331"/>
                </a:lnTo>
                <a:lnTo>
                  <a:pt x="330782" y="320420"/>
                </a:lnTo>
                <a:lnTo>
                  <a:pt x="296438" y="288327"/>
                </a:lnTo>
                <a:lnTo>
                  <a:pt x="282903" y="279780"/>
                </a:lnTo>
                <a:lnTo>
                  <a:pt x="457147" y="273938"/>
                </a:lnTo>
                <a:lnTo>
                  <a:pt x="585619" y="266493"/>
                </a:lnTo>
                <a:lnTo>
                  <a:pt x="662252" y="255904"/>
                </a:lnTo>
                <a:lnTo>
                  <a:pt x="1089609" y="255904"/>
                </a:lnTo>
                <a:lnTo>
                  <a:pt x="1085701" y="250777"/>
                </a:lnTo>
                <a:lnTo>
                  <a:pt x="1053017" y="212118"/>
                </a:lnTo>
                <a:lnTo>
                  <a:pt x="1018723" y="176485"/>
                </a:lnTo>
                <a:lnTo>
                  <a:pt x="984070" y="146430"/>
                </a:lnTo>
                <a:lnTo>
                  <a:pt x="995438" y="137034"/>
                </a:lnTo>
                <a:lnTo>
                  <a:pt x="1019963" y="109839"/>
                </a:lnTo>
                <a:lnTo>
                  <a:pt x="1043273" y="66331"/>
                </a:lnTo>
                <a:lnTo>
                  <a:pt x="1050999" y="8000"/>
                </a:lnTo>
                <a:lnTo>
                  <a:pt x="1049348" y="0"/>
                </a:lnTo>
                <a:close/>
              </a:path>
              <a:path w="1167765" h="370839">
                <a:moveTo>
                  <a:pt x="1089609" y="255904"/>
                </a:moveTo>
                <a:lnTo>
                  <a:pt x="662252" y="255904"/>
                </a:lnTo>
                <a:lnTo>
                  <a:pt x="825701" y="370331"/>
                </a:lnTo>
                <a:lnTo>
                  <a:pt x="1167585" y="370331"/>
                </a:lnTo>
                <a:lnTo>
                  <a:pt x="1161616" y="359409"/>
                </a:lnTo>
                <a:lnTo>
                  <a:pt x="1141250" y="326973"/>
                </a:lnTo>
                <a:lnTo>
                  <a:pt x="1115529" y="289912"/>
                </a:lnTo>
                <a:lnTo>
                  <a:pt x="1089609" y="255904"/>
                </a:lnTo>
                <a:close/>
              </a:path>
            </a:pathLst>
          </a:custGeom>
          <a:solidFill>
            <a:srgbClr val="969F2C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8" name="object 41"/>
          <p:cNvSpPr/>
          <p:nvPr/>
        </p:nvSpPr>
        <p:spPr>
          <a:xfrm>
            <a:off x="8024813" y="762000"/>
            <a:ext cx="1619250" cy="371475"/>
          </a:xfrm>
          <a:custGeom>
            <a:avLst/>
            <a:gdLst>
              <a:gd name="txL" fmla="*/ 0 w 1618615"/>
              <a:gd name="txT" fmla="*/ 0 h 372110"/>
              <a:gd name="txR" fmla="*/ 1618615 w 1618615"/>
              <a:gd name="txB" fmla="*/ 372110 h 372110"/>
            </a:gdLst>
            <a:ahLst/>
            <a:cxnLst>
              <a:cxn ang="0">
                <a:pos x="1361167" y="0"/>
              </a:cxn>
              <a:cxn ang="0">
                <a:pos x="640444" y="0"/>
              </a:cxn>
              <a:cxn ang="0">
                <a:pos x="678397" y="23888"/>
              </a:cxn>
              <a:cxn ang="0">
                <a:pos x="763516" y="76661"/>
              </a:cxn>
              <a:cxn ang="0">
                <a:pos x="797387" y="97133"/>
              </a:cxn>
              <a:cxn ang="0">
                <a:pos x="819400" y="109718"/>
              </a:cxn>
              <a:cxn ang="0">
                <a:pos x="846064" y="124448"/>
              </a:cxn>
              <a:cxn ang="0">
                <a:pos x="881701" y="150155"/>
              </a:cxn>
              <a:cxn ang="0">
                <a:pos x="950384" y="205548"/>
              </a:cxn>
              <a:cxn ang="0">
                <a:pos x="1076199" y="309343"/>
              </a:cxn>
              <a:cxn ang="0">
                <a:pos x="924768" y="351478"/>
              </a:cxn>
              <a:cxn ang="0">
                <a:pos x="1639571" y="351478"/>
              </a:cxn>
              <a:cxn ang="0">
                <a:pos x="1609421" y="266389"/>
              </a:cxn>
              <a:cxn ang="0">
                <a:pos x="1582682" y="225646"/>
              </a:cxn>
              <a:cxn ang="0">
                <a:pos x="1553997" y="196515"/>
              </a:cxn>
              <a:cxn ang="0">
                <a:pos x="1495610" y="161212"/>
              </a:cxn>
              <a:cxn ang="0">
                <a:pos x="1463283" y="142610"/>
              </a:cxn>
              <a:cxn ang="0">
                <a:pos x="1430061" y="114757"/>
              </a:cxn>
              <a:cxn ang="0">
                <a:pos x="1398673" y="76911"/>
              </a:cxn>
              <a:cxn ang="0">
                <a:pos x="1371846" y="28328"/>
              </a:cxn>
              <a:cxn ang="0">
                <a:pos x="1361167" y="0"/>
              </a:cxn>
              <a:cxn ang="0">
                <a:pos x="154770" y="0"/>
              </a:cxn>
              <a:cxn ang="0">
                <a:pos x="0" y="0"/>
              </a:cxn>
              <a:cxn ang="0">
                <a:pos x="28684" y="37092"/>
              </a:cxn>
              <a:cxn ang="0">
                <a:pos x="68004" y="86929"/>
              </a:cxn>
              <a:cxn ang="0">
                <a:pos x="106900" y="134280"/>
              </a:cxn>
              <a:cxn ang="0">
                <a:pos x="140846" y="172559"/>
              </a:cxn>
              <a:cxn ang="0">
                <a:pos x="193912" y="210295"/>
              </a:cxn>
              <a:cxn ang="0">
                <a:pos x="224036" y="215861"/>
              </a:cxn>
              <a:cxn ang="0">
                <a:pos x="256740" y="210039"/>
              </a:cxn>
              <a:cxn ang="0">
                <a:pos x="293079" y="190983"/>
              </a:cxn>
              <a:cxn ang="0">
                <a:pos x="336900" y="156922"/>
              </a:cxn>
              <a:cxn ang="0">
                <a:pos x="366691" y="131969"/>
              </a:cxn>
              <a:cxn ang="0">
                <a:pos x="399344" y="103954"/>
              </a:cxn>
              <a:cxn ang="0">
                <a:pos x="436525" y="71423"/>
              </a:cxn>
              <a:cxn ang="0">
                <a:pos x="476557" y="35799"/>
              </a:cxn>
              <a:cxn ang="0">
                <a:pos x="482441" y="30491"/>
              </a:cxn>
              <a:cxn ang="0">
                <a:pos x="240325" y="30491"/>
              </a:cxn>
              <a:cxn ang="0">
                <a:pos x="229873" y="27322"/>
              </a:cxn>
              <a:cxn ang="0">
                <a:pos x="205622" y="19732"/>
              </a:cxn>
              <a:cxn ang="0">
                <a:pos x="178234" y="10588"/>
              </a:cxn>
              <a:cxn ang="0">
                <a:pos x="158376" y="2756"/>
              </a:cxn>
              <a:cxn ang="0">
                <a:pos x="154770" y="0"/>
              </a:cxn>
              <a:cxn ang="0">
                <a:pos x="516032" y="0"/>
              </a:cxn>
              <a:cxn ang="0">
                <a:pos x="264775" y="0"/>
              </a:cxn>
              <a:cxn ang="0">
                <a:pos x="256796" y="9123"/>
              </a:cxn>
              <a:cxn ang="0">
                <a:pos x="252935" y="13964"/>
              </a:cxn>
              <a:cxn ang="0">
                <a:pos x="248897" y="19132"/>
              </a:cxn>
              <a:cxn ang="0">
                <a:pos x="244691" y="24637"/>
              </a:cxn>
              <a:cxn ang="0">
                <a:pos x="240325" y="30491"/>
              </a:cxn>
              <a:cxn ang="0">
                <a:pos x="482441" y="30491"/>
              </a:cxn>
              <a:cxn ang="0">
                <a:pos x="516032" y="0"/>
              </a:cxn>
            </a:cxnLst>
            <a:rect l="txL" t="txT" r="txR" b="txB"/>
            <a:pathLst>
              <a:path w="1618615" h="372110">
                <a:moveTo>
                  <a:pt x="1343660" y="0"/>
                </a:moveTo>
                <a:lnTo>
                  <a:pt x="632206" y="0"/>
                </a:lnTo>
                <a:lnTo>
                  <a:pt x="669671" y="25273"/>
                </a:lnTo>
                <a:lnTo>
                  <a:pt x="753697" y="81105"/>
                </a:lnTo>
                <a:lnTo>
                  <a:pt x="787132" y="102764"/>
                </a:lnTo>
                <a:lnTo>
                  <a:pt x="808863" y="116078"/>
                </a:lnTo>
                <a:lnTo>
                  <a:pt x="835183" y="131665"/>
                </a:lnTo>
                <a:lnTo>
                  <a:pt x="870362" y="158861"/>
                </a:lnTo>
                <a:lnTo>
                  <a:pt x="938164" y="217465"/>
                </a:lnTo>
                <a:lnTo>
                  <a:pt x="1062354" y="327279"/>
                </a:lnTo>
                <a:lnTo>
                  <a:pt x="912876" y="371856"/>
                </a:lnTo>
                <a:lnTo>
                  <a:pt x="1618488" y="371856"/>
                </a:lnTo>
                <a:lnTo>
                  <a:pt x="1588724" y="281833"/>
                </a:lnTo>
                <a:lnTo>
                  <a:pt x="1562328" y="238729"/>
                </a:lnTo>
                <a:lnTo>
                  <a:pt x="1534012" y="207909"/>
                </a:lnTo>
                <a:lnTo>
                  <a:pt x="1476375" y="170561"/>
                </a:lnTo>
                <a:lnTo>
                  <a:pt x="1444462" y="150879"/>
                </a:lnTo>
                <a:lnTo>
                  <a:pt x="1411668" y="121412"/>
                </a:lnTo>
                <a:lnTo>
                  <a:pt x="1380684" y="81371"/>
                </a:lnTo>
                <a:lnTo>
                  <a:pt x="1354201" y="29972"/>
                </a:lnTo>
                <a:lnTo>
                  <a:pt x="1343660" y="0"/>
                </a:lnTo>
                <a:close/>
              </a:path>
              <a:path w="1618615" h="372110">
                <a:moveTo>
                  <a:pt x="152781" y="0"/>
                </a:moveTo>
                <a:lnTo>
                  <a:pt x="0" y="0"/>
                </a:lnTo>
                <a:lnTo>
                  <a:pt x="28321" y="39243"/>
                </a:lnTo>
                <a:lnTo>
                  <a:pt x="67129" y="91969"/>
                </a:lnTo>
                <a:lnTo>
                  <a:pt x="105521" y="142065"/>
                </a:lnTo>
                <a:lnTo>
                  <a:pt x="139031" y="182564"/>
                </a:lnTo>
                <a:lnTo>
                  <a:pt x="191418" y="222488"/>
                </a:lnTo>
                <a:lnTo>
                  <a:pt x="221154" y="228377"/>
                </a:lnTo>
                <a:lnTo>
                  <a:pt x="253438" y="222218"/>
                </a:lnTo>
                <a:lnTo>
                  <a:pt x="289306" y="202057"/>
                </a:lnTo>
                <a:lnTo>
                  <a:pt x="332565" y="166020"/>
                </a:lnTo>
                <a:lnTo>
                  <a:pt x="361975" y="139620"/>
                </a:lnTo>
                <a:lnTo>
                  <a:pt x="394208" y="109982"/>
                </a:lnTo>
                <a:lnTo>
                  <a:pt x="430911" y="75565"/>
                </a:lnTo>
                <a:lnTo>
                  <a:pt x="470427" y="37875"/>
                </a:lnTo>
                <a:lnTo>
                  <a:pt x="476237" y="32258"/>
                </a:lnTo>
                <a:lnTo>
                  <a:pt x="237236" y="32258"/>
                </a:lnTo>
                <a:lnTo>
                  <a:pt x="226917" y="28906"/>
                </a:lnTo>
                <a:lnTo>
                  <a:pt x="202977" y="20875"/>
                </a:lnTo>
                <a:lnTo>
                  <a:pt x="175942" y="11201"/>
                </a:lnTo>
                <a:lnTo>
                  <a:pt x="156337" y="2921"/>
                </a:lnTo>
                <a:lnTo>
                  <a:pt x="152781" y="0"/>
                </a:lnTo>
                <a:close/>
              </a:path>
              <a:path w="1618615" h="372110">
                <a:moveTo>
                  <a:pt x="509397" y="0"/>
                </a:moveTo>
                <a:lnTo>
                  <a:pt x="261366" y="0"/>
                </a:lnTo>
                <a:lnTo>
                  <a:pt x="253492" y="9651"/>
                </a:lnTo>
                <a:lnTo>
                  <a:pt x="249683" y="14773"/>
                </a:lnTo>
                <a:lnTo>
                  <a:pt x="245697" y="20240"/>
                </a:lnTo>
                <a:lnTo>
                  <a:pt x="241544" y="26064"/>
                </a:lnTo>
                <a:lnTo>
                  <a:pt x="237236" y="32258"/>
                </a:lnTo>
                <a:lnTo>
                  <a:pt x="476237" y="32258"/>
                </a:lnTo>
                <a:lnTo>
                  <a:pt x="509397" y="0"/>
                </a:lnTo>
                <a:close/>
              </a:path>
            </a:pathLst>
          </a:custGeom>
          <a:solidFill>
            <a:srgbClr val="C5041D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09" name="object 42"/>
          <p:cNvSpPr/>
          <p:nvPr/>
        </p:nvSpPr>
        <p:spPr>
          <a:xfrm>
            <a:off x="8786813" y="1905000"/>
            <a:ext cx="1535112" cy="371475"/>
          </a:xfrm>
          <a:custGeom>
            <a:avLst/>
            <a:gdLst>
              <a:gd name="txL" fmla="*/ 0 w 1535429"/>
              <a:gd name="txT" fmla="*/ 0 h 370839"/>
              <a:gd name="txR" fmla="*/ 1535429 w 1535429"/>
              <a:gd name="txB" fmla="*/ 370839 h 370839"/>
            </a:gdLst>
            <a:ahLst/>
            <a:cxnLst>
              <a:cxn ang="0">
                <a:pos x="1167850" y="0"/>
              </a:cxn>
              <a:cxn ang="0">
                <a:pos x="1196987" y="19755"/>
              </a:cxn>
              <a:cxn ang="0">
                <a:pos x="1266475" y="103426"/>
              </a:cxn>
              <a:cxn ang="0">
                <a:pos x="1274566" y="130731"/>
              </a:cxn>
              <a:cxn ang="0">
                <a:pos x="1292343" y="159027"/>
              </a:cxn>
              <a:cxn ang="0">
                <a:pos x="1296210" y="207914"/>
              </a:cxn>
              <a:cxn ang="0">
                <a:pos x="1291753" y="290894"/>
              </a:cxn>
              <a:cxn ang="0">
                <a:pos x="1256822" y="345095"/>
              </a:cxn>
              <a:cxn ang="0">
                <a:pos x="1252739" y="377630"/>
              </a:cxn>
              <a:cxn ang="0">
                <a:pos x="1309926" y="391926"/>
              </a:cxn>
              <a:cxn ang="0">
                <a:pos x="1395779" y="339600"/>
              </a:cxn>
              <a:cxn ang="0">
                <a:pos x="1434899" y="258443"/>
              </a:cxn>
              <a:cxn ang="0">
                <a:pos x="1455568" y="197953"/>
              </a:cxn>
              <a:cxn ang="0">
                <a:pos x="1514175" y="129836"/>
              </a:cxn>
              <a:cxn ang="0">
                <a:pos x="1503250" y="67866"/>
              </a:cxn>
              <a:cxn ang="0">
                <a:pos x="1435860" y="45036"/>
              </a:cxn>
              <a:cxn ang="0">
                <a:pos x="1397041" y="41257"/>
              </a:cxn>
              <a:cxn ang="0">
                <a:pos x="1375267" y="27160"/>
              </a:cxn>
              <a:cxn ang="0">
                <a:pos x="1361723" y="14781"/>
              </a:cxn>
              <a:cxn ang="0">
                <a:pos x="1347217" y="9272"/>
              </a:cxn>
              <a:cxn ang="0">
                <a:pos x="364348" y="0"/>
              </a:cxn>
              <a:cxn ang="0">
                <a:pos x="207543" y="13169"/>
              </a:cxn>
              <a:cxn ang="0">
                <a:pos x="206638" y="33093"/>
              </a:cxn>
              <a:cxn ang="0">
                <a:pos x="209829" y="52814"/>
              </a:cxn>
              <a:cxn ang="0">
                <a:pos x="214965" y="76718"/>
              </a:cxn>
              <a:cxn ang="0">
                <a:pos x="201734" y="98909"/>
              </a:cxn>
              <a:cxn ang="0">
                <a:pos x="151186" y="172324"/>
              </a:cxn>
              <a:cxn ang="0">
                <a:pos x="62864" y="261250"/>
              </a:cxn>
              <a:cxn ang="0">
                <a:pos x="9697" y="297604"/>
              </a:cxn>
              <a:cxn ang="0">
                <a:pos x="1571" y="347656"/>
              </a:cxn>
              <a:cxn ang="0">
                <a:pos x="44202" y="363774"/>
              </a:cxn>
              <a:cxn ang="0">
                <a:pos x="137369" y="348168"/>
              </a:cxn>
              <a:cxn ang="0">
                <a:pos x="256801" y="305884"/>
              </a:cxn>
              <a:cxn ang="0">
                <a:pos x="434442" y="217893"/>
              </a:cxn>
              <a:cxn ang="0">
                <a:pos x="492423" y="159238"/>
              </a:cxn>
              <a:cxn ang="0">
                <a:pos x="444752" y="102543"/>
              </a:cxn>
              <a:cxn ang="0">
                <a:pos x="406824" y="53656"/>
              </a:cxn>
              <a:cxn ang="0">
                <a:pos x="377108" y="26357"/>
              </a:cxn>
              <a:cxn ang="0">
                <a:pos x="365715" y="2684"/>
              </a:cxn>
            </a:cxnLst>
            <a:rect l="txL" t="txT" r="txR" b="txB"/>
            <a:pathLst>
              <a:path w="1535429" h="370839">
                <a:moveTo>
                  <a:pt x="1346247" y="0"/>
                </a:moveTo>
                <a:lnTo>
                  <a:pt x="1175813" y="0"/>
                </a:lnTo>
                <a:lnTo>
                  <a:pt x="1198292" y="14224"/>
                </a:lnTo>
                <a:lnTo>
                  <a:pt x="1205150" y="18669"/>
                </a:lnTo>
                <a:lnTo>
                  <a:pt x="1243294" y="49254"/>
                </a:lnTo>
                <a:lnTo>
                  <a:pt x="1275115" y="97740"/>
                </a:lnTo>
                <a:lnTo>
                  <a:pt x="1279191" y="113030"/>
                </a:lnTo>
                <a:lnTo>
                  <a:pt x="1283259" y="123543"/>
                </a:lnTo>
                <a:lnTo>
                  <a:pt x="1292209" y="135794"/>
                </a:lnTo>
                <a:lnTo>
                  <a:pt x="1301158" y="150284"/>
                </a:lnTo>
                <a:lnTo>
                  <a:pt x="1305226" y="167513"/>
                </a:lnTo>
                <a:lnTo>
                  <a:pt x="1305053" y="196482"/>
                </a:lnTo>
                <a:lnTo>
                  <a:pt x="1303845" y="236299"/>
                </a:lnTo>
                <a:lnTo>
                  <a:pt x="1300565" y="274901"/>
                </a:lnTo>
                <a:lnTo>
                  <a:pt x="1280947" y="313382"/>
                </a:lnTo>
                <a:lnTo>
                  <a:pt x="1265396" y="326120"/>
                </a:lnTo>
                <a:lnTo>
                  <a:pt x="1256012" y="340072"/>
                </a:lnTo>
                <a:lnTo>
                  <a:pt x="1261284" y="356870"/>
                </a:lnTo>
                <a:lnTo>
                  <a:pt x="1284162" y="369810"/>
                </a:lnTo>
                <a:lnTo>
                  <a:pt x="1318863" y="370379"/>
                </a:lnTo>
                <a:lnTo>
                  <a:pt x="1360779" y="355209"/>
                </a:lnTo>
                <a:lnTo>
                  <a:pt x="1405302" y="320929"/>
                </a:lnTo>
                <a:lnTo>
                  <a:pt x="1434764" y="279528"/>
                </a:lnTo>
                <a:lnTo>
                  <a:pt x="1444688" y="244236"/>
                </a:lnTo>
                <a:lnTo>
                  <a:pt x="1449968" y="213826"/>
                </a:lnTo>
                <a:lnTo>
                  <a:pt x="1465500" y="187071"/>
                </a:lnTo>
                <a:lnTo>
                  <a:pt x="1496165" y="157271"/>
                </a:lnTo>
                <a:lnTo>
                  <a:pt x="1524507" y="122697"/>
                </a:lnTo>
                <a:lnTo>
                  <a:pt x="1535348" y="89576"/>
                </a:lnTo>
                <a:lnTo>
                  <a:pt x="1513506" y="64135"/>
                </a:lnTo>
                <a:lnTo>
                  <a:pt x="1474831" y="49758"/>
                </a:lnTo>
                <a:lnTo>
                  <a:pt x="1445656" y="42560"/>
                </a:lnTo>
                <a:lnTo>
                  <a:pt x="1423673" y="39864"/>
                </a:lnTo>
                <a:lnTo>
                  <a:pt x="1406572" y="38989"/>
                </a:lnTo>
                <a:lnTo>
                  <a:pt x="1394069" y="34168"/>
                </a:lnTo>
                <a:lnTo>
                  <a:pt x="1384649" y="25669"/>
                </a:lnTo>
                <a:lnTo>
                  <a:pt x="1377301" y="17575"/>
                </a:lnTo>
                <a:lnTo>
                  <a:pt x="1371012" y="13970"/>
                </a:lnTo>
                <a:lnTo>
                  <a:pt x="1362757" y="13970"/>
                </a:lnTo>
                <a:lnTo>
                  <a:pt x="1356407" y="8763"/>
                </a:lnTo>
                <a:lnTo>
                  <a:pt x="1346247" y="0"/>
                </a:lnTo>
                <a:close/>
              </a:path>
              <a:path w="1535429" h="370839">
                <a:moveTo>
                  <a:pt x="366823" y="0"/>
                </a:moveTo>
                <a:lnTo>
                  <a:pt x="210994" y="0"/>
                </a:lnTo>
                <a:lnTo>
                  <a:pt x="208962" y="12446"/>
                </a:lnTo>
                <a:lnTo>
                  <a:pt x="208158" y="21621"/>
                </a:lnTo>
                <a:lnTo>
                  <a:pt x="208057" y="31273"/>
                </a:lnTo>
                <a:lnTo>
                  <a:pt x="208980" y="40878"/>
                </a:lnTo>
                <a:lnTo>
                  <a:pt x="211248" y="49911"/>
                </a:lnTo>
                <a:lnTo>
                  <a:pt x="215765" y="63450"/>
                </a:lnTo>
                <a:lnTo>
                  <a:pt x="216423" y="72501"/>
                </a:lnTo>
                <a:lnTo>
                  <a:pt x="212463" y="81147"/>
                </a:lnTo>
                <a:lnTo>
                  <a:pt x="203120" y="93472"/>
                </a:lnTo>
                <a:lnTo>
                  <a:pt x="188398" y="114692"/>
                </a:lnTo>
                <a:lnTo>
                  <a:pt x="152209" y="162845"/>
                </a:lnTo>
                <a:lnTo>
                  <a:pt x="106519" y="214665"/>
                </a:lnTo>
                <a:lnTo>
                  <a:pt x="63293" y="246888"/>
                </a:lnTo>
                <a:lnTo>
                  <a:pt x="30860" y="262755"/>
                </a:lnTo>
                <a:lnTo>
                  <a:pt x="9763" y="281241"/>
                </a:lnTo>
                <a:lnTo>
                  <a:pt x="0" y="302966"/>
                </a:lnTo>
                <a:lnTo>
                  <a:pt x="1571" y="328549"/>
                </a:lnTo>
                <a:lnTo>
                  <a:pt x="15152" y="340202"/>
                </a:lnTo>
                <a:lnTo>
                  <a:pt x="44499" y="343771"/>
                </a:lnTo>
                <a:lnTo>
                  <a:pt x="86563" y="339849"/>
                </a:lnTo>
                <a:lnTo>
                  <a:pt x="138293" y="329028"/>
                </a:lnTo>
                <a:lnTo>
                  <a:pt x="196638" y="311903"/>
                </a:lnTo>
                <a:lnTo>
                  <a:pt x="258550" y="289067"/>
                </a:lnTo>
                <a:lnTo>
                  <a:pt x="320976" y="261112"/>
                </a:lnTo>
                <a:lnTo>
                  <a:pt x="437412" y="205914"/>
                </a:lnTo>
                <a:lnTo>
                  <a:pt x="473440" y="186261"/>
                </a:lnTo>
                <a:lnTo>
                  <a:pt x="495789" y="150483"/>
                </a:lnTo>
                <a:lnTo>
                  <a:pt x="479980" y="129413"/>
                </a:lnTo>
                <a:lnTo>
                  <a:pt x="447788" y="96906"/>
                </a:lnTo>
                <a:lnTo>
                  <a:pt x="425989" y="70342"/>
                </a:lnTo>
                <a:lnTo>
                  <a:pt x="409596" y="50706"/>
                </a:lnTo>
                <a:lnTo>
                  <a:pt x="386115" y="33490"/>
                </a:lnTo>
                <a:lnTo>
                  <a:pt x="379682" y="24907"/>
                </a:lnTo>
                <a:lnTo>
                  <a:pt x="373868" y="14253"/>
                </a:lnTo>
                <a:lnTo>
                  <a:pt x="368220" y="2540"/>
                </a:lnTo>
                <a:lnTo>
                  <a:pt x="366823" y="0"/>
                </a:lnTo>
                <a:close/>
              </a:path>
            </a:pathLst>
          </a:custGeom>
          <a:solidFill>
            <a:srgbClr val="538235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9710" name="object 43"/>
          <p:cNvSpPr/>
          <p:nvPr/>
        </p:nvSpPr>
        <p:spPr>
          <a:xfrm>
            <a:off x="8634413" y="1524000"/>
            <a:ext cx="1500187" cy="373063"/>
          </a:xfrm>
          <a:custGeom>
            <a:avLst/>
            <a:gdLst>
              <a:gd name="txL" fmla="*/ 0 w 1501140"/>
              <a:gd name="txT" fmla="*/ 0 h 372110"/>
              <a:gd name="txR" fmla="*/ 1501140 w 1501140"/>
              <a:gd name="txB" fmla="*/ 372110 h 372110"/>
            </a:gdLst>
            <a:ahLst/>
            <a:cxnLst>
              <a:cxn ang="0">
                <a:pos x="741971" y="0"/>
              </a:cxn>
              <a:cxn ang="0">
                <a:pos x="889093" y="113031"/>
              </a:cxn>
              <a:cxn ang="0">
                <a:pos x="907143" y="129584"/>
              </a:cxn>
              <a:cxn ang="0">
                <a:pos x="929914" y="157584"/>
              </a:cxn>
              <a:cxn ang="0">
                <a:pos x="971435" y="213082"/>
              </a:cxn>
              <a:cxn ang="0">
                <a:pos x="1043362" y="238772"/>
              </a:cxn>
              <a:cxn ang="0">
                <a:pos x="1161938" y="311195"/>
              </a:cxn>
              <a:cxn ang="0">
                <a:pos x="1261086" y="375945"/>
              </a:cxn>
              <a:cxn ang="0">
                <a:pos x="1470011" y="404588"/>
              </a:cxn>
              <a:cxn ang="0">
                <a:pos x="1396371" y="329365"/>
              </a:cxn>
              <a:cxn ang="0">
                <a:pos x="1320898" y="232466"/>
              </a:cxn>
              <a:cxn ang="0">
                <a:pos x="1252201" y="159890"/>
              </a:cxn>
              <a:cxn ang="0">
                <a:pos x="1160664" y="93622"/>
              </a:cxn>
              <a:cxn ang="0">
                <a:pos x="1105574" y="66555"/>
              </a:cxn>
              <a:cxn ang="0">
                <a:pos x="1094724" y="50052"/>
              </a:cxn>
              <a:cxn ang="0">
                <a:pos x="1089826" y="29018"/>
              </a:cxn>
              <a:cxn ang="0">
                <a:pos x="1084604" y="15614"/>
              </a:cxn>
              <a:cxn ang="0">
                <a:pos x="288282" y="0"/>
              </a:cxn>
              <a:cxn ang="0">
                <a:pos x="4853" y="7738"/>
              </a:cxn>
              <a:cxn ang="0">
                <a:pos x="67996" y="87851"/>
              </a:cxn>
              <a:cxn ang="0">
                <a:pos x="134338" y="157555"/>
              </a:cxn>
              <a:cxn ang="0">
                <a:pos x="213768" y="233865"/>
              </a:cxn>
              <a:cxn ang="0">
                <a:pos x="291727" y="317620"/>
              </a:cxn>
              <a:cxn ang="0">
                <a:pos x="359791" y="398507"/>
              </a:cxn>
              <a:cxn ang="0">
                <a:pos x="358674" y="404588"/>
              </a:cxn>
              <a:cxn ang="0">
                <a:pos x="500450" y="383170"/>
              </a:cxn>
              <a:cxn ang="0">
                <a:pos x="490499" y="370318"/>
              </a:cxn>
              <a:cxn ang="0">
                <a:pos x="475825" y="370043"/>
              </a:cxn>
              <a:cxn ang="0">
                <a:pos x="408373" y="260225"/>
              </a:cxn>
              <a:cxn ang="0">
                <a:pos x="326834" y="109575"/>
              </a:cxn>
              <a:cxn ang="0">
                <a:pos x="311586" y="60453"/>
              </a:cxn>
              <a:cxn ang="0">
                <a:pos x="289526" y="2206"/>
              </a:cxn>
              <a:cxn ang="0">
                <a:pos x="483783" y="367694"/>
              </a:cxn>
              <a:cxn ang="0">
                <a:pos x="489793" y="370043"/>
              </a:cxn>
            </a:cxnLst>
            <a:rect l="txL" t="txT" r="txR" b="txB"/>
            <a:pathLst>
              <a:path w="1501140" h="372110">
                <a:moveTo>
                  <a:pt x="1099692" y="0"/>
                </a:moveTo>
                <a:lnTo>
                  <a:pt x="757681" y="0"/>
                </a:lnTo>
                <a:lnTo>
                  <a:pt x="883977" y="87677"/>
                </a:lnTo>
                <a:lnTo>
                  <a:pt x="907922" y="103886"/>
                </a:lnTo>
                <a:lnTo>
                  <a:pt x="917130" y="111410"/>
                </a:lnTo>
                <a:lnTo>
                  <a:pt x="926353" y="119102"/>
                </a:lnTo>
                <a:lnTo>
                  <a:pt x="936625" y="127889"/>
                </a:lnTo>
                <a:lnTo>
                  <a:pt x="949608" y="144841"/>
                </a:lnTo>
                <a:lnTo>
                  <a:pt x="967343" y="170354"/>
                </a:lnTo>
                <a:lnTo>
                  <a:pt x="992006" y="195843"/>
                </a:lnTo>
                <a:lnTo>
                  <a:pt x="1025778" y="212725"/>
                </a:lnTo>
                <a:lnTo>
                  <a:pt x="1065450" y="219456"/>
                </a:lnTo>
                <a:lnTo>
                  <a:pt x="1085840" y="229155"/>
                </a:lnTo>
                <a:lnTo>
                  <a:pt x="1186537" y="286017"/>
                </a:lnTo>
                <a:lnTo>
                  <a:pt x="1238853" y="316404"/>
                </a:lnTo>
                <a:lnTo>
                  <a:pt x="1287787" y="345529"/>
                </a:lnTo>
                <a:lnTo>
                  <a:pt x="1330832" y="371856"/>
                </a:lnTo>
                <a:lnTo>
                  <a:pt x="1501139" y="371856"/>
                </a:lnTo>
                <a:lnTo>
                  <a:pt x="1455822" y="331341"/>
                </a:lnTo>
                <a:lnTo>
                  <a:pt x="1425940" y="302720"/>
                </a:lnTo>
                <a:lnTo>
                  <a:pt x="1397367" y="272885"/>
                </a:lnTo>
                <a:lnTo>
                  <a:pt x="1348867" y="213661"/>
                </a:lnTo>
                <a:lnTo>
                  <a:pt x="1316994" y="180551"/>
                </a:lnTo>
                <a:lnTo>
                  <a:pt x="1278715" y="146954"/>
                </a:lnTo>
                <a:lnTo>
                  <a:pt x="1234604" y="114808"/>
                </a:lnTo>
                <a:lnTo>
                  <a:pt x="1185237" y="86047"/>
                </a:lnTo>
                <a:lnTo>
                  <a:pt x="1131188" y="62611"/>
                </a:lnTo>
                <a:lnTo>
                  <a:pt x="1128982" y="61170"/>
                </a:lnTo>
                <a:lnTo>
                  <a:pt x="1123822" y="56038"/>
                </a:lnTo>
                <a:lnTo>
                  <a:pt x="1117901" y="46001"/>
                </a:lnTo>
                <a:lnTo>
                  <a:pt x="1113408" y="29845"/>
                </a:lnTo>
                <a:lnTo>
                  <a:pt x="1112901" y="26670"/>
                </a:lnTo>
                <a:lnTo>
                  <a:pt x="1110868" y="21336"/>
                </a:lnTo>
                <a:lnTo>
                  <a:pt x="1107566" y="14351"/>
                </a:lnTo>
                <a:lnTo>
                  <a:pt x="1099692" y="0"/>
                </a:lnTo>
                <a:close/>
              </a:path>
              <a:path w="1501140" h="372110">
                <a:moveTo>
                  <a:pt x="294385" y="0"/>
                </a:moveTo>
                <a:lnTo>
                  <a:pt x="0" y="0"/>
                </a:lnTo>
                <a:lnTo>
                  <a:pt x="4952" y="7112"/>
                </a:lnTo>
                <a:lnTo>
                  <a:pt x="36745" y="45393"/>
                </a:lnTo>
                <a:lnTo>
                  <a:pt x="69434" y="80743"/>
                </a:lnTo>
                <a:lnTo>
                  <a:pt x="102940" y="113703"/>
                </a:lnTo>
                <a:lnTo>
                  <a:pt x="137183" y="144816"/>
                </a:lnTo>
                <a:lnTo>
                  <a:pt x="172084" y="174625"/>
                </a:lnTo>
                <a:lnTo>
                  <a:pt x="218295" y="214947"/>
                </a:lnTo>
                <a:lnTo>
                  <a:pt x="254111" y="248126"/>
                </a:lnTo>
                <a:lnTo>
                  <a:pt x="297904" y="291925"/>
                </a:lnTo>
                <a:lnTo>
                  <a:pt x="368045" y="364109"/>
                </a:lnTo>
                <a:lnTo>
                  <a:pt x="367410" y="366268"/>
                </a:lnTo>
                <a:lnTo>
                  <a:pt x="366649" y="369824"/>
                </a:lnTo>
                <a:lnTo>
                  <a:pt x="366267" y="371856"/>
                </a:lnTo>
                <a:lnTo>
                  <a:pt x="522096" y="371856"/>
                </a:lnTo>
                <a:lnTo>
                  <a:pt x="511047" y="352171"/>
                </a:lnTo>
                <a:lnTo>
                  <a:pt x="506349" y="345567"/>
                </a:lnTo>
                <a:lnTo>
                  <a:pt x="500887" y="340360"/>
                </a:lnTo>
                <a:lnTo>
                  <a:pt x="500166" y="340106"/>
                </a:lnTo>
                <a:lnTo>
                  <a:pt x="485901" y="340106"/>
                </a:lnTo>
                <a:lnTo>
                  <a:pt x="464825" y="309737"/>
                </a:lnTo>
                <a:lnTo>
                  <a:pt x="417020" y="239172"/>
                </a:lnTo>
                <a:lnTo>
                  <a:pt x="365619" y="159226"/>
                </a:lnTo>
                <a:lnTo>
                  <a:pt x="333755" y="100711"/>
                </a:lnTo>
                <a:lnTo>
                  <a:pt x="326606" y="79791"/>
                </a:lnTo>
                <a:lnTo>
                  <a:pt x="318182" y="55562"/>
                </a:lnTo>
                <a:lnTo>
                  <a:pt x="308020" y="29237"/>
                </a:lnTo>
                <a:lnTo>
                  <a:pt x="295655" y="2032"/>
                </a:lnTo>
                <a:lnTo>
                  <a:pt x="294385" y="0"/>
                </a:lnTo>
                <a:close/>
              </a:path>
              <a:path w="1501140" h="372110">
                <a:moveTo>
                  <a:pt x="494029" y="337947"/>
                </a:moveTo>
                <a:lnTo>
                  <a:pt x="485901" y="340106"/>
                </a:lnTo>
                <a:lnTo>
                  <a:pt x="500166" y="340106"/>
                </a:lnTo>
                <a:lnTo>
                  <a:pt x="494029" y="337947"/>
                </a:lnTo>
                <a:close/>
              </a:path>
            </a:pathLst>
          </a:custGeom>
          <a:solidFill>
            <a:srgbClr val="2E5496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5644" name="object 44"/>
          <p:cNvSpPr>
            <a:spLocks noChangeArrowheads="1"/>
          </p:cNvSpPr>
          <p:nvPr/>
        </p:nvSpPr>
        <p:spPr bwMode="auto">
          <a:xfrm>
            <a:off x="228600" y="533400"/>
            <a:ext cx="4648200" cy="838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object 46"/>
          <p:cNvSpPr txBox="1"/>
          <p:nvPr/>
        </p:nvSpPr>
        <p:spPr>
          <a:xfrm>
            <a:off x="381000" y="609600"/>
            <a:ext cx="4191000" cy="625475"/>
          </a:xfrm>
          <a:prstGeom prst="rect">
            <a:avLst/>
          </a:prstGeom>
          <a:noFill/>
          <a:ln w="9525">
            <a:noFill/>
          </a:ln>
        </p:spPr>
        <p:txBody>
          <a:bodyPr lIns="0" tIns="104139" rIns="0" bIns="0">
            <a:spAutoFit/>
          </a:bodyPr>
          <a:p>
            <a:pPr algn="ctr" eaLnBrk="1" hangingPunct="1">
              <a:spcBef>
                <a:spcPts val="825"/>
              </a:spcBef>
            </a:pPr>
            <a:r>
              <a:rPr lang="ru-RU" altLang="ru-RU" sz="1400" b="1" dirty="0">
                <a:solidFill>
                  <a:srgbClr val="FFFFFF"/>
                </a:solidFill>
                <a:latin typeface="Arial" panose="020B0604020202020204" pitchFamily="34" charset="0"/>
              </a:rPr>
              <a:t>АКЦИИ И ПРОЕКТЫ</a:t>
            </a:r>
            <a:endParaRPr lang="ru-RU" altLang="ru-RU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725"/>
              </a:spcBef>
            </a:pPr>
            <a:r>
              <a:rPr lang="ru-RU" altLang="ru-RU" sz="1400" b="1" dirty="0">
                <a:solidFill>
                  <a:srgbClr val="FFFFFF"/>
                </a:solidFill>
                <a:latin typeface="Arial" panose="020B0604020202020204" pitchFamily="34" charset="0"/>
              </a:rPr>
              <a:t>ДЛЯ ОБУЧАЮЩИХСЯ И ИХ РОДИТЕЛЕЙ</a:t>
            </a:r>
            <a:endParaRPr lang="ru-RU" altLang="ru-RU" sz="1400" b="1" dirty="0">
              <a:latin typeface="Arial" panose="020B0604020202020204" pitchFamily="34" charset="0"/>
            </a:endParaRPr>
          </a:p>
        </p:txBody>
      </p:sp>
      <p:sp>
        <p:nvSpPr>
          <p:cNvPr id="29715" name="object 60"/>
          <p:cNvSpPr/>
          <p:nvPr/>
        </p:nvSpPr>
        <p:spPr>
          <a:xfrm>
            <a:off x="5410200" y="685800"/>
            <a:ext cx="2438400" cy="17526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grpSp>
        <p:nvGrpSpPr>
          <p:cNvPr id="29716" name="Группа 60"/>
          <p:cNvGrpSpPr/>
          <p:nvPr/>
        </p:nvGrpSpPr>
        <p:grpSpPr>
          <a:xfrm>
            <a:off x="5257800" y="2514600"/>
            <a:ext cx="6858000" cy="1524000"/>
            <a:chOff x="4648200" y="6324600"/>
            <a:chExt cx="7010400" cy="1524000"/>
          </a:xfrm>
        </p:grpSpPr>
        <p:sp>
          <p:nvSpPr>
            <p:cNvPr id="25665" name="object 65"/>
            <p:cNvSpPr>
              <a:spLocks noChangeArrowheads="1"/>
            </p:cNvSpPr>
            <p:nvPr/>
          </p:nvSpPr>
          <p:spPr bwMode="auto">
            <a:xfrm>
              <a:off x="4648200" y="6400800"/>
              <a:ext cx="7010400" cy="1447800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667" name="object 67"/>
            <p:cNvSpPr txBox="1">
              <a:spLocks noChangeArrowheads="1"/>
            </p:cNvSpPr>
            <p:nvPr/>
          </p:nvSpPr>
          <p:spPr bwMode="auto">
            <a:xfrm>
              <a:off x="4724471" y="6324600"/>
              <a:ext cx="6629047" cy="15208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12700" rIns="0" bIns="0">
              <a:spAutoFit/>
            </a:bodyPr>
            <a:p>
              <a:pPr marL="219075" algn="ctr" eaLnBrk="1" hangingPunct="1">
                <a:spcBef>
                  <a:spcPts val="100"/>
                </a:spcBef>
                <a:buNone/>
              </a:pPr>
              <a:r>
                <a:rPr sz="1400" b="1" dirty="0">
                  <a:solidFill>
                    <a:srgbClr val="17375E"/>
                  </a:solidFill>
                  <a:latin typeface="Arial" panose="020B0604020202020204" pitchFamily="34" charset="0"/>
                </a:rPr>
                <a:t>Основные принципы программы здоровьесбережения</a:t>
              </a:r>
              <a:endParaRPr sz="1400" dirty="0">
                <a:solidFill>
                  <a:srgbClr val="17375E"/>
                </a:solidFill>
                <a:latin typeface="Arial" panose="020B0604020202020204" pitchFamily="34" charset="0"/>
              </a:endParaRPr>
            </a:p>
            <a:p>
              <a:pPr marL="219075" algn="ctr" eaLnBrk="1" hangingPunct="1">
                <a:buNone/>
              </a:pPr>
              <a:r>
                <a:rPr sz="1400" b="1" dirty="0">
                  <a:solidFill>
                    <a:srgbClr val="17375E"/>
                  </a:solidFill>
                  <a:latin typeface="Arial" panose="020B0604020202020204" pitchFamily="34" charset="0"/>
                </a:rPr>
                <a:t>«Школа– территория здоровья»:</a:t>
              </a:r>
              <a:endParaRPr sz="1400" dirty="0">
                <a:solidFill>
                  <a:srgbClr val="17375E"/>
                </a:solidFill>
                <a:latin typeface="Arial" panose="020B0604020202020204" pitchFamily="34" charset="0"/>
              </a:endParaRPr>
            </a:p>
            <a:p>
              <a:pPr marL="219075" eaLnBrk="1" hangingPunct="1">
                <a:buFont typeface="Wingdings" panose="05000000000000000000" pitchFamily="2" charset="2"/>
                <a:buChar char=""/>
              </a:pPr>
              <a:r>
                <a:rPr sz="1400" dirty="0">
                  <a:solidFill>
                    <a:srgbClr val="17375E"/>
                  </a:solidFill>
                  <a:latin typeface="Arial Black" panose="020B0A04020102020204" pitchFamily="34" charset="0"/>
                </a:rPr>
                <a:t>системность мероприятий, направленных на укрепление здоровья и</a:t>
              </a:r>
              <a:endParaRPr sz="1400" dirty="0">
                <a:solidFill>
                  <a:srgbClr val="17375E"/>
                </a:solidFill>
                <a:latin typeface="Arial Black" panose="020B0A04020102020204" pitchFamily="34" charset="0"/>
              </a:endParaRPr>
            </a:p>
            <a:p>
              <a:pPr marL="219075" eaLnBrk="1" hangingPunct="1">
                <a:buNone/>
              </a:pPr>
              <a:r>
                <a:rPr sz="1400" dirty="0">
                  <a:solidFill>
                    <a:srgbClr val="17375E"/>
                  </a:solidFill>
                  <a:latin typeface="Arial Black" panose="020B0A04020102020204" pitchFamily="34" charset="0"/>
                </a:rPr>
                <a:t>организацию учебного процесса;</a:t>
              </a:r>
              <a:endParaRPr sz="1400" dirty="0">
                <a:solidFill>
                  <a:srgbClr val="17375E"/>
                </a:solidFill>
                <a:latin typeface="Arial Black" panose="020B0A04020102020204" pitchFamily="34" charset="0"/>
              </a:endParaRPr>
            </a:p>
            <a:p>
              <a:pPr marL="219075" eaLnBrk="1" hangingPunct="1">
                <a:buFont typeface="Wingdings" panose="05000000000000000000" pitchFamily="2" charset="2"/>
                <a:buChar char=""/>
              </a:pPr>
              <a:r>
                <a:rPr sz="1400" dirty="0">
                  <a:solidFill>
                    <a:srgbClr val="17375E"/>
                  </a:solidFill>
                  <a:latin typeface="Arial Black" panose="020B0A04020102020204" pitchFamily="34" charset="0"/>
                </a:rPr>
                <a:t>соответствие учебной нагрузки возрастным особенностям и нормам СанПиН.</a:t>
              </a:r>
              <a:endParaRPr sz="1400" dirty="0">
                <a:solidFill>
                  <a:srgbClr val="17375E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4" name="Рисунок 53" descr="IMG_20181123_17223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210800" y="4089400"/>
            <a:ext cx="18288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 descr="IMG-20171102-WA0020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flipH="1">
            <a:off x="2895600" y="1524000"/>
            <a:ext cx="22860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IMG-20171103-WA0008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28600" y="1524000"/>
            <a:ext cx="2482800" cy="18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 descr="IMG-20171103-WA0177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620000" y="4114800"/>
            <a:ext cx="2286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 descr="IMG-20190912-WA0085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5410200" y="4114800"/>
            <a:ext cx="198119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Рисунок 63" descr="IMG-20191009-WA0045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28600" y="3429000"/>
            <a:ext cx="4953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IMG-20180318-WA0116.jp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flipH="1">
            <a:off x="10439400" y="-76200"/>
            <a:ext cx="16002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8" name="Группа 74"/>
          <p:cNvGrpSpPr/>
          <p:nvPr/>
        </p:nvGrpSpPr>
        <p:grpSpPr>
          <a:xfrm>
            <a:off x="304800" y="76200"/>
            <a:ext cx="4686300" cy="363538"/>
            <a:chOff x="928688" y="1771650"/>
            <a:chExt cx="4686300" cy="363538"/>
          </a:xfrm>
        </p:grpSpPr>
        <p:sp>
          <p:nvSpPr>
            <p:cNvPr id="1046" name="object 20"/>
            <p:cNvSpPr/>
            <p:nvPr/>
          </p:nvSpPr>
          <p:spPr>
            <a:xfrm>
              <a:off x="928688" y="1771650"/>
              <a:ext cx="4686300" cy="363538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9525">
              <a:noFill/>
            </a:ln>
          </p:spPr>
          <p:txBody>
            <a:bodyPr lIns="0" tIns="0" rIns="0" bIns="0"/>
            <a:p>
              <a:pPr eaLnBrk="1" hangingPunct="1"/>
              <a:endParaRPr lang="ru-RU" altLang="ru-RU" dirty="0">
                <a:latin typeface="Calibri" panose="020F0502020204030204" pitchFamily="34" charset="0"/>
              </a:endParaRPr>
            </a:p>
          </p:txBody>
        </p:sp>
        <p:sp>
          <p:nvSpPr>
            <p:cNvPr id="1047" name="object 22"/>
            <p:cNvSpPr txBox="1"/>
            <p:nvPr/>
          </p:nvSpPr>
          <p:spPr>
            <a:xfrm>
              <a:off x="1876424" y="1797050"/>
              <a:ext cx="3090863" cy="2289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13335" rIns="0" bIns="0">
              <a:spAutoFit/>
            </a:bodyPr>
            <a:p>
              <a:pPr marL="12700" eaLnBrk="1" hangingPunct="1">
                <a:spcBef>
                  <a:spcPts val="100"/>
                </a:spcBef>
              </a:pPr>
              <a:endParaRPr lang="ru-RU" altLang="ru-RU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1029" name="object 27"/>
          <p:cNvSpPr/>
          <p:nvPr/>
        </p:nvSpPr>
        <p:spPr>
          <a:xfrm>
            <a:off x="6096000" y="457200"/>
            <a:ext cx="4686300" cy="36195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20000" y="533400"/>
            <a:ext cx="2701925" cy="228600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sz="1400" b="1" dirty="0">
                <a:solidFill>
                  <a:srgbClr val="FFFFFF"/>
                </a:solidFill>
                <a:latin typeface="Arial" panose="020B0604020202020204" pitchFamily="34" charset="0"/>
              </a:rPr>
              <a:t>СПОРТ </a:t>
            </a:r>
            <a:r>
              <a:rPr lang="zh-CN" altLang="x-none" sz="1400" b="1">
                <a:solidFill>
                  <a:srgbClr val="FFFFFF"/>
                </a:solidFill>
                <a:latin typeface="Arial" panose="020B0604020202020204" pitchFamily="34" charset="0"/>
              </a:rPr>
              <a:t>ДЛЯ ВСЕХ</a:t>
            </a:r>
            <a:endParaRPr lang="zh-CN" altLang="x-none" sz="1400">
              <a:latin typeface="Arial" panose="020B0604020202020204" pitchFamily="34" charset="0"/>
            </a:endParaRPr>
          </a:p>
        </p:txBody>
      </p:sp>
      <p:sp>
        <p:nvSpPr>
          <p:cNvPr id="1031" name="object 7"/>
          <p:cNvSpPr/>
          <p:nvPr/>
        </p:nvSpPr>
        <p:spPr>
          <a:xfrm>
            <a:off x="11353800" y="0"/>
            <a:ext cx="762000" cy="1143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pic>
        <p:nvPicPr>
          <p:cNvPr id="72" name="Рисунок 71" descr="IMG-20191009-WA000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200" y="457200"/>
            <a:ext cx="25400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3" name="object 6"/>
          <p:cNvSpPr>
            <a:spLocks noGrp="1"/>
          </p:cNvSpPr>
          <p:nvPr>
            <p:ph type="title"/>
          </p:nvPr>
        </p:nvSpPr>
        <p:spPr>
          <a:xfrm>
            <a:off x="4343400" y="0"/>
            <a:ext cx="8001000" cy="457200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2400" dirty="0">
                <a:solidFill>
                  <a:srgbClr val="632523"/>
                </a:solidFill>
                <a:latin typeface="Arial Black" panose="020B0A04020102020204" pitchFamily="34" charset="0"/>
              </a:rPr>
              <a:t>ЗДОРОВЬЕСБЕРЕГАЮЩАЯ СРЕДА</a:t>
            </a:r>
            <a:endParaRPr lang="ru-RU" altLang="ru-RU" sz="2400" dirty="0">
              <a:solidFill>
                <a:srgbClr val="632523"/>
              </a:solidFill>
              <a:latin typeface="Arial Black" panose="020B0A040201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14400" y="87313"/>
            <a:ext cx="3962400" cy="369888"/>
          </a:xfrm>
          <a:prstGeom prst="rect">
            <a:avLst/>
          </a:prstGeom>
        </p:spPr>
        <p:txBody>
          <a:bodyPr>
            <a:spAutoFit/>
          </a:bodyPr>
          <a:p>
            <a:pPr eaLnBrk="1" hangingPunct="1">
              <a:buNone/>
            </a:pP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</a:rPr>
              <a:t>СПОРТИВНЫЙ КЛУБ «ТОНУС»</a:t>
            </a:r>
            <a:endParaRPr dirty="0">
              <a:latin typeface="Calibri" panose="020F0502020204030204" pitchFamily="34" charset="0"/>
            </a:endParaRPr>
          </a:p>
        </p:txBody>
      </p:sp>
      <p:pic>
        <p:nvPicPr>
          <p:cNvPr id="77" name="Рисунок 76" descr="IMG-20180318-WA003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62600" y="914400"/>
            <a:ext cx="2895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Рисунок 77" descr="IMG-20180318-WA007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46300" y="914400"/>
            <a:ext cx="30123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 descr="IMG_20180529_140413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743200" y="457200"/>
            <a:ext cx="25146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Рисунок 80" descr="IMG-20190316-WA0009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200400" y="2362200"/>
            <a:ext cx="1981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 descr="IMG-20190316-WA0011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819400" y="4648200"/>
            <a:ext cx="2438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 descr="IMG-20190322-WA0016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6200" y="2209800"/>
            <a:ext cx="3200400" cy="25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 descr="IMG-20190322-WA0019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6200" y="47244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26" name="Диаграмма 84"/>
          <p:cNvGraphicFramePr/>
          <p:nvPr/>
        </p:nvGraphicFramePr>
        <p:xfrm>
          <a:off x="5562600" y="3783013"/>
          <a:ext cx="6362700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2" imgW="8496300" imgH="4114800" progId="Excel.Chart.8">
                  <p:embed/>
                </p:oleObj>
              </mc:Choice>
              <mc:Fallback>
                <p:oleObj name="" r:id="rId12" imgW="8496300" imgH="4114800" progId="Excel.Char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62600" y="3783013"/>
                        <a:ext cx="6362700" cy="3076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2" name="object 31"/>
          <p:cNvSpPr/>
          <p:nvPr/>
        </p:nvSpPr>
        <p:spPr>
          <a:xfrm>
            <a:off x="6019800" y="3505200"/>
            <a:ext cx="4876800" cy="433388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02363" y="3581400"/>
            <a:ext cx="4694238" cy="239713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400" b="1">
                <a:solidFill>
                  <a:srgbClr val="FFFFFF"/>
                </a:solidFill>
                <a:latin typeface="Arial" panose="020B0604020202020204" pitchFamily="34" charset="0"/>
              </a:rPr>
              <a:t>ОХВАТ СПОРТИВНО-ОЗДОРОВИТЕЛЬНОЙ РАБОТОЙ</a:t>
            </a:r>
            <a:endParaRPr lang="zh-CN" altLang="x-none" sz="1400">
              <a:latin typeface="Arial" panose="020B0604020202020204" pitchFamily="34" charset="0"/>
            </a:endParaRPr>
          </a:p>
        </p:txBody>
      </p:sp>
      <p:sp>
        <p:nvSpPr>
          <p:cNvPr id="1044" name="Прямоугольник 22"/>
          <p:cNvSpPr/>
          <p:nvPr/>
        </p:nvSpPr>
        <p:spPr>
          <a:xfrm>
            <a:off x="4876800" y="2667000"/>
            <a:ext cx="73152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92100" algn="just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2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здоровья учеников способствует активная спортивно-оздоровительная деятельность учащихся и педагогов. В МБОУ СОШ № 2 действует </a:t>
            </a:r>
            <a:r>
              <a:rPr lang="ru-RU" altLang="ru-RU" sz="1200" b="1" dirty="0">
                <a:solidFill>
                  <a:srgbClr val="0BA5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 «Тонус»</a:t>
            </a:r>
            <a:r>
              <a:rPr lang="ru-RU" altLang="ru-RU" sz="12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рамках  которого проводится спортивно-оздоровительная работа. Ученики активно участвуют во всех спортивных мероприятиях республики и района.</a:t>
            </a:r>
            <a:endParaRPr lang="ru-RU" altLang="ru-RU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45" name="Рисунок 23" descr="original_5c63f5ab1e11165f704327d3_5c63f61329339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00" y="6248400"/>
            <a:ext cx="2057400" cy="39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object 8"/>
          <p:cNvSpPr/>
          <p:nvPr/>
        </p:nvSpPr>
        <p:spPr>
          <a:xfrm>
            <a:off x="7324725" y="1066800"/>
            <a:ext cx="4867275" cy="2565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43015" name="object 9"/>
          <p:cNvSpPr>
            <a:spLocks noChangeArrowheads="1"/>
          </p:cNvSpPr>
          <p:nvPr/>
        </p:nvSpPr>
        <p:spPr bwMode="auto">
          <a:xfrm>
            <a:off x="7010400" y="1066800"/>
            <a:ext cx="5181600" cy="40703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4" name="object 10"/>
          <p:cNvSpPr/>
          <p:nvPr/>
        </p:nvSpPr>
        <p:spPr>
          <a:xfrm>
            <a:off x="7337425" y="1066800"/>
            <a:ext cx="4854575" cy="3536950"/>
          </a:xfrm>
          <a:custGeom>
            <a:avLst/>
            <a:gdLst>
              <a:gd name="txL" fmla="*/ 0 w 5097780"/>
              <a:gd name="txT" fmla="*/ 0 h 3578860"/>
              <a:gd name="txR" fmla="*/ 5097780 w 5097780"/>
              <a:gd name="txB" fmla="*/ 3578860 h 3578860"/>
            </a:gdLst>
            <a:ahLst/>
            <a:cxnLst>
              <a:cxn ang="0">
                <a:pos x="1548" y="516173"/>
              </a:cxn>
              <a:cxn ang="0">
                <a:pos x="13577" y="427177"/>
              </a:cxn>
              <a:cxn ang="0">
                <a:pos x="36712" y="343442"/>
              </a:cxn>
              <a:cxn ang="0">
                <a:pos x="69991" y="266123"/>
              </a:cxn>
              <a:cxn ang="0">
                <a:pos x="112449" y="196379"/>
              </a:cxn>
              <a:cxn ang="0">
                <a:pos x="163127" y="135372"/>
              </a:cxn>
              <a:cxn ang="0">
                <a:pos x="221060" y="84258"/>
              </a:cxn>
              <a:cxn ang="0">
                <a:pos x="285288" y="44194"/>
              </a:cxn>
              <a:cxn ang="0">
                <a:pos x="354844" y="16344"/>
              </a:cxn>
              <a:cxn ang="0">
                <a:pos x="428769" y="1864"/>
              </a:cxn>
              <a:cxn ang="0">
                <a:pos x="3525304" y="0"/>
              </a:cxn>
              <a:cxn ang="0">
                <a:pos x="3601052" y="7362"/>
              </a:cxn>
              <a:cxn ang="0">
                <a:pos x="3672915" y="28670"/>
              </a:cxn>
              <a:cxn ang="0">
                <a:pos x="3739924" y="62770"/>
              </a:cxn>
              <a:cxn ang="0">
                <a:pos x="3801128" y="108505"/>
              </a:cxn>
              <a:cxn ang="0">
                <a:pos x="3855552" y="164711"/>
              </a:cxn>
              <a:cxn ang="0">
                <a:pos x="3902242" y="230232"/>
              </a:cxn>
              <a:cxn ang="0">
                <a:pos x="3940229" y="303907"/>
              </a:cxn>
              <a:cxn ang="0">
                <a:pos x="3968558" y="384579"/>
              </a:cxn>
              <a:cxn ang="0">
                <a:pos x="3986263" y="471091"/>
              </a:cxn>
              <a:cxn ang="0">
                <a:pos x="3992373" y="562280"/>
              </a:cxn>
              <a:cxn ang="0">
                <a:pos x="3990827" y="2857507"/>
              </a:cxn>
              <a:cxn ang="0">
                <a:pos x="3978797" y="2946502"/>
              </a:cxn>
              <a:cxn ang="0">
                <a:pos x="3955664" y="3030238"/>
              </a:cxn>
              <a:cxn ang="0">
                <a:pos x="3922383" y="3107558"/>
              </a:cxn>
              <a:cxn ang="0">
                <a:pos x="3879926" y="3177298"/>
              </a:cxn>
              <a:cxn ang="0">
                <a:pos x="3829247" y="3238309"/>
              </a:cxn>
              <a:cxn ang="0">
                <a:pos x="3771314" y="3289421"/>
              </a:cxn>
              <a:cxn ang="0">
                <a:pos x="3707091" y="3329484"/>
              </a:cxn>
              <a:cxn ang="0">
                <a:pos x="3637530" y="3357334"/>
              </a:cxn>
              <a:cxn ang="0">
                <a:pos x="3563604" y="3371815"/>
              </a:cxn>
              <a:cxn ang="0">
                <a:pos x="467070" y="3373681"/>
              </a:cxn>
              <a:cxn ang="0">
                <a:pos x="391321" y="3366318"/>
              </a:cxn>
              <a:cxn ang="0">
                <a:pos x="319460" y="3345008"/>
              </a:cxn>
              <a:cxn ang="0">
                <a:pos x="252448" y="3310906"/>
              </a:cxn>
              <a:cxn ang="0">
                <a:pos x="191248" y="3265174"/>
              </a:cxn>
              <a:cxn ang="0">
                <a:pos x="136822" y="3208968"/>
              </a:cxn>
              <a:cxn ang="0">
                <a:pos x="90132" y="3143449"/>
              </a:cxn>
              <a:cxn ang="0">
                <a:pos x="52143" y="3069772"/>
              </a:cxn>
              <a:cxn ang="0">
                <a:pos x="23815" y="2989100"/>
              </a:cxn>
              <a:cxn ang="0">
                <a:pos x="6114" y="2902591"/>
              </a:cxn>
              <a:cxn ang="0">
                <a:pos x="0" y="2811399"/>
              </a:cxn>
            </a:cxnLst>
            <a:rect l="txL" t="txT" r="txR" b="txB"/>
            <a:pathLst>
              <a:path w="5097780" h="3578860">
                <a:moveTo>
                  <a:pt x="0" y="596391"/>
                </a:moveTo>
                <a:lnTo>
                  <a:pt x="1977" y="547487"/>
                </a:lnTo>
                <a:lnTo>
                  <a:pt x="7807" y="499670"/>
                </a:lnTo>
                <a:lnTo>
                  <a:pt x="17336" y="453093"/>
                </a:lnTo>
                <a:lnTo>
                  <a:pt x="30410" y="407911"/>
                </a:lnTo>
                <a:lnTo>
                  <a:pt x="46876" y="364277"/>
                </a:lnTo>
                <a:lnTo>
                  <a:pt x="66580" y="322345"/>
                </a:lnTo>
                <a:lnTo>
                  <a:pt x="89369" y="282267"/>
                </a:lnTo>
                <a:lnTo>
                  <a:pt x="115088" y="244199"/>
                </a:lnTo>
                <a:lnTo>
                  <a:pt x="143584" y="208293"/>
                </a:lnTo>
                <a:lnTo>
                  <a:pt x="174704" y="174704"/>
                </a:lnTo>
                <a:lnTo>
                  <a:pt x="208293" y="143584"/>
                </a:lnTo>
                <a:lnTo>
                  <a:pt x="244199" y="115088"/>
                </a:lnTo>
                <a:lnTo>
                  <a:pt x="282267" y="89369"/>
                </a:lnTo>
                <a:lnTo>
                  <a:pt x="322345" y="66580"/>
                </a:lnTo>
                <a:lnTo>
                  <a:pt x="364277" y="46876"/>
                </a:lnTo>
                <a:lnTo>
                  <a:pt x="407911" y="30410"/>
                </a:lnTo>
                <a:lnTo>
                  <a:pt x="453093" y="17336"/>
                </a:lnTo>
                <a:lnTo>
                  <a:pt x="499670" y="7807"/>
                </a:lnTo>
                <a:lnTo>
                  <a:pt x="547487" y="1977"/>
                </a:lnTo>
                <a:lnTo>
                  <a:pt x="596392" y="0"/>
                </a:lnTo>
                <a:lnTo>
                  <a:pt x="4501387" y="0"/>
                </a:lnTo>
                <a:lnTo>
                  <a:pt x="4550292" y="1977"/>
                </a:lnTo>
                <a:lnTo>
                  <a:pt x="4598109" y="7807"/>
                </a:lnTo>
                <a:lnTo>
                  <a:pt x="4644686" y="17336"/>
                </a:lnTo>
                <a:lnTo>
                  <a:pt x="4689868" y="30410"/>
                </a:lnTo>
                <a:lnTo>
                  <a:pt x="4733502" y="46876"/>
                </a:lnTo>
                <a:lnTo>
                  <a:pt x="4775434" y="66580"/>
                </a:lnTo>
                <a:lnTo>
                  <a:pt x="4815512" y="89369"/>
                </a:lnTo>
                <a:lnTo>
                  <a:pt x="4853580" y="115088"/>
                </a:lnTo>
                <a:lnTo>
                  <a:pt x="4889486" y="143584"/>
                </a:lnTo>
                <a:lnTo>
                  <a:pt x="4923075" y="174704"/>
                </a:lnTo>
                <a:lnTo>
                  <a:pt x="4954195" y="208293"/>
                </a:lnTo>
                <a:lnTo>
                  <a:pt x="4982691" y="244199"/>
                </a:lnTo>
                <a:lnTo>
                  <a:pt x="5008410" y="282267"/>
                </a:lnTo>
                <a:lnTo>
                  <a:pt x="5031199" y="322345"/>
                </a:lnTo>
                <a:lnTo>
                  <a:pt x="5050903" y="364277"/>
                </a:lnTo>
                <a:lnTo>
                  <a:pt x="5067369" y="407911"/>
                </a:lnTo>
                <a:lnTo>
                  <a:pt x="5080443" y="453093"/>
                </a:lnTo>
                <a:lnTo>
                  <a:pt x="5089972" y="499670"/>
                </a:lnTo>
                <a:lnTo>
                  <a:pt x="5095802" y="547487"/>
                </a:lnTo>
                <a:lnTo>
                  <a:pt x="5097780" y="596391"/>
                </a:lnTo>
                <a:lnTo>
                  <a:pt x="5097780" y="2981960"/>
                </a:lnTo>
                <a:lnTo>
                  <a:pt x="5095802" y="3030864"/>
                </a:lnTo>
                <a:lnTo>
                  <a:pt x="5089972" y="3078681"/>
                </a:lnTo>
                <a:lnTo>
                  <a:pt x="5080443" y="3125258"/>
                </a:lnTo>
                <a:lnTo>
                  <a:pt x="5067369" y="3170440"/>
                </a:lnTo>
                <a:lnTo>
                  <a:pt x="5050903" y="3214074"/>
                </a:lnTo>
                <a:lnTo>
                  <a:pt x="5031199" y="3256006"/>
                </a:lnTo>
                <a:lnTo>
                  <a:pt x="5008410" y="3296084"/>
                </a:lnTo>
                <a:lnTo>
                  <a:pt x="4982691" y="3334152"/>
                </a:lnTo>
                <a:lnTo>
                  <a:pt x="4954195" y="3370058"/>
                </a:lnTo>
                <a:lnTo>
                  <a:pt x="4923075" y="3403647"/>
                </a:lnTo>
                <a:lnTo>
                  <a:pt x="4889486" y="3434767"/>
                </a:lnTo>
                <a:lnTo>
                  <a:pt x="4853580" y="3463263"/>
                </a:lnTo>
                <a:lnTo>
                  <a:pt x="4815512" y="3488982"/>
                </a:lnTo>
                <a:lnTo>
                  <a:pt x="4775434" y="3511771"/>
                </a:lnTo>
                <a:lnTo>
                  <a:pt x="4733502" y="3531475"/>
                </a:lnTo>
                <a:lnTo>
                  <a:pt x="4689868" y="3547941"/>
                </a:lnTo>
                <a:lnTo>
                  <a:pt x="4644686" y="3561015"/>
                </a:lnTo>
                <a:lnTo>
                  <a:pt x="4598109" y="3570544"/>
                </a:lnTo>
                <a:lnTo>
                  <a:pt x="4550292" y="3576374"/>
                </a:lnTo>
                <a:lnTo>
                  <a:pt x="4501387" y="3578352"/>
                </a:lnTo>
                <a:lnTo>
                  <a:pt x="596392" y="3578352"/>
                </a:lnTo>
                <a:lnTo>
                  <a:pt x="547487" y="3576374"/>
                </a:lnTo>
                <a:lnTo>
                  <a:pt x="499670" y="3570544"/>
                </a:lnTo>
                <a:lnTo>
                  <a:pt x="453093" y="3561015"/>
                </a:lnTo>
                <a:lnTo>
                  <a:pt x="407911" y="3547941"/>
                </a:lnTo>
                <a:lnTo>
                  <a:pt x="364277" y="3531475"/>
                </a:lnTo>
                <a:lnTo>
                  <a:pt x="322345" y="3511771"/>
                </a:lnTo>
                <a:lnTo>
                  <a:pt x="282267" y="3488982"/>
                </a:lnTo>
                <a:lnTo>
                  <a:pt x="244199" y="3463263"/>
                </a:lnTo>
                <a:lnTo>
                  <a:pt x="208293" y="3434767"/>
                </a:lnTo>
                <a:lnTo>
                  <a:pt x="174704" y="3403647"/>
                </a:lnTo>
                <a:lnTo>
                  <a:pt x="143584" y="3370058"/>
                </a:lnTo>
                <a:lnTo>
                  <a:pt x="115088" y="3334152"/>
                </a:lnTo>
                <a:lnTo>
                  <a:pt x="89369" y="3296084"/>
                </a:lnTo>
                <a:lnTo>
                  <a:pt x="66580" y="3256006"/>
                </a:lnTo>
                <a:lnTo>
                  <a:pt x="46876" y="3214074"/>
                </a:lnTo>
                <a:lnTo>
                  <a:pt x="30410" y="3170440"/>
                </a:lnTo>
                <a:lnTo>
                  <a:pt x="17336" y="3125258"/>
                </a:lnTo>
                <a:lnTo>
                  <a:pt x="7807" y="3078681"/>
                </a:lnTo>
                <a:lnTo>
                  <a:pt x="1977" y="3030864"/>
                </a:lnTo>
                <a:lnTo>
                  <a:pt x="0" y="2981960"/>
                </a:lnTo>
                <a:lnTo>
                  <a:pt x="0" y="596391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25" name="object 11"/>
          <p:cNvSpPr txBox="1"/>
          <p:nvPr/>
        </p:nvSpPr>
        <p:spPr>
          <a:xfrm>
            <a:off x="7008813" y="1219200"/>
            <a:ext cx="5183187" cy="3686175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367030" eaLnBrk="1" hangingPunct="1">
              <a:spcBef>
                <a:spcPts val="90"/>
              </a:spcBef>
            </a:pPr>
            <a:r>
              <a:rPr lang="ru-RU" altLang="ru-RU" sz="1200" b="1" dirty="0">
                <a:latin typeface="Arial" panose="020B0604020202020204" pitchFamily="34" charset="0"/>
              </a:rPr>
              <a:t>Ожидаемые результаты работы Комиссии</a:t>
            </a:r>
            <a:endParaRPr lang="ru-RU" altLang="ru-RU" sz="1200" b="1" dirty="0">
              <a:latin typeface="Arial" panose="020B0604020202020204" pitchFamily="34" charset="0"/>
            </a:endParaRPr>
          </a:p>
          <a:p>
            <a:pPr marL="367030" eaLnBrk="1" hangingPunct="1">
              <a:spcBef>
                <a:spcPts val="90"/>
              </a:spcBef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marL="367030" eaLnBrk="1" hangingPunct="1">
              <a:buChar char="-"/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обеспечение детей и подростков качественным питанием,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367030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соответствующим возрастным физиологическим потребностям  и принципам  рационального и сбалансированного питания;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367030" eaLnBrk="1" hangingPunct="1"/>
            <a:endParaRPr lang="ru-RU" altLang="ru-RU" sz="1200" dirty="0">
              <a:latin typeface="Arial Black" panose="020B0A04020102020204" pitchFamily="34" charset="0"/>
            </a:endParaRPr>
          </a:p>
          <a:p>
            <a:pPr marL="367030" eaLnBrk="1" hangingPunct="1">
              <a:buChar char="-"/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обеспечение доступности школьного питания;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367030" eaLnBrk="1" hangingPunct="1">
              <a:buChar char="-"/>
            </a:pPr>
            <a:endParaRPr lang="ru-RU" altLang="ru-RU" sz="1200" dirty="0">
              <a:latin typeface="Arial Black" panose="020B0A04020102020204" pitchFamily="34" charset="0"/>
            </a:endParaRPr>
          </a:p>
          <a:p>
            <a:pPr marL="367030" eaLnBrk="1" hangingPunct="1">
              <a:buChar char="-"/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отсутствие среди детей и подростков инфекционных и  неинфекционных заболеваний, связанных с фактором питания;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367030" eaLnBrk="1" hangingPunct="1">
              <a:buChar char="-"/>
            </a:pPr>
            <a:endParaRPr lang="ru-RU" altLang="ru-RU" sz="1200" dirty="0">
              <a:latin typeface="Arial Black" panose="020B0A04020102020204" pitchFamily="34" charset="0"/>
            </a:endParaRPr>
          </a:p>
          <a:p>
            <a:pPr marL="367030" eaLnBrk="1" hangingPunct="1">
              <a:buChar char="-"/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улучшение здоровья и повышение учебных успехов  обучающихся  благодаря совершенствованию качества  школьного питания</a:t>
            </a:r>
            <a:r>
              <a:rPr lang="ru-RU" altLang="ru-RU" sz="1200" b="1" dirty="0">
                <a:solidFill>
                  <a:srgbClr val="3A3838"/>
                </a:solidFill>
                <a:latin typeface="Arial" panose="020B0604020202020204" pitchFamily="34" charset="0"/>
              </a:rPr>
              <a:t>;</a:t>
            </a:r>
            <a:endParaRPr lang="ru-RU" altLang="ru-RU" sz="1200" b="1" dirty="0">
              <a:solidFill>
                <a:srgbClr val="3A3838"/>
              </a:solidFill>
              <a:latin typeface="Arial" panose="020B0604020202020204" pitchFamily="34" charset="0"/>
            </a:endParaRPr>
          </a:p>
          <a:p>
            <a:pPr marL="367030" eaLnBrk="1" hangingPunct="1">
              <a:buChar char="-"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marL="367030" eaLnBrk="1" hangingPunct="1">
              <a:buChar char="-"/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увеличение охвата горячим питанием.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367030" algn="just" eaLnBrk="1" hangingPunct="1"/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43018" name="object 17"/>
          <p:cNvSpPr>
            <a:spLocks noChangeArrowheads="1"/>
          </p:cNvSpPr>
          <p:nvPr/>
        </p:nvSpPr>
        <p:spPr bwMode="auto">
          <a:xfrm>
            <a:off x="7337426" y="381000"/>
            <a:ext cx="4854575" cy="609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250" y="533400"/>
            <a:ext cx="4730750" cy="442913"/>
          </a:xfrm>
          <a:prstGeom prst="rect">
            <a:avLst/>
          </a:prstGeom>
        </p:spPr>
        <p:txBody>
          <a:bodyPr lIns="0" tIns="11336" rIns="0" bIns="0">
            <a:spAutoFit/>
          </a:bodyPr>
          <a:p>
            <a:pPr marL="9525" algn="ctr" eaLnBrk="1" hangingPunct="1">
              <a:spcBef>
                <a:spcPts val="90"/>
              </a:spcBef>
              <a:buNone/>
            </a:pPr>
            <a:r>
              <a:rPr sz="1400" b="1" dirty="0">
                <a:solidFill>
                  <a:srgbClr val="FFFFFF"/>
                </a:solidFill>
                <a:latin typeface="Arial" panose="020B0604020202020204" pitchFamily="34" charset="0"/>
              </a:rPr>
              <a:t>Общественная комиссия по контролю за организацией и качеством питания</a:t>
            </a:r>
            <a:endParaRPr lang="zh-CN" altLang="x-none" sz="1400" b="1">
              <a:latin typeface="Arial" panose="020B0604020202020204" pitchFamily="34" charset="0"/>
            </a:endParaRPr>
          </a:p>
        </p:txBody>
      </p:sp>
      <p:sp>
        <p:nvSpPr>
          <p:cNvPr id="30730" name="object 20"/>
          <p:cNvSpPr/>
          <p:nvPr/>
        </p:nvSpPr>
        <p:spPr>
          <a:xfrm>
            <a:off x="1198563" y="2290763"/>
            <a:ext cx="0" cy="514350"/>
          </a:xfrm>
          <a:custGeom>
            <a:avLst/>
            <a:gdLst>
              <a:gd name="txL" fmla="*/ 0 w 0"/>
              <a:gd name="txT" fmla="*/ 0 h 720089"/>
              <a:gd name="txR" fmla="*/ 0 w 0"/>
              <a:gd name="txB" fmla="*/ 720089 h 720089"/>
            </a:gdLst>
            <a:ahLst/>
            <a:cxnLst>
              <a:cxn ang="0">
                <a:pos x="0" y="0"/>
              </a:cxn>
              <a:cxn ang="0">
                <a:pos x="0" y="133890"/>
              </a:cxn>
            </a:cxnLst>
            <a:rect l="txL" t="txT" r="txR" b="txB"/>
            <a:pathLst>
              <a:path h="720089">
                <a:moveTo>
                  <a:pt x="0" y="0"/>
                </a:moveTo>
                <a:lnTo>
                  <a:pt x="0" y="720089"/>
                </a:lnTo>
              </a:path>
            </a:pathLst>
          </a:custGeom>
          <a:noFill/>
          <a:ln w="19812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31" name="object 21"/>
          <p:cNvSpPr/>
          <p:nvPr/>
        </p:nvSpPr>
        <p:spPr>
          <a:xfrm>
            <a:off x="3132138" y="2341563"/>
            <a:ext cx="0" cy="514350"/>
          </a:xfrm>
          <a:custGeom>
            <a:avLst/>
            <a:gdLst>
              <a:gd name="txL" fmla="*/ 0 w 0"/>
              <a:gd name="txT" fmla="*/ 0 h 720089"/>
              <a:gd name="txR" fmla="*/ 0 w 0"/>
              <a:gd name="txB" fmla="*/ 720089 h 720089"/>
            </a:gdLst>
            <a:ahLst/>
            <a:cxnLst>
              <a:cxn ang="0">
                <a:pos x="0" y="0"/>
              </a:cxn>
              <a:cxn ang="0">
                <a:pos x="0" y="133890"/>
              </a:cxn>
            </a:cxnLst>
            <a:rect l="txL" t="txT" r="txR" b="txB"/>
            <a:pathLst>
              <a:path h="720089">
                <a:moveTo>
                  <a:pt x="0" y="0"/>
                </a:moveTo>
                <a:lnTo>
                  <a:pt x="0" y="720089"/>
                </a:lnTo>
              </a:path>
            </a:pathLst>
          </a:custGeom>
          <a:noFill/>
          <a:ln w="19812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32" name="object 22"/>
          <p:cNvSpPr/>
          <p:nvPr/>
        </p:nvSpPr>
        <p:spPr>
          <a:xfrm>
            <a:off x="5189538" y="1889125"/>
            <a:ext cx="0" cy="298450"/>
          </a:xfrm>
          <a:custGeom>
            <a:avLst/>
            <a:gdLst>
              <a:gd name="txL" fmla="*/ 0 w 0"/>
              <a:gd name="txT" fmla="*/ 0 h 418464"/>
              <a:gd name="txR" fmla="*/ 0 w 0"/>
              <a:gd name="txB" fmla="*/ 418464 h 418464"/>
            </a:gdLst>
            <a:ahLst/>
            <a:cxnLst>
              <a:cxn ang="0">
                <a:pos x="0" y="77173"/>
              </a:cxn>
              <a:cxn ang="0">
                <a:pos x="0" y="0"/>
              </a:cxn>
            </a:cxnLst>
            <a:rect l="txL" t="txT" r="txR" b="txB"/>
            <a:pathLst>
              <a:path h="418464">
                <a:moveTo>
                  <a:pt x="0" y="418211"/>
                </a:moveTo>
                <a:lnTo>
                  <a:pt x="0" y="0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33" name="object 23"/>
          <p:cNvSpPr/>
          <p:nvPr/>
        </p:nvSpPr>
        <p:spPr>
          <a:xfrm>
            <a:off x="3081338" y="1879600"/>
            <a:ext cx="0" cy="463550"/>
          </a:xfrm>
          <a:custGeom>
            <a:avLst/>
            <a:gdLst>
              <a:gd name="txL" fmla="*/ 0 w 0"/>
              <a:gd name="txT" fmla="*/ 0 h 648335"/>
              <a:gd name="txR" fmla="*/ 0 w 0"/>
              <a:gd name="txB" fmla="*/ 648335 h 648335"/>
            </a:gdLst>
            <a:ahLst/>
            <a:cxnLst>
              <a:cxn ang="0">
                <a:pos x="0" y="0"/>
              </a:cxn>
              <a:cxn ang="0">
                <a:pos x="0" y="121091"/>
              </a:cxn>
            </a:cxnLst>
            <a:rect l="txL" t="txT" r="txR" b="txB"/>
            <a:pathLst>
              <a:path h="648335">
                <a:moveTo>
                  <a:pt x="0" y="0"/>
                </a:moveTo>
                <a:lnTo>
                  <a:pt x="0" y="648080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34" name="object 24"/>
          <p:cNvSpPr/>
          <p:nvPr/>
        </p:nvSpPr>
        <p:spPr>
          <a:xfrm>
            <a:off x="1143000" y="1879600"/>
            <a:ext cx="0" cy="307975"/>
          </a:xfrm>
          <a:custGeom>
            <a:avLst/>
            <a:gdLst>
              <a:gd name="txL" fmla="*/ 0 w 0"/>
              <a:gd name="txT" fmla="*/ 0 h 432435"/>
              <a:gd name="txR" fmla="*/ 0 w 0"/>
              <a:gd name="txB" fmla="*/ 432435 h 432435"/>
            </a:gdLst>
            <a:ahLst/>
            <a:cxnLst>
              <a:cxn ang="0">
                <a:pos x="0" y="0"/>
              </a:cxn>
              <a:cxn ang="0">
                <a:pos x="0" y="79160"/>
              </a:cxn>
            </a:cxnLst>
            <a:rect l="txL" t="txT" r="txR" b="txB"/>
            <a:pathLst>
              <a:path h="432435">
                <a:moveTo>
                  <a:pt x="0" y="0"/>
                </a:moveTo>
                <a:lnTo>
                  <a:pt x="0" y="432053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35" name="object 25"/>
          <p:cNvSpPr/>
          <p:nvPr/>
        </p:nvSpPr>
        <p:spPr>
          <a:xfrm>
            <a:off x="4403725" y="1963738"/>
            <a:ext cx="1947863" cy="70961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36" name="object 26"/>
          <p:cNvSpPr/>
          <p:nvPr/>
        </p:nvSpPr>
        <p:spPr>
          <a:xfrm>
            <a:off x="2141538" y="1963738"/>
            <a:ext cx="2220912" cy="70961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37" name="object 27"/>
          <p:cNvSpPr/>
          <p:nvPr/>
        </p:nvSpPr>
        <p:spPr>
          <a:xfrm>
            <a:off x="357188" y="1963738"/>
            <a:ext cx="1947862" cy="70961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38" name="object 28"/>
          <p:cNvSpPr/>
          <p:nvPr/>
        </p:nvSpPr>
        <p:spPr>
          <a:xfrm>
            <a:off x="936625" y="3427413"/>
            <a:ext cx="3222625" cy="38576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39" name="object 29"/>
          <p:cNvSpPr/>
          <p:nvPr/>
        </p:nvSpPr>
        <p:spPr>
          <a:xfrm>
            <a:off x="1390650" y="723900"/>
            <a:ext cx="3781425" cy="385763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40" name="object 30"/>
          <p:cNvSpPr/>
          <p:nvPr/>
        </p:nvSpPr>
        <p:spPr>
          <a:xfrm>
            <a:off x="3336925" y="1571625"/>
            <a:ext cx="0" cy="307975"/>
          </a:xfrm>
          <a:custGeom>
            <a:avLst/>
            <a:gdLst>
              <a:gd name="txL" fmla="*/ 0 w 0"/>
              <a:gd name="txT" fmla="*/ 0 h 432435"/>
              <a:gd name="txR" fmla="*/ 0 w 0"/>
              <a:gd name="txB" fmla="*/ 432435 h 432435"/>
            </a:gdLst>
            <a:ahLst/>
            <a:cxnLst>
              <a:cxn ang="0">
                <a:pos x="0" y="0"/>
              </a:cxn>
              <a:cxn ang="0">
                <a:pos x="0" y="79160"/>
              </a:cxn>
            </a:cxnLst>
            <a:rect l="txL" t="txT" r="txR" b="txB"/>
            <a:pathLst>
              <a:path h="432435">
                <a:moveTo>
                  <a:pt x="0" y="0"/>
                </a:moveTo>
                <a:lnTo>
                  <a:pt x="0" y="432053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41" name="object 31"/>
          <p:cNvSpPr/>
          <p:nvPr/>
        </p:nvSpPr>
        <p:spPr>
          <a:xfrm>
            <a:off x="206375" y="2730500"/>
            <a:ext cx="2098675" cy="68897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42" name="object 32"/>
          <p:cNvSpPr/>
          <p:nvPr/>
        </p:nvSpPr>
        <p:spPr>
          <a:xfrm>
            <a:off x="2482850" y="1393825"/>
            <a:ext cx="2098675" cy="585788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43" name="object 33"/>
          <p:cNvSpPr/>
          <p:nvPr/>
        </p:nvSpPr>
        <p:spPr>
          <a:xfrm>
            <a:off x="688975" y="2044700"/>
            <a:ext cx="1643063" cy="36195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44" name="object 34"/>
          <p:cNvSpPr txBox="1"/>
          <p:nvPr/>
        </p:nvSpPr>
        <p:spPr>
          <a:xfrm>
            <a:off x="754063" y="2055813"/>
            <a:ext cx="844550" cy="319087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3980" indent="-84455" eaLnBrk="1" hangingPunct="1">
              <a:spcBef>
                <a:spcPts val="90"/>
              </a:spcBef>
            </a:pPr>
            <a:r>
              <a:rPr lang="ru-RU" altLang="ru-RU" sz="1000" b="1" dirty="0">
                <a:solidFill>
                  <a:srgbClr val="FFFFFF"/>
                </a:solidFill>
                <a:latin typeface="Arial" panose="020B0604020202020204" pitchFamily="34" charset="0"/>
              </a:rPr>
              <a:t>Дежурный  учитель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30745" name="object 35"/>
          <p:cNvSpPr/>
          <p:nvPr/>
        </p:nvSpPr>
        <p:spPr>
          <a:xfrm>
            <a:off x="2936875" y="1476375"/>
            <a:ext cx="957263" cy="230188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01963" y="1484313"/>
            <a:ext cx="765175" cy="165100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lang="zh-CN" altLang="x-none" sz="1000" b="1">
                <a:solidFill>
                  <a:srgbClr val="FFFFFF"/>
                </a:solidFill>
                <a:latin typeface="Arial" panose="020B0604020202020204" pitchFamily="34" charset="0"/>
              </a:rPr>
              <a:t>Директор</a:t>
            </a:r>
            <a:endParaRPr lang="zh-CN" altLang="x-none" sz="1000">
              <a:latin typeface="Arial" panose="020B0604020202020204" pitchFamily="34" charset="0"/>
            </a:endParaRPr>
          </a:p>
        </p:txBody>
      </p:sp>
      <p:sp>
        <p:nvSpPr>
          <p:cNvPr id="30747" name="object 37"/>
          <p:cNvSpPr/>
          <p:nvPr/>
        </p:nvSpPr>
        <p:spPr>
          <a:xfrm>
            <a:off x="539750" y="2813050"/>
            <a:ext cx="1257300" cy="36195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3250" y="2822575"/>
            <a:ext cx="1104900" cy="319088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algn="ctr" eaLnBrk="1" hangingPunct="1">
              <a:spcBef>
                <a:spcPts val="90"/>
              </a:spcBef>
              <a:buNone/>
            </a:pPr>
            <a:r>
              <a:rPr lang="zh-CN" altLang="x-none" sz="1000" b="1">
                <a:solidFill>
                  <a:srgbClr val="FFFFFF"/>
                </a:solidFill>
                <a:latin typeface="Arial" panose="020B0604020202020204" pitchFamily="34" charset="0"/>
              </a:rPr>
              <a:t>Классный</a:t>
            </a:r>
            <a:endParaRPr lang="zh-CN" altLang="x-none" sz="1000" dirty="0">
              <a:latin typeface="Arial" panose="020B0604020202020204" pitchFamily="34" charset="0"/>
            </a:endParaRPr>
          </a:p>
          <a:p>
            <a:pPr algn="ctr" eaLnBrk="1" hangingPunct="1">
              <a:buNone/>
            </a:pPr>
            <a:r>
              <a:rPr lang="zh-CN" altLang="x-none" sz="1000" b="1">
                <a:solidFill>
                  <a:srgbClr val="FFFFFF"/>
                </a:solidFill>
                <a:latin typeface="Arial" panose="020B0604020202020204" pitchFamily="34" charset="0"/>
              </a:rPr>
              <a:t>руководитель</a:t>
            </a:r>
            <a:endParaRPr lang="zh-CN" altLang="x-none" sz="1000" dirty="0">
              <a:latin typeface="Arial" panose="020B0604020202020204" pitchFamily="34" charset="0"/>
            </a:endParaRPr>
          </a:p>
        </p:txBody>
      </p:sp>
      <p:sp>
        <p:nvSpPr>
          <p:cNvPr id="30749" name="object 39"/>
          <p:cNvSpPr/>
          <p:nvPr/>
        </p:nvSpPr>
        <p:spPr>
          <a:xfrm>
            <a:off x="4462463" y="1139825"/>
            <a:ext cx="2098675" cy="690563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751388" y="1219200"/>
            <a:ext cx="1338263" cy="319088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algn="ctr" eaLnBrk="1" hangingPunct="1">
              <a:spcBef>
                <a:spcPts val="90"/>
              </a:spcBef>
              <a:buNone/>
            </a:pPr>
            <a:r>
              <a:rPr sz="1000" b="1" dirty="0">
                <a:solidFill>
                  <a:srgbClr val="FFFFFF"/>
                </a:solidFill>
                <a:latin typeface="Arial" panose="020B0604020202020204" pitchFamily="34" charset="0"/>
              </a:rPr>
              <a:t>Общественная комиссия</a:t>
            </a:r>
            <a:endParaRPr lang="zh-CN" altLang="x-none" sz="1000">
              <a:latin typeface="Arial" panose="020B0604020202020204" pitchFamily="34" charset="0"/>
            </a:endParaRPr>
          </a:p>
        </p:txBody>
      </p:sp>
      <p:sp>
        <p:nvSpPr>
          <p:cNvPr id="30751" name="object 42"/>
          <p:cNvSpPr/>
          <p:nvPr/>
        </p:nvSpPr>
        <p:spPr>
          <a:xfrm>
            <a:off x="463550" y="1187450"/>
            <a:ext cx="2098675" cy="688975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52" name="object 44"/>
          <p:cNvSpPr txBox="1"/>
          <p:nvPr/>
        </p:nvSpPr>
        <p:spPr>
          <a:xfrm>
            <a:off x="735013" y="1266825"/>
            <a:ext cx="1143000" cy="331788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 anchor="ctr" anchorCtr="0">
            <a:spAutoFit/>
          </a:bodyPr>
          <a:p>
            <a:pPr marL="320675" indent="-309245" eaLnBrk="1" hangingPunct="1">
              <a:spcBef>
                <a:spcPts val="90"/>
              </a:spcBef>
            </a:pPr>
            <a:r>
              <a:rPr lang="ru-RU" altLang="ru-RU" sz="1000" b="1" dirty="0">
                <a:solidFill>
                  <a:srgbClr val="FFFFFF"/>
                </a:solidFill>
                <a:latin typeface="Arial" panose="020B0604020202020204" pitchFamily="34" charset="0"/>
              </a:rPr>
              <a:t>Совет школы</a:t>
            </a:r>
            <a:endParaRPr lang="ru-RU" altLang="ru-RU" sz="10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320675" indent="-309245" eaLnBrk="1" hangingPunct="1">
              <a:spcBef>
                <a:spcPts val="90"/>
              </a:spcBef>
            </a:pP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30753" name="object 45"/>
          <p:cNvSpPr/>
          <p:nvPr/>
        </p:nvSpPr>
        <p:spPr>
          <a:xfrm>
            <a:off x="2155825" y="2043113"/>
            <a:ext cx="1905000" cy="36195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54" name="object 46"/>
          <p:cNvSpPr txBox="1"/>
          <p:nvPr/>
        </p:nvSpPr>
        <p:spPr>
          <a:xfrm>
            <a:off x="2220913" y="2052638"/>
            <a:ext cx="1752600" cy="319087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indent="139700" eaLnBrk="1" hangingPunct="1">
              <a:spcBef>
                <a:spcPts val="90"/>
              </a:spcBef>
            </a:pPr>
            <a:r>
              <a:rPr lang="ru-RU" altLang="ru-RU" sz="1000" b="1" dirty="0">
                <a:solidFill>
                  <a:srgbClr val="FFFFFF"/>
                </a:solidFill>
                <a:latin typeface="Arial" panose="020B0604020202020204" pitchFamily="34" charset="0"/>
              </a:rPr>
              <a:t>Ответственный за  организацию питания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30755" name="object 49"/>
          <p:cNvSpPr/>
          <p:nvPr/>
        </p:nvSpPr>
        <p:spPr>
          <a:xfrm>
            <a:off x="2263775" y="2730500"/>
            <a:ext cx="2098675" cy="688975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756" name="object 50"/>
          <p:cNvSpPr/>
          <p:nvPr/>
        </p:nvSpPr>
        <p:spPr>
          <a:xfrm>
            <a:off x="2439988" y="2859088"/>
            <a:ext cx="1458912" cy="231775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05075" y="2868613"/>
            <a:ext cx="1306513" cy="165100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lang="zh-CN" altLang="x-none" sz="1000" b="1">
                <a:solidFill>
                  <a:srgbClr val="FFFFFF"/>
                </a:solidFill>
                <a:latin typeface="Arial" panose="020B0604020202020204" pitchFamily="34" charset="0"/>
              </a:rPr>
              <a:t>Дежурный класс</a:t>
            </a:r>
            <a:endParaRPr lang="zh-CN" altLang="x-none" sz="1000" dirty="0">
              <a:latin typeface="Arial" panose="020B0604020202020204" pitchFamily="34" charset="0"/>
            </a:endParaRPr>
          </a:p>
        </p:txBody>
      </p:sp>
      <p:sp>
        <p:nvSpPr>
          <p:cNvPr id="30758" name="object 52"/>
          <p:cNvSpPr/>
          <p:nvPr/>
        </p:nvSpPr>
        <p:spPr>
          <a:xfrm>
            <a:off x="4211638" y="1416050"/>
            <a:ext cx="919162" cy="165100"/>
          </a:xfrm>
          <a:custGeom>
            <a:avLst/>
            <a:gdLst>
              <a:gd name="txL" fmla="*/ 0 w 965200"/>
              <a:gd name="txT" fmla="*/ 0 h 229869"/>
              <a:gd name="txR" fmla="*/ 965200 w 965200"/>
              <a:gd name="txB" fmla="*/ 229869 h 229869"/>
            </a:gdLst>
            <a:ahLst/>
            <a:cxnLst>
              <a:cxn ang="0">
                <a:pos x="755747" y="0"/>
              </a:cxn>
              <a:cxn ang="0">
                <a:pos x="0" y="43935"/>
              </a:cxn>
            </a:cxnLst>
            <a:rect l="txL" t="txT" r="txR" b="txB"/>
            <a:pathLst>
              <a:path w="965200" h="229869">
                <a:moveTo>
                  <a:pt x="964946" y="0"/>
                </a:moveTo>
                <a:lnTo>
                  <a:pt x="0" y="229869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59" name="object 53"/>
          <p:cNvSpPr/>
          <p:nvPr/>
        </p:nvSpPr>
        <p:spPr>
          <a:xfrm>
            <a:off x="2057400" y="1465263"/>
            <a:ext cx="768350" cy="106362"/>
          </a:xfrm>
          <a:custGeom>
            <a:avLst/>
            <a:gdLst>
              <a:gd name="txL" fmla="*/ 0 w 806450"/>
              <a:gd name="txT" fmla="*/ 0 h 149860"/>
              <a:gd name="txR" fmla="*/ 806450 w 806450"/>
              <a:gd name="txB" fmla="*/ 149860 h 149860"/>
            </a:gdLst>
            <a:ahLst/>
            <a:cxnLst>
              <a:cxn ang="0">
                <a:pos x="633120" y="26921"/>
              </a:cxn>
              <a:cxn ang="0">
                <a:pos x="0" y="0"/>
              </a:cxn>
            </a:cxnLst>
            <a:rect l="txL" t="txT" r="txR" b="txB"/>
            <a:pathLst>
              <a:path w="806450" h="149860">
                <a:moveTo>
                  <a:pt x="806450" y="149479"/>
                </a:moveTo>
                <a:lnTo>
                  <a:pt x="0" y="0"/>
                </a:lnTo>
              </a:path>
            </a:pathLst>
          </a:custGeom>
          <a:noFill/>
          <a:ln w="19811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60" name="object 54"/>
          <p:cNvSpPr/>
          <p:nvPr/>
        </p:nvSpPr>
        <p:spPr>
          <a:xfrm>
            <a:off x="1143000" y="1879600"/>
            <a:ext cx="2606675" cy="0"/>
          </a:xfrm>
          <a:custGeom>
            <a:avLst/>
            <a:gdLst>
              <a:gd name="txL" fmla="*/ 0 w 2736850"/>
              <a:gd name="txT" fmla="*/ 0 h 0"/>
              <a:gd name="txR" fmla="*/ 2736850 w 2736850"/>
              <a:gd name="txB" fmla="*/ 0 h 0"/>
            </a:gdLst>
            <a:ahLst/>
            <a:cxnLst>
              <a:cxn ang="0">
                <a:pos x="2144616" y="0"/>
              </a:cxn>
              <a:cxn ang="0">
                <a:pos x="0" y="0"/>
              </a:cxn>
            </a:cxnLst>
            <a:rect l="txL" t="txT" r="txR" b="txB"/>
            <a:pathLst>
              <a:path w="2736850">
                <a:moveTo>
                  <a:pt x="2736341" y="0"/>
                </a:moveTo>
                <a:lnTo>
                  <a:pt x="0" y="0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61" name="object 55"/>
          <p:cNvSpPr/>
          <p:nvPr/>
        </p:nvSpPr>
        <p:spPr>
          <a:xfrm>
            <a:off x="3749675" y="1879600"/>
            <a:ext cx="1439863" cy="4763"/>
          </a:xfrm>
          <a:custGeom>
            <a:avLst/>
            <a:gdLst>
              <a:gd name="txL" fmla="*/ 0 w 1512570"/>
              <a:gd name="txT" fmla="*/ 0 h 6350"/>
              <a:gd name="txR" fmla="*/ 1512570 w 1512570"/>
              <a:gd name="txB" fmla="*/ 6350 h 6350"/>
            </a:gdLst>
            <a:ahLst/>
            <a:cxnLst>
              <a:cxn ang="0">
                <a:pos x="1182047" y="1447"/>
              </a:cxn>
              <a:cxn ang="0">
                <a:pos x="0" y="0"/>
              </a:cxn>
            </a:cxnLst>
            <a:rect l="txL" t="txT" r="txR" b="txB"/>
            <a:pathLst>
              <a:path w="1512570" h="6350">
                <a:moveTo>
                  <a:pt x="1512189" y="6096"/>
                </a:moveTo>
                <a:lnTo>
                  <a:pt x="0" y="0"/>
                </a:lnTo>
              </a:path>
            </a:pathLst>
          </a:custGeom>
          <a:noFill/>
          <a:ln w="19812" cap="flat" cmpd="sng">
            <a:solidFill>
              <a:srgbClr val="00AF5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0762" name="object 56"/>
          <p:cNvSpPr/>
          <p:nvPr/>
        </p:nvSpPr>
        <p:spPr>
          <a:xfrm>
            <a:off x="1439863" y="792163"/>
            <a:ext cx="3824287" cy="287337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35113" y="817563"/>
            <a:ext cx="3617913" cy="180975"/>
          </a:xfrm>
          <a:prstGeom prst="rect">
            <a:avLst/>
          </a:prstGeom>
        </p:spPr>
        <p:txBody>
          <a:bodyPr lIns="0" tIns="11336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КОНТРОЛЬ 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ЗА 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ОРГАНИЗАЦИЕЙ 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   </a:t>
            </a: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ПИТАНИЯ</a:t>
            </a:r>
            <a:endParaRPr lang="zh-CN" altLang="x-none" sz="1100">
              <a:latin typeface="Arial" panose="020B0604020202020204" pitchFamily="34" charset="0"/>
            </a:endParaRPr>
          </a:p>
        </p:txBody>
      </p:sp>
      <p:sp>
        <p:nvSpPr>
          <p:cNvPr id="30766" name="object 63"/>
          <p:cNvSpPr txBox="1"/>
          <p:nvPr/>
        </p:nvSpPr>
        <p:spPr>
          <a:xfrm>
            <a:off x="1211263" y="4005263"/>
            <a:ext cx="731837" cy="133350"/>
          </a:xfrm>
          <a:prstGeom prst="rect">
            <a:avLst/>
          </a:prstGeom>
          <a:noFill/>
          <a:ln w="9525">
            <a:noFill/>
          </a:ln>
        </p:spPr>
        <p:txBody>
          <a:bodyPr lIns="0" tIns="10257" rIns="0" bIns="0">
            <a:spAutoFit/>
          </a:bodyPr>
          <a:p>
            <a:pPr marL="200025" algn="r" eaLnBrk="1" hangingPunct="1">
              <a:spcBef>
                <a:spcPts val="75"/>
              </a:spcBef>
            </a:pPr>
            <a:endParaRPr lang="ru-RU" altLang="ru-RU" sz="800" dirty="0">
              <a:latin typeface="Arial" panose="020B060402020202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943100" y="4294188"/>
            <a:ext cx="1384300" cy="149225"/>
          </a:xfrm>
          <a:prstGeom prst="rect">
            <a:avLst/>
          </a:prstGeom>
        </p:spPr>
        <p:txBody>
          <a:bodyPr lIns="0" tIns="10797" rIns="0" bIns="0">
            <a:spAutoFit/>
          </a:bodyPr>
          <a:lstStyle/>
          <a:p>
            <a:pPr marL="10795" marR="0" defTabSz="914400" eaLnBrk="1" hangingPunct="1">
              <a:spcBef>
                <a:spcPts val="85"/>
              </a:spcBef>
              <a:buClrTx/>
              <a:buSzTx/>
              <a:buFontTx/>
              <a:buNone/>
              <a:defRPr/>
            </a:pPr>
            <a:r>
              <a:rPr kumimoji="0" sz="900" b="1" kern="1200" cap="none" spc="30" normalizeH="0" baseline="0" noProof="0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,</a:t>
            </a:r>
            <a:endParaRPr kumimoji="0" sz="900" kern="1200" cap="none" spc="0" normalizeH="0" baseline="0" noProof="0" dirty="0"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30768" name="object 74"/>
          <p:cNvSpPr/>
          <p:nvPr/>
        </p:nvSpPr>
        <p:spPr>
          <a:xfrm>
            <a:off x="917575" y="3513138"/>
            <a:ext cx="3305175" cy="287337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11238" y="3540125"/>
            <a:ext cx="3100388" cy="179388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ОХВАТ ОБУЧАЮЩИХСЯ ПИТАНИЕМ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28600" y="228600"/>
            <a:ext cx="7010400" cy="442913"/>
          </a:xfrm>
          <a:prstGeom prst="rect">
            <a:avLst/>
          </a:prstGeom>
        </p:spPr>
        <p:txBody>
          <a:bodyPr lIns="0" tIns="11336" rIns="0" bIns="0">
            <a:spAutoFit/>
          </a:bodyPr>
          <a:p>
            <a:pPr marL="9525" algn="ctr" defTabSz="1221105" eaLnBrk="1" hangingPunct="1">
              <a:spcBef>
                <a:spcPts val="90"/>
              </a:spcBef>
              <a:buNone/>
            </a:pPr>
            <a:r>
              <a:rPr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О Р Г А Н И З А Ц И Я       П И Т А Н И Я</a:t>
            </a:r>
            <a:endParaRPr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0773" name="object 46"/>
          <p:cNvSpPr txBox="1"/>
          <p:nvPr/>
        </p:nvSpPr>
        <p:spPr>
          <a:xfrm>
            <a:off x="4500563" y="2087563"/>
            <a:ext cx="1320800" cy="165100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8255" indent="-8255" algn="ctr" eaLnBrk="1" hangingPunct="1">
              <a:spcBef>
                <a:spcPts val="90"/>
              </a:spcBef>
            </a:pPr>
            <a:r>
              <a:rPr lang="ru-RU" altLang="ru-RU" sz="1000" b="1" dirty="0">
                <a:solidFill>
                  <a:srgbClr val="FFFFFF"/>
                </a:solidFill>
                <a:latin typeface="Arial" panose="020B0604020202020204" pitchFamily="34" charset="0"/>
              </a:rPr>
              <a:t>Работники столовой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pic>
        <p:nvPicPr>
          <p:cNvPr id="43078" name="Picture 2" descr="D:\Качество\Публичный доклад\IMG-20191008-WA0002.jpg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4572001" y="2514600"/>
            <a:ext cx="2225367" cy="296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79" name="Picture 3" descr="D:\Качество\Публичный доклад\IMG-20191008-WA0003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9448800" y="4724402"/>
            <a:ext cx="2616133" cy="196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80" name="Picture 4" descr="D:\Качество\Публичный доклад\IMG-20191008-WA0004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781800" y="4724400"/>
            <a:ext cx="2594040" cy="194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731" name="Picture 59" descr="C:\Users\мой\Downloads\IMG-20191017-WA0014.jpg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838200" y="3733800"/>
            <a:ext cx="3086735" cy="304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52" name="object 12"/>
          <p:cNvSpPr>
            <a:spLocks noChangeArrowheads="1"/>
          </p:cNvSpPr>
          <p:nvPr/>
        </p:nvSpPr>
        <p:spPr bwMode="auto">
          <a:xfrm>
            <a:off x="7156450" y="217488"/>
            <a:ext cx="4454525" cy="360363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object 13"/>
          <p:cNvSpPr/>
          <p:nvPr/>
        </p:nvSpPr>
        <p:spPr>
          <a:xfrm>
            <a:off x="7519988" y="201613"/>
            <a:ext cx="3981450" cy="4302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0000" y="228600"/>
            <a:ext cx="3759200" cy="26987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600" b="1">
                <a:solidFill>
                  <a:srgbClr val="FFFFFF"/>
                </a:solidFill>
                <a:latin typeface="Arial" panose="020B0604020202020204" pitchFamily="34" charset="0"/>
              </a:rPr>
              <a:t>БЕЗОПАСНОСТЬ – НАШ ПРИОРИТЕТ!</a:t>
            </a:r>
            <a:endParaRPr lang="zh-CN" altLang="x-none" sz="1600">
              <a:latin typeface="Arial" panose="020B0604020202020204" pitchFamily="34" charset="0"/>
            </a:endParaRPr>
          </a:p>
        </p:txBody>
      </p:sp>
      <p:sp>
        <p:nvSpPr>
          <p:cNvPr id="31749" name="object 28"/>
          <p:cNvSpPr/>
          <p:nvPr/>
        </p:nvSpPr>
        <p:spPr>
          <a:xfrm>
            <a:off x="838200" y="152400"/>
            <a:ext cx="5140325" cy="7477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52600" y="228600"/>
            <a:ext cx="3074988" cy="257810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600" b="1">
                <a:solidFill>
                  <a:srgbClr val="FFFFFF"/>
                </a:solidFill>
                <a:latin typeface="Arial" panose="020B0604020202020204" pitchFamily="34" charset="0"/>
              </a:rPr>
              <a:t>В </a:t>
            </a:r>
            <a:r>
              <a:rPr lang="ru-RU" altLang="zh-CN" sz="1600" b="1">
                <a:solidFill>
                  <a:srgbClr val="FFFFFF"/>
                </a:solidFill>
                <a:latin typeface="Arial" panose="020B0604020202020204" pitchFamily="34" charset="0"/>
              </a:rPr>
              <a:t>2021 </a:t>
            </a:r>
            <a:r>
              <a:rPr lang="zh-CN" altLang="x-none" sz="1600" b="1">
                <a:solidFill>
                  <a:srgbClr val="FFFFFF"/>
                </a:solidFill>
                <a:latin typeface="Arial" panose="020B0604020202020204" pitchFamily="34" charset="0"/>
              </a:rPr>
              <a:t>УЧЕБНОМ ГОДУ…</a:t>
            </a:r>
            <a:endParaRPr lang="zh-CN" altLang="x-none" sz="1600">
              <a:latin typeface="Arial" panose="020B0604020202020204" pitchFamily="34" charset="0"/>
            </a:endParaRPr>
          </a:p>
        </p:txBody>
      </p:sp>
      <p:pic>
        <p:nvPicPr>
          <p:cNvPr id="6173" name="Picture 29" descr="https://pbs.twimg.com/media/DZTADpDXUAA8zlK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800601"/>
            <a:ext cx="11430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2" name="Прямоугольник 28"/>
          <p:cNvSpPr/>
          <p:nvPr/>
        </p:nvSpPr>
        <p:spPr>
          <a:xfrm>
            <a:off x="7239000" y="762000"/>
            <a:ext cx="4953000" cy="3292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0800" indent="-38100" algn="just" defTabSz="914400" eaLnBrk="1" hangingPunct="1">
              <a:spcBef>
                <a:spcPts val="100"/>
              </a:spcBef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имеется ограждение по периметру территории школы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ведётся непрерывное видеонаблюдение внутри  школы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школа обеспечена системой пожарной сигнализации  и системой оповещения о пожаре с выводом сигнала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в пожарную часть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имеется тревожная кнопка сигнализации - вызов по  тревоге наряда полиции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имеется настенная наглядная информация по всем  вопросам безопасности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разработана схемы безопасных маршрутов движения  обучающихся в школу и домой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50800" indent="-38100" algn="just" defTabSz="914400" eaLnBrk="1" hangingPunct="1">
              <a:buFont typeface="Wingdings" panose="05000000000000000000" pitchFamily="2" charset="2"/>
              <a:buChar char="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действует система информационной безопасности.</a:t>
            </a:r>
            <a:endParaRPr lang="ru-RU" altLang="ru-RU" sz="1300" dirty="0">
              <a:latin typeface="Arial Black" panose="020B0A04020102020204" pitchFamily="34" charset="0"/>
            </a:endParaRPr>
          </a:p>
        </p:txBody>
      </p:sp>
      <p:pic>
        <p:nvPicPr>
          <p:cNvPr id="32" name="Рисунок 31" descr="открытая респ цветн 08 (1)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15200" y="3962400"/>
            <a:ext cx="13716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4" name="Прямоугольник 32"/>
          <p:cNvSpPr/>
          <p:nvPr/>
        </p:nvSpPr>
        <p:spPr>
          <a:xfrm>
            <a:off x="0" y="762000"/>
            <a:ext cx="5486400" cy="4711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2700" algn="just" defTabSz="914400" eaLnBrk="1" hangingPunct="1"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разработан и согласован с ГИБДД «Паспорт безопасности дорожного движения» и «План  совместных мероприятий МБОУ СОШ № 2 и ОГИБДД МВД по РА в Майкопском районе по профилактике ДДТТ</a:t>
            </a:r>
            <a:endParaRPr lang="ru-RU" altLang="ru-RU" sz="13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algn="just" defTabSz="914400" eaLnBrk="1" hangingPunct="1"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проведены родительские собрания,  классные часы, беседы о необходимости  использования фликеров и светоотражающих элементов в ночное время</a:t>
            </a:r>
            <a:endParaRPr lang="ru-RU" altLang="ru-RU" sz="13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algn="just" defTabSz="914400" eaLnBrk="1" hangingPunct="1"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ежемесячно проводились объектовые  тренировки по эвакуации обучающихся и  персонала школы при угрозе  и возникновении ЧС природного  или техногенного характера</a:t>
            </a:r>
            <a:endParaRPr lang="ru-RU" altLang="ru-RU" sz="13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algn="just" defTabSz="914400" eaLnBrk="1" hangingPunct="1"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100% обучающихся начальной щколы обеспечены светоотражающими жилетами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12700" algn="just" defTabSz="914400" eaLnBrk="1" hangingPunct="1"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Изготовлен новый стенд  по безопасности дорожного движения и постоянно обновляется  уголок отряда ЮИД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12700" algn="just" defTabSz="914400" eaLnBrk="1" hangingPunct="1"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altLang="ru-RU" sz="1300" dirty="0">
                <a:solidFill>
                  <a:srgbClr val="3A3838"/>
                </a:solidFill>
                <a:latin typeface="Arial Black" panose="020B0A04020102020204" pitchFamily="34" charset="0"/>
              </a:rPr>
              <a:t>команда отряда ЮИД принимала участие  в районном этапе  конкурса «Безопасное колесо, где стали призерами и победителями в 3 номинациях</a:t>
            </a:r>
            <a:endParaRPr lang="ru-RU" altLang="ru-RU" sz="1300" dirty="0">
              <a:latin typeface="Arial Black" panose="020B0A04020102020204" pitchFamily="34" charset="0"/>
            </a:endParaRPr>
          </a:p>
          <a:p>
            <a:pPr marL="12700" defTabSz="914400" eaLnBrk="1" hangingPunct="1">
              <a:tabLst>
                <a:tab pos="298450" algn="l"/>
              </a:tabLst>
            </a:pPr>
            <a:endParaRPr lang="ru-RU" altLang="ru-RU" sz="1200" dirty="0">
              <a:latin typeface="Arial Black" panose="020B0A04020102020204" pitchFamily="34" charset="0"/>
            </a:endParaRPr>
          </a:p>
          <a:p>
            <a:pPr marL="12700" defTabSz="914400" eaLnBrk="1" hangingPunct="1">
              <a:spcBef>
                <a:spcPts val="100"/>
              </a:spcBef>
              <a:tabLst>
                <a:tab pos="298450" algn="l"/>
              </a:tabLst>
            </a:pP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defTabSz="914400" eaLnBrk="1" hangingPunct="1">
              <a:spcBef>
                <a:spcPts val="100"/>
              </a:spcBef>
              <a:tabLst>
                <a:tab pos="298450" algn="l"/>
              </a:tabLst>
            </a:pPr>
            <a:endParaRPr lang="ru-RU" altLang="ru-RU" sz="1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5" name="Рисунок 34" descr="IMG-20190404-WA0110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86800" y="3962400"/>
            <a:ext cx="3505201" cy="2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IMG_20190902_094500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867400" y="48006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IMG-20190828-WA002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66800" y="4800600"/>
            <a:ext cx="4800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78" name="Picture 34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410200" y="609600"/>
            <a:ext cx="192405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79" name="Picture 35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374758" y="2743200"/>
            <a:ext cx="201664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9669463" cy="444500"/>
          </a:xfrm>
        </p:spPr>
        <p:txBody>
          <a:bodyPr vert="horz" wrap="square" lIns="0" tIns="13335" rIns="0" bIns="0" numCol="1" rtlCol="0" anchor="ctr" anchorCtr="0" compatLnSpc="1">
            <a:spAutoFit/>
          </a:bodyPr>
          <a:p>
            <a:pPr marL="12700" indent="0">
              <a:spcBef>
                <a:spcPts val="100"/>
              </a:spcBef>
              <a:buNone/>
            </a:pPr>
            <a:r>
              <a:rPr lang="zh-CN" altLang="x-none" sz="2800" b="1" dirty="0">
                <a:solidFill>
                  <a:schemeClr val="bg1"/>
                </a:solidFill>
              </a:rPr>
              <a:t>ОСОБЕННОСТИ</a:t>
            </a:r>
            <a:r>
              <a:rPr sz="2800" b="1" dirty="0">
                <a:solidFill>
                  <a:schemeClr val="bg1"/>
                </a:solidFill>
              </a:rPr>
              <a:t>  </a:t>
            </a:r>
            <a:r>
              <a:rPr lang="zh-CN" altLang="x-none" sz="2800" b="1" dirty="0">
                <a:solidFill>
                  <a:schemeClr val="bg1"/>
                </a:solidFill>
              </a:rPr>
              <a:t> ОРГАНИЗАЦИИ </a:t>
            </a:r>
            <a:r>
              <a:rPr sz="2800" b="1" dirty="0">
                <a:solidFill>
                  <a:schemeClr val="bg1"/>
                </a:solidFill>
              </a:rPr>
              <a:t>   </a:t>
            </a:r>
            <a:r>
              <a:rPr lang="zh-CN" altLang="x-none" sz="2800" b="1" dirty="0">
                <a:solidFill>
                  <a:schemeClr val="bg1"/>
                </a:solidFill>
              </a:rPr>
              <a:t>ОБРАЗОВАТЕЛЬНОГО </a:t>
            </a:r>
            <a:r>
              <a:rPr sz="2800" b="1" dirty="0">
                <a:solidFill>
                  <a:schemeClr val="bg1"/>
                </a:solidFill>
              </a:rPr>
              <a:t>  </a:t>
            </a:r>
            <a:r>
              <a:rPr lang="zh-CN" altLang="x-none" sz="2800" b="1" dirty="0">
                <a:solidFill>
                  <a:schemeClr val="bg1"/>
                </a:solidFill>
              </a:rPr>
              <a:t>ПРОЦЕССА</a:t>
            </a:r>
            <a:endParaRPr lang="zh-CN" altLang="x-none" sz="2800" b="1" dirty="0">
              <a:solidFill>
                <a:schemeClr val="bg1"/>
              </a:solidFill>
            </a:endParaRPr>
          </a:p>
        </p:txBody>
      </p:sp>
      <p:sp>
        <p:nvSpPr>
          <p:cNvPr id="32771" name="object 12"/>
          <p:cNvSpPr/>
          <p:nvPr/>
        </p:nvSpPr>
        <p:spPr>
          <a:xfrm>
            <a:off x="477838" y="1695450"/>
            <a:ext cx="4260850" cy="8763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72" name="object 13"/>
          <p:cNvSpPr/>
          <p:nvPr/>
        </p:nvSpPr>
        <p:spPr>
          <a:xfrm>
            <a:off x="1371600" y="1706563"/>
            <a:ext cx="2587625" cy="43021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73" name="object 14"/>
          <p:cNvSpPr txBox="1"/>
          <p:nvPr/>
        </p:nvSpPr>
        <p:spPr>
          <a:xfrm>
            <a:off x="1470025" y="1733550"/>
            <a:ext cx="2365375" cy="269875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FFFFFF"/>
                </a:solidFill>
                <a:latin typeface="Arial Black" panose="020B0A04020102020204" pitchFamily="34" charset="0"/>
              </a:rPr>
              <a:t>ФГОС НОО, ООО И СОО</a:t>
            </a:r>
            <a:endParaRPr lang="ru-RU" altLang="ru-RU" sz="1600" dirty="0">
              <a:latin typeface="Arial Black" panose="020B0A04020102020204" pitchFamily="34" charset="0"/>
            </a:endParaRPr>
          </a:p>
        </p:txBody>
      </p:sp>
      <p:sp>
        <p:nvSpPr>
          <p:cNvPr id="32774" name="object 15"/>
          <p:cNvSpPr/>
          <p:nvPr/>
        </p:nvSpPr>
        <p:spPr>
          <a:xfrm>
            <a:off x="4572000" y="1741488"/>
            <a:ext cx="5276850" cy="9080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75" name="object 16"/>
          <p:cNvSpPr txBox="1"/>
          <p:nvPr/>
        </p:nvSpPr>
        <p:spPr>
          <a:xfrm>
            <a:off x="4738688" y="1733550"/>
            <a:ext cx="4786312" cy="504825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FFFFFF"/>
                </a:solidFill>
                <a:latin typeface="Arial Black" panose="020B0A04020102020204" pitchFamily="34" charset="0"/>
              </a:rPr>
              <a:t>     УЧЕБНЫЙ  ПЛАН,   РАБОЧИЕ           ПРОГРАММЫ</a:t>
            </a:r>
            <a:endParaRPr lang="ru-RU" altLang="ru-RU" sz="1600" dirty="0">
              <a:latin typeface="Arial Black" panose="020B0A04020102020204" pitchFamily="34" charset="0"/>
            </a:endParaRPr>
          </a:p>
        </p:txBody>
      </p:sp>
      <p:sp>
        <p:nvSpPr>
          <p:cNvPr id="32776" name="object 17"/>
          <p:cNvSpPr/>
          <p:nvPr/>
        </p:nvSpPr>
        <p:spPr>
          <a:xfrm>
            <a:off x="3227388" y="2582863"/>
            <a:ext cx="365125" cy="271462"/>
          </a:xfrm>
          <a:custGeom>
            <a:avLst/>
            <a:gdLst>
              <a:gd name="txL" fmla="*/ 0 w 364489"/>
              <a:gd name="txT" fmla="*/ 0 h 271780"/>
              <a:gd name="txR" fmla="*/ 364489 w 364489"/>
              <a:gd name="txB" fmla="*/ 271780 h 271780"/>
            </a:gdLst>
            <a:ahLst/>
            <a:cxnLst>
              <a:cxn ang="0">
                <a:pos x="0" y="0"/>
              </a:cxn>
              <a:cxn ang="0">
                <a:pos x="0" y="269689"/>
              </a:cxn>
              <a:cxn ang="0">
                <a:pos x="367426" y="134844"/>
              </a:cxn>
              <a:cxn ang="0">
                <a:pos x="0" y="0"/>
              </a:cxn>
            </a:cxnLst>
            <a:rect l="txL" t="txT" r="txR" b="txB"/>
            <a:pathLst>
              <a:path w="364489" h="271780">
                <a:moveTo>
                  <a:pt x="0" y="0"/>
                </a:moveTo>
                <a:lnTo>
                  <a:pt x="0" y="271272"/>
                </a:lnTo>
                <a:lnTo>
                  <a:pt x="364236" y="135636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77" name="object 19"/>
          <p:cNvSpPr/>
          <p:nvPr/>
        </p:nvSpPr>
        <p:spPr>
          <a:xfrm>
            <a:off x="3203575" y="3743325"/>
            <a:ext cx="369888" cy="273050"/>
          </a:xfrm>
          <a:custGeom>
            <a:avLst/>
            <a:gdLst>
              <a:gd name="txL" fmla="*/ 0 w 368935"/>
              <a:gd name="txT" fmla="*/ 0 h 273050"/>
              <a:gd name="txR" fmla="*/ 368935 w 368935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272795"/>
              </a:cxn>
              <a:cxn ang="0">
                <a:pos x="373597" y="136397"/>
              </a:cxn>
              <a:cxn ang="0">
                <a:pos x="0" y="0"/>
              </a:cxn>
            </a:cxnLst>
            <a:rect l="txL" t="txT" r="txR" b="txB"/>
            <a:pathLst>
              <a:path w="368935" h="273050">
                <a:moveTo>
                  <a:pt x="0" y="0"/>
                </a:moveTo>
                <a:lnTo>
                  <a:pt x="0" y="272795"/>
                </a:lnTo>
                <a:lnTo>
                  <a:pt x="368808" y="13639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78" name="object 20"/>
          <p:cNvSpPr txBox="1"/>
          <p:nvPr/>
        </p:nvSpPr>
        <p:spPr>
          <a:xfrm>
            <a:off x="646113" y="3619500"/>
            <a:ext cx="2549525" cy="5413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lIns="0" tIns="5080" rIns="0" bIns="0">
            <a:spAutoFit/>
          </a:bodyPr>
          <a:p>
            <a:pPr eaLnBrk="1" hangingPunct="1">
              <a:spcBef>
                <a:spcPts val="4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100" dirty="0">
                <a:solidFill>
                  <a:srgbClr val="FFFFFF"/>
                </a:solidFill>
                <a:latin typeface="Arial Black" panose="020B0A04020102020204" pitchFamily="34" charset="0"/>
              </a:rPr>
              <a:t>ВНЕУРОЧНАЯ ДЕЯТЕЛЬНОСТЬ</a:t>
            </a:r>
            <a:endParaRPr lang="ru-RU" altLang="ru-RU" sz="1100" dirty="0">
              <a:latin typeface="Arial Black" panose="020B0A04020102020204" pitchFamily="34" charset="0"/>
            </a:endParaRPr>
          </a:p>
        </p:txBody>
      </p:sp>
      <p:sp>
        <p:nvSpPr>
          <p:cNvPr id="32779" name="object 21"/>
          <p:cNvSpPr/>
          <p:nvPr/>
        </p:nvSpPr>
        <p:spPr>
          <a:xfrm>
            <a:off x="3252788" y="5018088"/>
            <a:ext cx="368300" cy="273050"/>
          </a:xfrm>
          <a:custGeom>
            <a:avLst/>
            <a:gdLst>
              <a:gd name="txL" fmla="*/ 0 w 368935"/>
              <a:gd name="txT" fmla="*/ 0 h 273050"/>
              <a:gd name="txR" fmla="*/ 368935 w 368935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272796"/>
              </a:cxn>
              <a:cxn ang="0">
                <a:pos x="365643" y="136398"/>
              </a:cxn>
              <a:cxn ang="0">
                <a:pos x="0" y="0"/>
              </a:cxn>
            </a:cxnLst>
            <a:rect l="txL" t="txT" r="txR" b="txB"/>
            <a:pathLst>
              <a:path w="368935" h="273050">
                <a:moveTo>
                  <a:pt x="0" y="0"/>
                </a:moveTo>
                <a:lnTo>
                  <a:pt x="0" y="272796"/>
                </a:lnTo>
                <a:lnTo>
                  <a:pt x="368807" y="136398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80" name="object 25"/>
          <p:cNvSpPr txBox="1"/>
          <p:nvPr/>
        </p:nvSpPr>
        <p:spPr>
          <a:xfrm>
            <a:off x="576263" y="2505075"/>
            <a:ext cx="2651125" cy="425450"/>
          </a:xfrm>
          <a:prstGeom prst="rect">
            <a:avLst/>
          </a:prstGeom>
          <a:solidFill>
            <a:srgbClr val="8FAADC"/>
          </a:solidFill>
          <a:ln w="9525">
            <a:noFill/>
          </a:ln>
        </p:spPr>
        <p:txBody>
          <a:bodyPr lIns="0" tIns="85725" rIns="0" bIns="0">
            <a:spAutoFit/>
          </a:bodyPr>
          <a:p>
            <a:pPr marL="971550" indent="-615950" eaLnBrk="1" hangingPunct="1">
              <a:spcBef>
                <a:spcPts val="675"/>
              </a:spcBef>
            </a:pPr>
            <a:r>
              <a:rPr lang="ru-RU" altLang="ru-RU" sz="1100" dirty="0">
                <a:solidFill>
                  <a:srgbClr val="FFFFFF"/>
                </a:solidFill>
                <a:latin typeface="Arial Black" panose="020B0A04020102020204" pitchFamily="34" charset="0"/>
              </a:rPr>
              <a:t>ОБЩЕОБРАЗОВАТЕЛЬНЫЕ  КЛАССЫ</a:t>
            </a:r>
            <a:endParaRPr lang="ru-RU" altLang="ru-RU" sz="1100" dirty="0">
              <a:latin typeface="Arial Black" panose="020B0A04020102020204" pitchFamily="34" charset="0"/>
            </a:endParaRPr>
          </a:p>
        </p:txBody>
      </p:sp>
      <p:sp>
        <p:nvSpPr>
          <p:cNvPr id="32781" name="object 28"/>
          <p:cNvSpPr txBox="1"/>
          <p:nvPr/>
        </p:nvSpPr>
        <p:spPr>
          <a:xfrm>
            <a:off x="700088" y="4916488"/>
            <a:ext cx="2549525" cy="539750"/>
          </a:xfrm>
          <a:prstGeom prst="rect">
            <a:avLst/>
          </a:prstGeom>
          <a:solidFill>
            <a:srgbClr val="001F5F"/>
          </a:solidFill>
          <a:ln w="9525">
            <a:noFill/>
          </a:ln>
        </p:spPr>
        <p:txBody>
          <a:bodyPr lIns="0" tIns="151130" rIns="0" bIns="0">
            <a:spAutoFit/>
          </a:bodyPr>
          <a:p>
            <a:pPr marL="50800" eaLnBrk="1" hangingPunct="1">
              <a:spcBef>
                <a:spcPts val="1190"/>
              </a:spcBef>
            </a:pPr>
            <a:r>
              <a:rPr lang="ru-RU" altLang="ru-RU" sz="1100" dirty="0">
                <a:solidFill>
                  <a:srgbClr val="FFFFFF"/>
                </a:solidFill>
                <a:latin typeface="Arial Black" panose="020B0A04020102020204" pitchFamily="34" charset="0"/>
              </a:rPr>
              <a:t>ДОПОЛНИТЕЛЬНОЕ ОБРАЗОВАНИЕ</a:t>
            </a:r>
            <a:endParaRPr lang="ru-RU" altLang="ru-RU" sz="1100" dirty="0">
              <a:latin typeface="Arial Black" panose="020B0A04020102020204" pitchFamily="34" charset="0"/>
            </a:endParaRPr>
          </a:p>
        </p:txBody>
      </p:sp>
      <p:sp>
        <p:nvSpPr>
          <p:cNvPr id="32782" name="object 31"/>
          <p:cNvSpPr/>
          <p:nvPr/>
        </p:nvSpPr>
        <p:spPr>
          <a:xfrm>
            <a:off x="7296150" y="3556000"/>
            <a:ext cx="2533650" cy="82232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83" name="object 32"/>
          <p:cNvSpPr/>
          <p:nvPr/>
        </p:nvSpPr>
        <p:spPr>
          <a:xfrm>
            <a:off x="7296150" y="3508375"/>
            <a:ext cx="2535238" cy="823913"/>
          </a:xfrm>
          <a:custGeom>
            <a:avLst/>
            <a:gdLst>
              <a:gd name="txL" fmla="*/ 0 w 2534920"/>
              <a:gd name="txT" fmla="*/ 0 h 822960"/>
              <a:gd name="txR" fmla="*/ 2534920 w 2534920"/>
              <a:gd name="txB" fmla="*/ 822960 h 822960"/>
            </a:gdLst>
            <a:ahLst/>
            <a:cxnLst>
              <a:cxn ang="0">
                <a:pos x="0" y="137956"/>
              </a:cxn>
              <a:cxn ang="0">
                <a:pos x="7003" y="94374"/>
              </a:cxn>
              <a:cxn ang="0">
                <a:pos x="26496" y="56505"/>
              </a:cxn>
              <a:cxn ang="0">
                <a:pos x="56215" y="26636"/>
              </a:cxn>
              <a:cxn ang="0">
                <a:pos x="93889" y="7038"/>
              </a:cxn>
              <a:cxn ang="0">
                <a:pos x="137244" y="0"/>
              </a:cxn>
              <a:cxn ang="0">
                <a:pos x="2398755" y="0"/>
              </a:cxn>
              <a:cxn ang="0">
                <a:pos x="2442112" y="7038"/>
              </a:cxn>
              <a:cxn ang="0">
                <a:pos x="2479785" y="26636"/>
              </a:cxn>
              <a:cxn ang="0">
                <a:pos x="2509503" y="56505"/>
              </a:cxn>
              <a:cxn ang="0">
                <a:pos x="2528997" y="94374"/>
              </a:cxn>
              <a:cxn ang="0">
                <a:pos x="2536000" y="137956"/>
              </a:cxn>
              <a:cxn ang="0">
                <a:pos x="2536000" y="689780"/>
              </a:cxn>
              <a:cxn ang="0">
                <a:pos x="2528997" y="733360"/>
              </a:cxn>
              <a:cxn ang="0">
                <a:pos x="2509503" y="771229"/>
              </a:cxn>
              <a:cxn ang="0">
                <a:pos x="2479785" y="801100"/>
              </a:cxn>
              <a:cxn ang="0">
                <a:pos x="2442112" y="820696"/>
              </a:cxn>
              <a:cxn ang="0">
                <a:pos x="2398755" y="827735"/>
              </a:cxn>
              <a:cxn ang="0">
                <a:pos x="137244" y="827735"/>
              </a:cxn>
              <a:cxn ang="0">
                <a:pos x="93889" y="820696"/>
              </a:cxn>
              <a:cxn ang="0">
                <a:pos x="56215" y="801100"/>
              </a:cxn>
              <a:cxn ang="0">
                <a:pos x="26496" y="771229"/>
              </a:cxn>
              <a:cxn ang="0">
                <a:pos x="7003" y="733360"/>
              </a:cxn>
              <a:cxn ang="0">
                <a:pos x="0" y="689780"/>
              </a:cxn>
              <a:cxn ang="0">
                <a:pos x="0" y="137956"/>
              </a:cxn>
            </a:cxnLst>
            <a:rect l="txL" t="txT" r="txR" b="txB"/>
            <a:pathLst>
              <a:path w="2534920" h="822960">
                <a:moveTo>
                  <a:pt x="0" y="137160"/>
                </a:moveTo>
                <a:lnTo>
                  <a:pt x="6998" y="93829"/>
                </a:lnTo>
                <a:lnTo>
                  <a:pt x="26481" y="56180"/>
                </a:lnTo>
                <a:lnTo>
                  <a:pt x="56180" y="26481"/>
                </a:lnTo>
                <a:lnTo>
                  <a:pt x="93829" y="6998"/>
                </a:lnTo>
                <a:lnTo>
                  <a:pt x="137159" y="0"/>
                </a:lnTo>
                <a:lnTo>
                  <a:pt x="2397252" y="0"/>
                </a:lnTo>
                <a:lnTo>
                  <a:pt x="2440582" y="6998"/>
                </a:lnTo>
                <a:lnTo>
                  <a:pt x="2478231" y="26481"/>
                </a:lnTo>
                <a:lnTo>
                  <a:pt x="2507930" y="56180"/>
                </a:lnTo>
                <a:lnTo>
                  <a:pt x="2527413" y="93829"/>
                </a:lnTo>
                <a:lnTo>
                  <a:pt x="2534411" y="137160"/>
                </a:lnTo>
                <a:lnTo>
                  <a:pt x="2534411" y="685800"/>
                </a:lnTo>
                <a:lnTo>
                  <a:pt x="2527413" y="729130"/>
                </a:lnTo>
                <a:lnTo>
                  <a:pt x="2507930" y="766779"/>
                </a:lnTo>
                <a:lnTo>
                  <a:pt x="2478231" y="796478"/>
                </a:lnTo>
                <a:lnTo>
                  <a:pt x="2440582" y="815961"/>
                </a:lnTo>
                <a:lnTo>
                  <a:pt x="2397252" y="822960"/>
                </a:lnTo>
                <a:lnTo>
                  <a:pt x="137159" y="822960"/>
                </a:lnTo>
                <a:lnTo>
                  <a:pt x="93829" y="815961"/>
                </a:lnTo>
                <a:lnTo>
                  <a:pt x="56180" y="796478"/>
                </a:lnTo>
                <a:lnTo>
                  <a:pt x="26481" y="766779"/>
                </a:lnTo>
                <a:lnTo>
                  <a:pt x="6998" y="729130"/>
                </a:lnTo>
                <a:lnTo>
                  <a:pt x="0" y="685800"/>
                </a:lnTo>
                <a:lnTo>
                  <a:pt x="0" y="137160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84" name="object 33"/>
          <p:cNvSpPr txBox="1"/>
          <p:nvPr/>
        </p:nvSpPr>
        <p:spPr>
          <a:xfrm>
            <a:off x="7431088" y="3575050"/>
            <a:ext cx="1843087" cy="78105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84150" indent="-171450" defTabSz="914400" eaLnBrk="1" hangingPunct="1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«Тонус»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«Весточка»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«Звонкие голоса»</a:t>
            </a: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«Эколята»</a:t>
            </a: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По страницам истории</a:t>
            </a: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</p:txBody>
      </p:sp>
      <p:sp>
        <p:nvSpPr>
          <p:cNvPr id="32785" name="object 36"/>
          <p:cNvSpPr/>
          <p:nvPr/>
        </p:nvSpPr>
        <p:spPr>
          <a:xfrm>
            <a:off x="3662363" y="2392363"/>
            <a:ext cx="2781300" cy="63658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86" name="object 37"/>
          <p:cNvSpPr/>
          <p:nvPr/>
        </p:nvSpPr>
        <p:spPr>
          <a:xfrm>
            <a:off x="3641725" y="2373313"/>
            <a:ext cx="2770188" cy="623887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87" name="object 38"/>
          <p:cNvSpPr/>
          <p:nvPr/>
        </p:nvSpPr>
        <p:spPr>
          <a:xfrm>
            <a:off x="3641725" y="2373313"/>
            <a:ext cx="2770188" cy="623887"/>
          </a:xfrm>
          <a:custGeom>
            <a:avLst/>
            <a:gdLst>
              <a:gd name="txL" fmla="*/ 0 w 2769235"/>
              <a:gd name="txT" fmla="*/ 0 h 624839"/>
              <a:gd name="txR" fmla="*/ 2769235 w 2769235"/>
              <a:gd name="txB" fmla="*/ 624839 h 624839"/>
            </a:gdLst>
            <a:ahLst/>
            <a:cxnLst>
              <a:cxn ang="0">
                <a:pos x="0" y="103349"/>
              </a:cxn>
              <a:cxn ang="0">
                <a:pos x="8196" y="63114"/>
              </a:cxn>
              <a:cxn ang="0">
                <a:pos x="30549" y="30265"/>
              </a:cxn>
              <a:cxn ang="0">
                <a:pos x="63707" y="8121"/>
              </a:cxn>
              <a:cxn ang="0">
                <a:pos x="104319" y="0"/>
              </a:cxn>
              <a:cxn ang="0">
                <a:pos x="2669557" y="0"/>
              </a:cxn>
              <a:cxn ang="0">
                <a:pos x="2710169" y="8121"/>
              </a:cxn>
              <a:cxn ang="0">
                <a:pos x="2743329" y="30265"/>
              </a:cxn>
              <a:cxn ang="0">
                <a:pos x="2765680" y="63114"/>
              </a:cxn>
              <a:cxn ang="0">
                <a:pos x="2773877" y="103349"/>
              </a:cxn>
              <a:cxn ang="0">
                <a:pos x="2773877" y="516745"/>
              </a:cxn>
              <a:cxn ang="0">
                <a:pos x="2765680" y="556980"/>
              </a:cxn>
              <a:cxn ang="0">
                <a:pos x="2743329" y="589830"/>
              </a:cxn>
              <a:cxn ang="0">
                <a:pos x="2710169" y="611974"/>
              </a:cxn>
              <a:cxn ang="0">
                <a:pos x="2669557" y="620094"/>
              </a:cxn>
              <a:cxn ang="0">
                <a:pos x="104319" y="620094"/>
              </a:cxn>
              <a:cxn ang="0">
                <a:pos x="63707" y="611974"/>
              </a:cxn>
              <a:cxn ang="0">
                <a:pos x="30549" y="589830"/>
              </a:cxn>
              <a:cxn ang="0">
                <a:pos x="8196" y="556980"/>
              </a:cxn>
              <a:cxn ang="0">
                <a:pos x="0" y="516745"/>
              </a:cxn>
              <a:cxn ang="0">
                <a:pos x="0" y="103349"/>
              </a:cxn>
            </a:cxnLst>
            <a:rect l="txL" t="txT" r="txR" b="txB"/>
            <a:pathLst>
              <a:path w="2769235" h="624839">
                <a:moveTo>
                  <a:pt x="0" y="104140"/>
                </a:moveTo>
                <a:lnTo>
                  <a:pt x="8181" y="63597"/>
                </a:lnTo>
                <a:lnTo>
                  <a:pt x="30495" y="30495"/>
                </a:lnTo>
                <a:lnTo>
                  <a:pt x="63597" y="8181"/>
                </a:lnTo>
                <a:lnTo>
                  <a:pt x="104139" y="0"/>
                </a:lnTo>
                <a:lnTo>
                  <a:pt x="2664967" y="0"/>
                </a:lnTo>
                <a:lnTo>
                  <a:pt x="2705510" y="8181"/>
                </a:lnTo>
                <a:lnTo>
                  <a:pt x="2738612" y="30495"/>
                </a:lnTo>
                <a:lnTo>
                  <a:pt x="2760926" y="63597"/>
                </a:lnTo>
                <a:lnTo>
                  <a:pt x="2769107" y="104140"/>
                </a:lnTo>
                <a:lnTo>
                  <a:pt x="2769107" y="520700"/>
                </a:lnTo>
                <a:lnTo>
                  <a:pt x="2760926" y="561242"/>
                </a:lnTo>
                <a:lnTo>
                  <a:pt x="2738612" y="594344"/>
                </a:lnTo>
                <a:lnTo>
                  <a:pt x="2705510" y="616658"/>
                </a:lnTo>
                <a:lnTo>
                  <a:pt x="2664967" y="624840"/>
                </a:lnTo>
                <a:lnTo>
                  <a:pt x="104139" y="624840"/>
                </a:lnTo>
                <a:lnTo>
                  <a:pt x="63597" y="616658"/>
                </a:lnTo>
                <a:lnTo>
                  <a:pt x="30495" y="594344"/>
                </a:lnTo>
                <a:lnTo>
                  <a:pt x="8181" y="561242"/>
                </a:lnTo>
                <a:lnTo>
                  <a:pt x="0" y="520700"/>
                </a:lnTo>
                <a:lnTo>
                  <a:pt x="0" y="104140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88" name="object 39"/>
          <p:cNvSpPr txBox="1"/>
          <p:nvPr/>
        </p:nvSpPr>
        <p:spPr>
          <a:xfrm>
            <a:off x="3876675" y="2500313"/>
            <a:ext cx="2246313" cy="33020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2700" indent="25400" eaLnBrk="1" hangingPunct="1">
              <a:spcBef>
                <a:spcPts val="100"/>
              </a:spcBef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Рабочие программы, УМК, учебно-  методическое сопровождение</a:t>
            </a: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32789" name="object 45"/>
          <p:cNvSpPr/>
          <p:nvPr/>
        </p:nvSpPr>
        <p:spPr>
          <a:xfrm>
            <a:off x="3592513" y="3440113"/>
            <a:ext cx="2768600" cy="90011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90" name="object 47"/>
          <p:cNvSpPr txBox="1"/>
          <p:nvPr/>
        </p:nvSpPr>
        <p:spPr>
          <a:xfrm>
            <a:off x="3890963" y="3505200"/>
            <a:ext cx="1998662" cy="78740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84150" indent="-171450" defTabSz="914400" eaLnBrk="1" hangingPunct="1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общекультурное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общеинтеллектуальное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социальное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духовно-нравственное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спортивно-оздоровительное</a:t>
            </a: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32791" name="object 49"/>
          <p:cNvSpPr/>
          <p:nvPr/>
        </p:nvSpPr>
        <p:spPr>
          <a:xfrm>
            <a:off x="3627438" y="4808538"/>
            <a:ext cx="2770187" cy="849312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92" name="object 51"/>
          <p:cNvSpPr txBox="1"/>
          <p:nvPr/>
        </p:nvSpPr>
        <p:spPr>
          <a:xfrm>
            <a:off x="3906838" y="4962525"/>
            <a:ext cx="1890712" cy="474663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84150" indent="-171450" defTabSz="914400" eaLnBrk="1" hangingPunct="1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художественное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экологическое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физкультурно-спортивное</a:t>
            </a: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32793" name="object 56"/>
          <p:cNvSpPr/>
          <p:nvPr/>
        </p:nvSpPr>
        <p:spPr>
          <a:xfrm>
            <a:off x="7235825" y="2387600"/>
            <a:ext cx="2546350" cy="75565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94" name="object 57"/>
          <p:cNvSpPr/>
          <p:nvPr/>
        </p:nvSpPr>
        <p:spPr>
          <a:xfrm>
            <a:off x="7216775" y="2368550"/>
            <a:ext cx="2533650" cy="744538"/>
          </a:xfrm>
          <a:custGeom>
            <a:avLst/>
            <a:gdLst>
              <a:gd name="txL" fmla="*/ 0 w 2534920"/>
              <a:gd name="txT" fmla="*/ 0 h 744219"/>
              <a:gd name="txR" fmla="*/ 2534920 w 2534920"/>
              <a:gd name="txB" fmla="*/ 744219 h 744219"/>
            </a:gdLst>
            <a:ahLst/>
            <a:cxnLst>
              <a:cxn ang="0">
                <a:pos x="2404425" y="0"/>
              </a:cxn>
              <a:cxn ang="0">
                <a:pos x="123641" y="0"/>
              </a:cxn>
              <a:cxn ang="0">
                <a:pos x="75515" y="9761"/>
              </a:cxn>
              <a:cxn ang="0">
                <a:pos x="36216" y="36386"/>
              </a:cxn>
              <a:cxn ang="0">
                <a:pos x="9716" y="75866"/>
              </a:cxn>
              <a:cxn ang="0">
                <a:pos x="0" y="124216"/>
              </a:cxn>
              <a:cxn ang="0">
                <a:pos x="0" y="621089"/>
              </a:cxn>
              <a:cxn ang="0">
                <a:pos x="9716" y="669439"/>
              </a:cxn>
              <a:cxn ang="0">
                <a:pos x="36216" y="708922"/>
              </a:cxn>
              <a:cxn ang="0">
                <a:pos x="75515" y="735545"/>
              </a:cxn>
              <a:cxn ang="0">
                <a:pos x="123641" y="745307"/>
              </a:cxn>
              <a:cxn ang="0">
                <a:pos x="2404425" y="745307"/>
              </a:cxn>
              <a:cxn ang="0">
                <a:pos x="2452551" y="735545"/>
              </a:cxn>
              <a:cxn ang="0">
                <a:pos x="2491851" y="708922"/>
              </a:cxn>
              <a:cxn ang="0">
                <a:pos x="2518350" y="669439"/>
              </a:cxn>
              <a:cxn ang="0">
                <a:pos x="2528067" y="621089"/>
              </a:cxn>
              <a:cxn ang="0">
                <a:pos x="2528067" y="124216"/>
              </a:cxn>
              <a:cxn ang="0">
                <a:pos x="2518350" y="75866"/>
              </a:cxn>
              <a:cxn ang="0">
                <a:pos x="2491851" y="36386"/>
              </a:cxn>
              <a:cxn ang="0">
                <a:pos x="2452551" y="9761"/>
              </a:cxn>
              <a:cxn ang="0">
                <a:pos x="2404425" y="0"/>
              </a:cxn>
            </a:cxnLst>
            <a:rect l="txL" t="txT" r="txR" b="txB"/>
            <a:pathLst>
              <a:path w="2534920" h="744219">
                <a:moveTo>
                  <a:pt x="2410459" y="0"/>
                </a:moveTo>
                <a:lnTo>
                  <a:pt x="123951" y="0"/>
                </a:lnTo>
                <a:lnTo>
                  <a:pt x="75705" y="9741"/>
                </a:lnTo>
                <a:lnTo>
                  <a:pt x="36306" y="36306"/>
                </a:lnTo>
                <a:lnTo>
                  <a:pt x="9741" y="75705"/>
                </a:lnTo>
                <a:lnTo>
                  <a:pt x="0" y="123951"/>
                </a:lnTo>
                <a:lnTo>
                  <a:pt x="0" y="619759"/>
                </a:lnTo>
                <a:lnTo>
                  <a:pt x="9741" y="668006"/>
                </a:lnTo>
                <a:lnTo>
                  <a:pt x="36306" y="707405"/>
                </a:lnTo>
                <a:lnTo>
                  <a:pt x="75705" y="733970"/>
                </a:lnTo>
                <a:lnTo>
                  <a:pt x="123951" y="743712"/>
                </a:lnTo>
                <a:lnTo>
                  <a:pt x="2410459" y="743712"/>
                </a:lnTo>
                <a:lnTo>
                  <a:pt x="2458706" y="733970"/>
                </a:lnTo>
                <a:lnTo>
                  <a:pt x="2498105" y="707405"/>
                </a:lnTo>
                <a:lnTo>
                  <a:pt x="2524670" y="668006"/>
                </a:lnTo>
                <a:lnTo>
                  <a:pt x="2534411" y="619759"/>
                </a:lnTo>
                <a:lnTo>
                  <a:pt x="2534411" y="123951"/>
                </a:lnTo>
                <a:lnTo>
                  <a:pt x="2524670" y="75705"/>
                </a:lnTo>
                <a:lnTo>
                  <a:pt x="2498105" y="36306"/>
                </a:lnTo>
                <a:lnTo>
                  <a:pt x="2458706" y="9741"/>
                </a:lnTo>
                <a:lnTo>
                  <a:pt x="2410459" y="0"/>
                </a:lnTo>
                <a:close/>
              </a:path>
            </a:pathLst>
          </a:custGeom>
          <a:solidFill>
            <a:srgbClr val="EFEFE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95" name="object 58"/>
          <p:cNvSpPr/>
          <p:nvPr/>
        </p:nvSpPr>
        <p:spPr>
          <a:xfrm>
            <a:off x="7216775" y="2368550"/>
            <a:ext cx="2533650" cy="744538"/>
          </a:xfrm>
          <a:custGeom>
            <a:avLst/>
            <a:gdLst>
              <a:gd name="txL" fmla="*/ 0 w 2534920"/>
              <a:gd name="txT" fmla="*/ 0 h 744219"/>
              <a:gd name="txR" fmla="*/ 2534920 w 2534920"/>
              <a:gd name="txB" fmla="*/ 744219 h 744219"/>
            </a:gdLst>
            <a:ahLst/>
            <a:cxnLst>
              <a:cxn ang="0">
                <a:pos x="0" y="124216"/>
              </a:cxn>
              <a:cxn ang="0">
                <a:pos x="9716" y="75866"/>
              </a:cxn>
              <a:cxn ang="0">
                <a:pos x="36216" y="36386"/>
              </a:cxn>
              <a:cxn ang="0">
                <a:pos x="75515" y="9761"/>
              </a:cxn>
              <a:cxn ang="0">
                <a:pos x="123641" y="0"/>
              </a:cxn>
              <a:cxn ang="0">
                <a:pos x="2404425" y="0"/>
              </a:cxn>
              <a:cxn ang="0">
                <a:pos x="2452551" y="9761"/>
              </a:cxn>
              <a:cxn ang="0">
                <a:pos x="2491851" y="36386"/>
              </a:cxn>
              <a:cxn ang="0">
                <a:pos x="2518350" y="75866"/>
              </a:cxn>
              <a:cxn ang="0">
                <a:pos x="2528067" y="124216"/>
              </a:cxn>
              <a:cxn ang="0">
                <a:pos x="2528067" y="621089"/>
              </a:cxn>
              <a:cxn ang="0">
                <a:pos x="2518350" y="669439"/>
              </a:cxn>
              <a:cxn ang="0">
                <a:pos x="2491851" y="708922"/>
              </a:cxn>
              <a:cxn ang="0">
                <a:pos x="2452551" y="735545"/>
              </a:cxn>
              <a:cxn ang="0">
                <a:pos x="2404425" y="745307"/>
              </a:cxn>
              <a:cxn ang="0">
                <a:pos x="123641" y="745307"/>
              </a:cxn>
              <a:cxn ang="0">
                <a:pos x="75515" y="735545"/>
              </a:cxn>
              <a:cxn ang="0">
                <a:pos x="36216" y="708922"/>
              </a:cxn>
              <a:cxn ang="0">
                <a:pos x="9716" y="669439"/>
              </a:cxn>
              <a:cxn ang="0">
                <a:pos x="0" y="621089"/>
              </a:cxn>
              <a:cxn ang="0">
                <a:pos x="0" y="124216"/>
              </a:cxn>
            </a:cxnLst>
            <a:rect l="txL" t="txT" r="txR" b="txB"/>
            <a:pathLst>
              <a:path w="2534920" h="744219">
                <a:moveTo>
                  <a:pt x="0" y="123951"/>
                </a:moveTo>
                <a:lnTo>
                  <a:pt x="9741" y="75705"/>
                </a:lnTo>
                <a:lnTo>
                  <a:pt x="36306" y="36306"/>
                </a:lnTo>
                <a:lnTo>
                  <a:pt x="75705" y="9741"/>
                </a:lnTo>
                <a:lnTo>
                  <a:pt x="123951" y="0"/>
                </a:lnTo>
                <a:lnTo>
                  <a:pt x="2410459" y="0"/>
                </a:lnTo>
                <a:lnTo>
                  <a:pt x="2458706" y="9741"/>
                </a:lnTo>
                <a:lnTo>
                  <a:pt x="2498105" y="36306"/>
                </a:lnTo>
                <a:lnTo>
                  <a:pt x="2524670" y="75705"/>
                </a:lnTo>
                <a:lnTo>
                  <a:pt x="2534411" y="123951"/>
                </a:lnTo>
                <a:lnTo>
                  <a:pt x="2534411" y="619759"/>
                </a:lnTo>
                <a:lnTo>
                  <a:pt x="2524670" y="668006"/>
                </a:lnTo>
                <a:lnTo>
                  <a:pt x="2498105" y="707405"/>
                </a:lnTo>
                <a:lnTo>
                  <a:pt x="2458706" y="733970"/>
                </a:lnTo>
                <a:lnTo>
                  <a:pt x="2410459" y="743712"/>
                </a:lnTo>
                <a:lnTo>
                  <a:pt x="123951" y="743712"/>
                </a:lnTo>
                <a:lnTo>
                  <a:pt x="75705" y="733970"/>
                </a:lnTo>
                <a:lnTo>
                  <a:pt x="36306" y="707405"/>
                </a:lnTo>
                <a:lnTo>
                  <a:pt x="9741" y="668006"/>
                </a:lnTo>
                <a:lnTo>
                  <a:pt x="0" y="619759"/>
                </a:lnTo>
                <a:lnTo>
                  <a:pt x="0" y="123951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2796" name="object 59"/>
          <p:cNvSpPr txBox="1"/>
          <p:nvPr/>
        </p:nvSpPr>
        <p:spPr>
          <a:xfrm>
            <a:off x="7470775" y="2424113"/>
            <a:ext cx="1400175" cy="627062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84150" indent="-171450" defTabSz="914400" eaLnBrk="1" hangingPunct="1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биология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русский язык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алгебра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184150" indent="-171450" defTabSz="914400" eaLnBrk="1" hangingPunct="1"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история</a:t>
            </a: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32797" name="object 65"/>
          <p:cNvSpPr/>
          <p:nvPr/>
        </p:nvSpPr>
        <p:spPr>
          <a:xfrm>
            <a:off x="7226300" y="4875213"/>
            <a:ext cx="2622550" cy="973137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798" name="object 67"/>
          <p:cNvSpPr txBox="1"/>
          <p:nvPr/>
        </p:nvSpPr>
        <p:spPr>
          <a:xfrm>
            <a:off x="7310438" y="4883150"/>
            <a:ext cx="2409825" cy="93980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303530" indent="-171450" defTabSz="914400" eaLnBrk="1" hangingPunct="1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03530" algn="l"/>
                <a:tab pos="30480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клуб ЮИД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303530" indent="-171450" defTabSz="914400" eaLnBrk="1" hangingPunct="1">
              <a:buFont typeface="Arial" panose="020B0604020202020204" pitchFamily="34" charset="0"/>
              <a:buChar char="•"/>
              <a:tabLst>
                <a:tab pos="303530" algn="l"/>
                <a:tab pos="30480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клуб «Лесничок»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303530" indent="-171450" defTabSz="914400" eaLnBrk="1" hangingPunct="1">
              <a:buFont typeface="Arial" panose="020B0604020202020204" pitchFamily="34" charset="0"/>
              <a:buChar char="•"/>
              <a:tabLst>
                <a:tab pos="303530" algn="l"/>
                <a:tab pos="30480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клуб «ДЮП»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303530" indent="-171450" defTabSz="914400" eaLnBrk="1" hangingPunct="1">
              <a:buFont typeface="Arial" panose="020B0604020202020204" pitchFamily="34" charset="0"/>
              <a:buChar char="•"/>
              <a:tabLst>
                <a:tab pos="303530" algn="l"/>
                <a:tab pos="30480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Волонтерское движение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303530" indent="-171450" defTabSz="914400" eaLnBrk="1" hangingPunct="1">
              <a:buFont typeface="Arial" panose="020B0604020202020204" pitchFamily="34" charset="0"/>
              <a:buChar char="•"/>
              <a:tabLst>
                <a:tab pos="303530" algn="l"/>
                <a:tab pos="304800" algn="l"/>
              </a:tabLst>
            </a:pPr>
            <a:r>
              <a:rPr lang="ru-RU" altLang="ru-RU" sz="1000" dirty="0">
                <a:solidFill>
                  <a:srgbClr val="3A3838"/>
                </a:solidFill>
                <a:latin typeface="Arial Black" panose="020B0A04020102020204" pitchFamily="34" charset="0"/>
              </a:rPr>
              <a:t>Шаматный клуб</a:t>
            </a:r>
            <a:endParaRPr lang="ru-RU" altLang="ru-RU" sz="1000" dirty="0">
              <a:latin typeface="Arial Black" panose="020B0A04020102020204" pitchFamily="34" charset="0"/>
            </a:endParaRPr>
          </a:p>
          <a:p>
            <a:pPr marL="303530" indent="-171450" defTabSz="914400" eaLnBrk="1" hangingPunct="1">
              <a:tabLst>
                <a:tab pos="303530" algn="l"/>
                <a:tab pos="304800" algn="l"/>
              </a:tabLst>
            </a:pPr>
            <a:r>
              <a:rPr lang="ru-RU" altLang="ru-RU" sz="1000" u="sng" dirty="0">
                <a:solidFill>
                  <a:srgbClr val="3A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000" u="sng" dirty="0">
                <a:solidFill>
                  <a:srgbClr val="3A3838"/>
                </a:solidFill>
                <a:latin typeface="Arial" panose="020B0604020202020204" pitchFamily="34" charset="0"/>
              </a:rPr>
              <a:t>•	</a:t>
            </a:r>
            <a:r>
              <a:rPr lang="ru-RU" altLang="ru-RU" sz="1000" u="sng" dirty="0">
                <a:solidFill>
                  <a:srgbClr val="3A3838"/>
                </a:solidFill>
                <a:latin typeface="Arial Black" panose="020B0A04020102020204" pitchFamily="34" charset="0"/>
              </a:rPr>
              <a:t>НОУ «Школа эрудитов»	</a:t>
            </a: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32799" name="object 72"/>
          <p:cNvSpPr/>
          <p:nvPr/>
        </p:nvSpPr>
        <p:spPr>
          <a:xfrm>
            <a:off x="6516688" y="2541588"/>
            <a:ext cx="698500" cy="442912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800" name="object 73"/>
          <p:cNvSpPr/>
          <p:nvPr/>
        </p:nvSpPr>
        <p:spPr>
          <a:xfrm>
            <a:off x="6513513" y="3746500"/>
            <a:ext cx="696912" cy="441325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801" name="object 74"/>
          <p:cNvSpPr/>
          <p:nvPr/>
        </p:nvSpPr>
        <p:spPr>
          <a:xfrm>
            <a:off x="6464300" y="5070475"/>
            <a:ext cx="696913" cy="442913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802" name="object 83"/>
          <p:cNvSpPr/>
          <p:nvPr/>
        </p:nvSpPr>
        <p:spPr>
          <a:xfrm>
            <a:off x="11895138" y="3944938"/>
            <a:ext cx="279400" cy="457200"/>
          </a:xfrm>
          <a:custGeom>
            <a:avLst/>
            <a:gdLst>
              <a:gd name="txL" fmla="*/ 0 w 279400"/>
              <a:gd name="txT" fmla="*/ 0 h 457200"/>
              <a:gd name="txR" fmla="*/ 279400 w 279400"/>
              <a:gd name="txB" fmla="*/ 457200 h 457200"/>
            </a:gdLst>
            <a:ahLst/>
            <a:cxnLst>
              <a:cxn ang="0">
                <a:pos x="15966" y="146240"/>
              </a:cxn>
              <a:cxn ang="0">
                <a:pos x="0" y="185674"/>
              </a:cxn>
              <a:cxn ang="0">
                <a:pos x="7651" y="444595"/>
              </a:cxn>
              <a:cxn ang="0">
                <a:pos x="52324" y="457200"/>
              </a:cxn>
              <a:cxn ang="0">
                <a:pos x="71612" y="442466"/>
              </a:cxn>
              <a:cxn ang="0">
                <a:pos x="244728" y="429641"/>
              </a:cxn>
              <a:cxn ang="0">
                <a:pos x="21335" y="428625"/>
              </a:cxn>
              <a:cxn ang="0">
                <a:pos x="21335" y="171450"/>
              </a:cxn>
              <a:cxn ang="0">
                <a:pos x="69723" y="154305"/>
              </a:cxn>
              <a:cxn ang="0">
                <a:pos x="58800" y="142875"/>
              </a:cxn>
              <a:cxn ang="0">
                <a:pos x="75946" y="432688"/>
              </a:cxn>
              <a:cxn ang="0">
                <a:pos x="78231" y="433577"/>
              </a:cxn>
              <a:cxn ang="0">
                <a:pos x="83181" y="435596"/>
              </a:cxn>
              <a:cxn ang="0">
                <a:pos x="165861" y="457200"/>
              </a:cxn>
              <a:cxn ang="0">
                <a:pos x="232203" y="450326"/>
              </a:cxn>
              <a:cxn ang="0">
                <a:pos x="84648" y="171450"/>
              </a:cxn>
              <a:cxn ang="0">
                <a:pos x="60959" y="422275"/>
              </a:cxn>
              <a:cxn ang="0">
                <a:pos x="148266" y="427231"/>
              </a:cxn>
              <a:cxn ang="0">
                <a:pos x="77216" y="403732"/>
              </a:cxn>
              <a:cxn ang="0">
                <a:pos x="72262" y="180975"/>
              </a:cxn>
              <a:cxn ang="0">
                <a:pos x="84648" y="171450"/>
              </a:cxn>
              <a:cxn ang="0">
                <a:pos x="224154" y="228600"/>
              </a:cxn>
              <a:cxn ang="0">
                <a:pos x="224154" y="242824"/>
              </a:cxn>
              <a:cxn ang="0">
                <a:pos x="255682" y="252793"/>
              </a:cxn>
              <a:cxn ang="0">
                <a:pos x="256117" y="278542"/>
              </a:cxn>
              <a:cxn ang="0">
                <a:pos x="238632" y="299974"/>
              </a:cxn>
              <a:cxn ang="0">
                <a:pos x="213486" y="311150"/>
              </a:cxn>
              <a:cxn ang="0">
                <a:pos x="243343" y="317373"/>
              </a:cxn>
              <a:cxn ang="0">
                <a:pos x="246379" y="343662"/>
              </a:cxn>
              <a:cxn ang="0">
                <a:pos x="234360" y="369165"/>
              </a:cxn>
              <a:cxn ang="0">
                <a:pos x="204724" y="374650"/>
              </a:cxn>
              <a:cxn ang="0">
                <a:pos x="232282" y="385699"/>
              </a:cxn>
              <a:cxn ang="0">
                <a:pos x="230631" y="411606"/>
              </a:cxn>
              <a:cxn ang="0">
                <a:pos x="226695" y="423925"/>
              </a:cxn>
              <a:cxn ang="0">
                <a:pos x="246760" y="422910"/>
              </a:cxn>
              <a:cxn ang="0">
                <a:pos x="248666" y="389127"/>
              </a:cxn>
              <a:cxn ang="0">
                <a:pos x="265064" y="329850"/>
              </a:cxn>
              <a:cxn ang="0">
                <a:pos x="266751" y="306369"/>
              </a:cxn>
              <a:cxn ang="0">
                <a:pos x="274574" y="273812"/>
              </a:cxn>
              <a:cxn ang="0">
                <a:pos x="273359" y="247773"/>
              </a:cxn>
              <a:cxn ang="0">
                <a:pos x="276717" y="224869"/>
              </a:cxn>
              <a:cxn ang="0">
                <a:pos x="278765" y="205867"/>
              </a:cxn>
              <a:cxn ang="0">
                <a:pos x="261366" y="202819"/>
              </a:cxn>
              <a:cxn ang="0">
                <a:pos x="147345" y="33903"/>
              </a:cxn>
              <a:cxn ang="0">
                <a:pos x="164973" y="96393"/>
              </a:cxn>
              <a:cxn ang="0">
                <a:pos x="161166" y="149606"/>
              </a:cxn>
              <a:cxn ang="0">
                <a:pos x="245391" y="174557"/>
              </a:cxn>
              <a:cxn ang="0">
                <a:pos x="278892" y="203581"/>
              </a:cxn>
              <a:cxn ang="0">
                <a:pos x="254126" y="149606"/>
              </a:cxn>
              <a:cxn ang="0">
                <a:pos x="181959" y="122888"/>
              </a:cxn>
              <a:cxn ang="0">
                <a:pos x="178504" y="59686"/>
              </a:cxn>
              <a:cxn ang="0">
                <a:pos x="139446" y="0"/>
              </a:cxn>
              <a:cxn ang="0">
                <a:pos x="106791" y="95694"/>
              </a:cxn>
              <a:cxn ang="0">
                <a:pos x="69723" y="154305"/>
              </a:cxn>
              <a:cxn ang="0">
                <a:pos x="119395" y="118443"/>
              </a:cxn>
              <a:cxn ang="0">
                <a:pos x="130809" y="36068"/>
              </a:cxn>
              <a:cxn ang="0">
                <a:pos x="154672" y="7846"/>
              </a:cxn>
            </a:cxnLst>
            <a:rect l="txL" t="txT" r="txR" b="txB"/>
            <a:pathLst>
              <a:path w="279400" h="457200">
                <a:moveTo>
                  <a:pt x="58800" y="142875"/>
                </a:moveTo>
                <a:lnTo>
                  <a:pt x="26161" y="142875"/>
                </a:lnTo>
                <a:lnTo>
                  <a:pt x="15966" y="146240"/>
                </a:lnTo>
                <a:lnTo>
                  <a:pt x="7651" y="155416"/>
                </a:lnTo>
                <a:lnTo>
                  <a:pt x="2051" y="169021"/>
                </a:lnTo>
                <a:lnTo>
                  <a:pt x="0" y="185674"/>
                </a:lnTo>
                <a:lnTo>
                  <a:pt x="0" y="414274"/>
                </a:lnTo>
                <a:lnTo>
                  <a:pt x="2051" y="430946"/>
                </a:lnTo>
                <a:lnTo>
                  <a:pt x="7651" y="444595"/>
                </a:lnTo>
                <a:lnTo>
                  <a:pt x="15966" y="453814"/>
                </a:lnTo>
                <a:lnTo>
                  <a:pt x="26161" y="457200"/>
                </a:lnTo>
                <a:lnTo>
                  <a:pt x="52324" y="457200"/>
                </a:lnTo>
                <a:lnTo>
                  <a:pt x="59705" y="455368"/>
                </a:lnTo>
                <a:lnTo>
                  <a:pt x="66230" y="450262"/>
                </a:lnTo>
                <a:lnTo>
                  <a:pt x="71612" y="442466"/>
                </a:lnTo>
                <a:lnTo>
                  <a:pt x="75565" y="432562"/>
                </a:lnTo>
                <a:lnTo>
                  <a:pt x="243405" y="432562"/>
                </a:lnTo>
                <a:lnTo>
                  <a:pt x="244728" y="429641"/>
                </a:lnTo>
                <a:lnTo>
                  <a:pt x="244728" y="429387"/>
                </a:lnTo>
                <a:lnTo>
                  <a:pt x="244968" y="428625"/>
                </a:lnTo>
                <a:lnTo>
                  <a:pt x="21335" y="428625"/>
                </a:lnTo>
                <a:lnTo>
                  <a:pt x="17399" y="422275"/>
                </a:lnTo>
                <a:lnTo>
                  <a:pt x="17399" y="177800"/>
                </a:lnTo>
                <a:lnTo>
                  <a:pt x="21335" y="171450"/>
                </a:lnTo>
                <a:lnTo>
                  <a:pt x="84648" y="171450"/>
                </a:lnTo>
                <a:lnTo>
                  <a:pt x="101286" y="154305"/>
                </a:lnTo>
                <a:lnTo>
                  <a:pt x="69723" y="154305"/>
                </a:lnTo>
                <a:lnTo>
                  <a:pt x="69215" y="153669"/>
                </a:lnTo>
                <a:lnTo>
                  <a:pt x="65150" y="147827"/>
                </a:lnTo>
                <a:lnTo>
                  <a:pt x="58800" y="142875"/>
                </a:lnTo>
                <a:close/>
              </a:path>
              <a:path w="279400" h="457200">
                <a:moveTo>
                  <a:pt x="243405" y="432562"/>
                </a:moveTo>
                <a:lnTo>
                  <a:pt x="75692" y="432562"/>
                </a:lnTo>
                <a:lnTo>
                  <a:pt x="75946" y="432688"/>
                </a:lnTo>
                <a:lnTo>
                  <a:pt x="77216" y="433197"/>
                </a:lnTo>
                <a:lnTo>
                  <a:pt x="77977" y="433577"/>
                </a:lnTo>
                <a:lnTo>
                  <a:pt x="78231" y="433577"/>
                </a:lnTo>
                <a:lnTo>
                  <a:pt x="78231" y="433705"/>
                </a:lnTo>
                <a:lnTo>
                  <a:pt x="78485" y="433705"/>
                </a:lnTo>
                <a:lnTo>
                  <a:pt x="83181" y="435596"/>
                </a:lnTo>
                <a:lnTo>
                  <a:pt x="90233" y="438356"/>
                </a:lnTo>
                <a:lnTo>
                  <a:pt x="132397" y="452866"/>
                </a:lnTo>
                <a:lnTo>
                  <a:pt x="165861" y="457200"/>
                </a:lnTo>
                <a:lnTo>
                  <a:pt x="213486" y="457200"/>
                </a:lnTo>
                <a:lnTo>
                  <a:pt x="223601" y="455483"/>
                </a:lnTo>
                <a:lnTo>
                  <a:pt x="232203" y="450326"/>
                </a:lnTo>
                <a:lnTo>
                  <a:pt x="239258" y="441715"/>
                </a:lnTo>
                <a:lnTo>
                  <a:pt x="243405" y="432562"/>
                </a:lnTo>
                <a:close/>
              </a:path>
              <a:path w="279400" h="457200">
                <a:moveTo>
                  <a:pt x="84648" y="171450"/>
                </a:moveTo>
                <a:lnTo>
                  <a:pt x="57150" y="171450"/>
                </a:lnTo>
                <a:lnTo>
                  <a:pt x="60959" y="177800"/>
                </a:lnTo>
                <a:lnTo>
                  <a:pt x="60959" y="422275"/>
                </a:lnTo>
                <a:lnTo>
                  <a:pt x="57150" y="428625"/>
                </a:lnTo>
                <a:lnTo>
                  <a:pt x="165861" y="428625"/>
                </a:lnTo>
                <a:lnTo>
                  <a:pt x="148266" y="427231"/>
                </a:lnTo>
                <a:lnTo>
                  <a:pt x="132921" y="424148"/>
                </a:lnTo>
                <a:lnTo>
                  <a:pt x="84597" y="406844"/>
                </a:lnTo>
                <a:lnTo>
                  <a:pt x="77216" y="403732"/>
                </a:lnTo>
                <a:lnTo>
                  <a:pt x="69723" y="401700"/>
                </a:lnTo>
                <a:lnTo>
                  <a:pt x="69723" y="187070"/>
                </a:lnTo>
                <a:lnTo>
                  <a:pt x="72262" y="180975"/>
                </a:lnTo>
                <a:lnTo>
                  <a:pt x="76580" y="178943"/>
                </a:lnTo>
                <a:lnTo>
                  <a:pt x="78485" y="177800"/>
                </a:lnTo>
                <a:lnTo>
                  <a:pt x="84648" y="171450"/>
                </a:lnTo>
                <a:close/>
              </a:path>
              <a:path w="279400" h="457200">
                <a:moveTo>
                  <a:pt x="261366" y="202819"/>
                </a:moveTo>
                <a:lnTo>
                  <a:pt x="243967" y="228600"/>
                </a:lnTo>
                <a:lnTo>
                  <a:pt x="224154" y="228600"/>
                </a:lnTo>
                <a:lnTo>
                  <a:pt x="222250" y="231775"/>
                </a:lnTo>
                <a:lnTo>
                  <a:pt x="222250" y="239649"/>
                </a:lnTo>
                <a:lnTo>
                  <a:pt x="224154" y="242824"/>
                </a:lnTo>
                <a:lnTo>
                  <a:pt x="243458" y="242824"/>
                </a:lnTo>
                <a:lnTo>
                  <a:pt x="251285" y="245737"/>
                </a:lnTo>
                <a:lnTo>
                  <a:pt x="255682" y="252793"/>
                </a:lnTo>
                <a:lnTo>
                  <a:pt x="257460" y="261469"/>
                </a:lnTo>
                <a:lnTo>
                  <a:pt x="257428" y="269239"/>
                </a:lnTo>
                <a:lnTo>
                  <a:pt x="256117" y="278542"/>
                </a:lnTo>
                <a:lnTo>
                  <a:pt x="253126" y="288607"/>
                </a:lnTo>
                <a:lnTo>
                  <a:pt x="247588" y="296672"/>
                </a:lnTo>
                <a:lnTo>
                  <a:pt x="238632" y="299974"/>
                </a:lnTo>
                <a:lnTo>
                  <a:pt x="215519" y="299974"/>
                </a:lnTo>
                <a:lnTo>
                  <a:pt x="213486" y="303149"/>
                </a:lnTo>
                <a:lnTo>
                  <a:pt x="213486" y="311150"/>
                </a:lnTo>
                <a:lnTo>
                  <a:pt x="215519" y="314325"/>
                </a:lnTo>
                <a:lnTo>
                  <a:pt x="235076" y="314325"/>
                </a:lnTo>
                <a:lnTo>
                  <a:pt x="243343" y="317373"/>
                </a:lnTo>
                <a:lnTo>
                  <a:pt x="247014" y="324897"/>
                </a:lnTo>
                <a:lnTo>
                  <a:pt x="247542" y="334470"/>
                </a:lnTo>
                <a:lnTo>
                  <a:pt x="246379" y="343662"/>
                </a:lnTo>
                <a:lnTo>
                  <a:pt x="244199" y="354115"/>
                </a:lnTo>
                <a:lnTo>
                  <a:pt x="240744" y="362997"/>
                </a:lnTo>
                <a:lnTo>
                  <a:pt x="234360" y="369165"/>
                </a:lnTo>
                <a:lnTo>
                  <a:pt x="223393" y="371475"/>
                </a:lnTo>
                <a:lnTo>
                  <a:pt x="206755" y="371475"/>
                </a:lnTo>
                <a:lnTo>
                  <a:pt x="204724" y="374650"/>
                </a:lnTo>
                <a:lnTo>
                  <a:pt x="204724" y="382524"/>
                </a:lnTo>
                <a:lnTo>
                  <a:pt x="206755" y="385699"/>
                </a:lnTo>
                <a:lnTo>
                  <a:pt x="232282" y="385699"/>
                </a:lnTo>
                <a:lnTo>
                  <a:pt x="232791" y="400557"/>
                </a:lnTo>
                <a:lnTo>
                  <a:pt x="231775" y="405892"/>
                </a:lnTo>
                <a:lnTo>
                  <a:pt x="230631" y="411606"/>
                </a:lnTo>
                <a:lnTo>
                  <a:pt x="229361" y="415925"/>
                </a:lnTo>
                <a:lnTo>
                  <a:pt x="229361" y="416179"/>
                </a:lnTo>
                <a:lnTo>
                  <a:pt x="226695" y="423925"/>
                </a:lnTo>
                <a:lnTo>
                  <a:pt x="222503" y="428625"/>
                </a:lnTo>
                <a:lnTo>
                  <a:pt x="244968" y="428625"/>
                </a:lnTo>
                <a:lnTo>
                  <a:pt x="246760" y="422910"/>
                </a:lnTo>
                <a:lnTo>
                  <a:pt x="249681" y="407669"/>
                </a:lnTo>
                <a:lnTo>
                  <a:pt x="250062" y="398525"/>
                </a:lnTo>
                <a:lnTo>
                  <a:pt x="248666" y="389127"/>
                </a:lnTo>
                <a:lnTo>
                  <a:pt x="254533" y="380372"/>
                </a:lnTo>
                <a:lnTo>
                  <a:pt x="264677" y="340312"/>
                </a:lnTo>
                <a:lnTo>
                  <a:pt x="265064" y="329850"/>
                </a:lnTo>
                <a:lnTo>
                  <a:pt x="264427" y="320865"/>
                </a:lnTo>
                <a:lnTo>
                  <a:pt x="263017" y="313308"/>
                </a:lnTo>
                <a:lnTo>
                  <a:pt x="266751" y="306369"/>
                </a:lnTo>
                <a:lnTo>
                  <a:pt x="270033" y="297608"/>
                </a:lnTo>
                <a:lnTo>
                  <a:pt x="272696" y="286823"/>
                </a:lnTo>
                <a:lnTo>
                  <a:pt x="274574" y="273812"/>
                </a:lnTo>
                <a:lnTo>
                  <a:pt x="275058" y="264941"/>
                </a:lnTo>
                <a:lnTo>
                  <a:pt x="274637" y="256190"/>
                </a:lnTo>
                <a:lnTo>
                  <a:pt x="273359" y="247773"/>
                </a:lnTo>
                <a:lnTo>
                  <a:pt x="271272" y="239902"/>
                </a:lnTo>
                <a:lnTo>
                  <a:pt x="274476" y="232665"/>
                </a:lnTo>
                <a:lnTo>
                  <a:pt x="276717" y="224869"/>
                </a:lnTo>
                <a:lnTo>
                  <a:pt x="278076" y="216810"/>
                </a:lnTo>
                <a:lnTo>
                  <a:pt x="278637" y="208787"/>
                </a:lnTo>
                <a:lnTo>
                  <a:pt x="278765" y="205867"/>
                </a:lnTo>
                <a:lnTo>
                  <a:pt x="278892" y="203581"/>
                </a:lnTo>
                <a:lnTo>
                  <a:pt x="261493" y="203581"/>
                </a:lnTo>
                <a:lnTo>
                  <a:pt x="261366" y="202819"/>
                </a:lnTo>
                <a:close/>
              </a:path>
              <a:path w="279400" h="457200">
                <a:moveTo>
                  <a:pt x="168232" y="28575"/>
                </a:moveTo>
                <a:lnTo>
                  <a:pt x="139446" y="28575"/>
                </a:lnTo>
                <a:lnTo>
                  <a:pt x="147345" y="33903"/>
                </a:lnTo>
                <a:lnTo>
                  <a:pt x="155686" y="48434"/>
                </a:lnTo>
                <a:lnTo>
                  <a:pt x="162288" y="69990"/>
                </a:lnTo>
                <a:lnTo>
                  <a:pt x="164973" y="96393"/>
                </a:lnTo>
                <a:lnTo>
                  <a:pt x="164720" y="117461"/>
                </a:lnTo>
                <a:lnTo>
                  <a:pt x="163623" y="133397"/>
                </a:lnTo>
                <a:lnTo>
                  <a:pt x="161166" y="149606"/>
                </a:lnTo>
                <a:lnTo>
                  <a:pt x="156845" y="171450"/>
                </a:lnTo>
                <a:lnTo>
                  <a:pt x="207252" y="171819"/>
                </a:lnTo>
                <a:lnTo>
                  <a:pt x="245391" y="174557"/>
                </a:lnTo>
                <a:lnTo>
                  <a:pt x="261493" y="194182"/>
                </a:lnTo>
                <a:lnTo>
                  <a:pt x="261493" y="203581"/>
                </a:lnTo>
                <a:lnTo>
                  <a:pt x="278892" y="203581"/>
                </a:lnTo>
                <a:lnTo>
                  <a:pt x="278892" y="198627"/>
                </a:lnTo>
                <a:lnTo>
                  <a:pt x="277433" y="184485"/>
                </a:lnTo>
                <a:lnTo>
                  <a:pt x="254126" y="149606"/>
                </a:lnTo>
                <a:lnTo>
                  <a:pt x="180212" y="143382"/>
                </a:lnTo>
                <a:lnTo>
                  <a:pt x="181300" y="133379"/>
                </a:lnTo>
                <a:lnTo>
                  <a:pt x="181959" y="122888"/>
                </a:lnTo>
                <a:lnTo>
                  <a:pt x="182284" y="110896"/>
                </a:lnTo>
                <a:lnTo>
                  <a:pt x="182298" y="95694"/>
                </a:lnTo>
                <a:lnTo>
                  <a:pt x="178504" y="59686"/>
                </a:lnTo>
                <a:lnTo>
                  <a:pt x="168481" y="28956"/>
                </a:lnTo>
                <a:lnTo>
                  <a:pt x="168232" y="28575"/>
                </a:lnTo>
                <a:close/>
              </a:path>
              <a:path w="279400" h="457200">
                <a:moveTo>
                  <a:pt x="139446" y="0"/>
                </a:moveTo>
                <a:lnTo>
                  <a:pt x="113283" y="42544"/>
                </a:lnTo>
                <a:lnTo>
                  <a:pt x="111900" y="67310"/>
                </a:lnTo>
                <a:lnTo>
                  <a:pt x="106791" y="95694"/>
                </a:lnTo>
                <a:lnTo>
                  <a:pt x="78485" y="146176"/>
                </a:lnTo>
                <a:lnTo>
                  <a:pt x="69254" y="153641"/>
                </a:lnTo>
                <a:lnTo>
                  <a:pt x="69723" y="154305"/>
                </a:lnTo>
                <a:lnTo>
                  <a:pt x="101286" y="154305"/>
                </a:lnTo>
                <a:lnTo>
                  <a:pt x="103376" y="152151"/>
                </a:lnTo>
                <a:lnTo>
                  <a:pt x="119395" y="118443"/>
                </a:lnTo>
                <a:lnTo>
                  <a:pt x="128010" y="80662"/>
                </a:lnTo>
                <a:lnTo>
                  <a:pt x="130682" y="42799"/>
                </a:lnTo>
                <a:lnTo>
                  <a:pt x="130809" y="36068"/>
                </a:lnTo>
                <a:lnTo>
                  <a:pt x="133984" y="28575"/>
                </a:lnTo>
                <a:lnTo>
                  <a:pt x="168232" y="28575"/>
                </a:lnTo>
                <a:lnTo>
                  <a:pt x="154672" y="7846"/>
                </a:lnTo>
                <a:lnTo>
                  <a:pt x="13944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28600" y="835660"/>
            <a:ext cx="11277600" cy="871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43000" y="838200"/>
            <a:ext cx="10287000" cy="6591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lIns="0" tIns="13335" rIns="0" bIns="0">
            <a:spAutoFit/>
          </a:bodyPr>
          <a:p>
            <a:pPr algn="ctr" eaLnBrk="1" hangingPunct="1">
              <a:spcBef>
                <a:spcPts val="100"/>
              </a:spcBef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МБОУ </a:t>
            </a:r>
            <a:r>
              <a:rPr 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ОЦ </a:t>
            </a: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№ 2 реализует общеобразовательные программы    начального, основного общего и среднего общего образования, обеспечивающие базовую  подготовку обучающихся по общеобразовательным предметам.</a:t>
            </a:r>
            <a:endParaRPr sz="1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EBF5">
                <a:alpha val="100000"/>
              </a:srgbClr>
            </a:gs>
            <a:gs pos="8000">
              <a:srgbClr val="83A7C3">
                <a:alpha val="100000"/>
              </a:srgbClr>
            </a:gs>
            <a:gs pos="13000">
              <a:srgbClr val="768FB9">
                <a:alpha val="100000"/>
              </a:srgbClr>
            </a:gs>
            <a:gs pos="21001">
              <a:srgbClr val="83A7C3">
                <a:alpha val="100000"/>
              </a:srgbClr>
            </a:gs>
            <a:gs pos="52000">
              <a:srgbClr val="FFFFFF">
                <a:alpha val="100000"/>
              </a:srgbClr>
            </a:gs>
            <a:gs pos="56000">
              <a:srgbClr val="9C6563">
                <a:alpha val="100000"/>
              </a:srgbClr>
            </a:gs>
            <a:gs pos="58000">
              <a:srgbClr val="80302D">
                <a:alpha val="100000"/>
              </a:srgbClr>
            </a:gs>
            <a:gs pos="71001">
              <a:srgbClr val="C0524E">
                <a:alpha val="100000"/>
              </a:srgbClr>
            </a:gs>
            <a:gs pos="94000">
              <a:srgbClr val="EBDAD4">
                <a:alpha val="100000"/>
              </a:srgbClr>
            </a:gs>
            <a:gs pos="100000">
              <a:srgbClr val="55261C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3794" name="object 52"/>
          <p:cNvSpPr/>
          <p:nvPr/>
        </p:nvSpPr>
        <p:spPr>
          <a:xfrm>
            <a:off x="1035050" y="1541463"/>
            <a:ext cx="4103688" cy="37623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795" name="object 3"/>
          <p:cNvSpPr>
            <a:spLocks noGrp="1"/>
          </p:cNvSpPr>
          <p:nvPr>
            <p:ph type="title"/>
          </p:nvPr>
        </p:nvSpPr>
        <p:spPr>
          <a:xfrm>
            <a:off x="838200" y="577850"/>
            <a:ext cx="3867150" cy="330200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2000" dirty="0">
                <a:solidFill>
                  <a:srgbClr val="585858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Школа ИННОВАЦИОННАЯ</a:t>
            </a:r>
            <a:endParaRPr lang="ru-RU" altLang="ru-RU" sz="2000" dirty="0"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  <p:sp>
        <p:nvSpPr>
          <p:cNvPr id="33796" name="object 4"/>
          <p:cNvSpPr/>
          <p:nvPr/>
        </p:nvSpPr>
        <p:spPr>
          <a:xfrm>
            <a:off x="128588" y="4749800"/>
            <a:ext cx="2573337" cy="806450"/>
          </a:xfrm>
          <a:custGeom>
            <a:avLst/>
            <a:gdLst>
              <a:gd name="txL" fmla="*/ 0 w 2574290"/>
              <a:gd name="txT" fmla="*/ 0 h 805179"/>
              <a:gd name="txR" fmla="*/ 2574290 w 2574290"/>
              <a:gd name="txB" fmla="*/ 805179 h 805179"/>
            </a:gdLst>
            <a:ahLst/>
            <a:cxnLst>
              <a:cxn ang="0">
                <a:pos x="1059101" y="611027"/>
              </a:cxn>
              <a:cxn ang="0">
                <a:pos x="423637" y="611027"/>
              </a:cxn>
              <a:cxn ang="0">
                <a:pos x="741378" y="849405"/>
              </a:cxn>
              <a:cxn ang="0">
                <a:pos x="1059101" y="611027"/>
              </a:cxn>
              <a:cxn ang="0">
                <a:pos x="2541819" y="0"/>
              </a:cxn>
              <a:cxn ang="0">
                <a:pos x="0" y="0"/>
              </a:cxn>
              <a:cxn ang="0">
                <a:pos x="0" y="611027"/>
              </a:cxn>
              <a:cxn ang="0">
                <a:pos x="2541819" y="611027"/>
              </a:cxn>
              <a:cxn ang="0">
                <a:pos x="2541819" y="0"/>
              </a:cxn>
            </a:cxnLst>
            <a:rect l="txL" t="txT" r="txR" b="txB"/>
            <a:pathLst>
              <a:path w="2574290" h="805179">
                <a:moveTo>
                  <a:pt x="1072515" y="579120"/>
                </a:moveTo>
                <a:lnTo>
                  <a:pt x="429006" y="579120"/>
                </a:lnTo>
                <a:lnTo>
                  <a:pt x="750773" y="805053"/>
                </a:lnTo>
                <a:lnTo>
                  <a:pt x="1072515" y="579120"/>
                </a:lnTo>
                <a:close/>
              </a:path>
              <a:path w="2574290" h="805179">
                <a:moveTo>
                  <a:pt x="2574035" y="0"/>
                </a:moveTo>
                <a:lnTo>
                  <a:pt x="0" y="0"/>
                </a:lnTo>
                <a:lnTo>
                  <a:pt x="0" y="579120"/>
                </a:lnTo>
                <a:lnTo>
                  <a:pt x="2574035" y="579120"/>
                </a:lnTo>
                <a:lnTo>
                  <a:pt x="2574035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797" name="object 5"/>
          <p:cNvSpPr txBox="1"/>
          <p:nvPr/>
        </p:nvSpPr>
        <p:spPr>
          <a:xfrm>
            <a:off x="169863" y="5535613"/>
            <a:ext cx="2649537" cy="936625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indent="23812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Увеличение количества  обучающихся, вовлеченных в  социально-ориентированную,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indent="238125" algn="ctr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исследовательскую и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indent="238125" algn="ctr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творческую деятельность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33798" name="object 6"/>
          <p:cNvSpPr/>
          <p:nvPr/>
        </p:nvSpPr>
        <p:spPr>
          <a:xfrm>
            <a:off x="128588" y="3397250"/>
            <a:ext cx="2573337" cy="1316038"/>
          </a:xfrm>
          <a:custGeom>
            <a:avLst/>
            <a:gdLst>
              <a:gd name="txL" fmla="*/ 0 w 2574290"/>
              <a:gd name="txT" fmla="*/ 0 h 1315720"/>
              <a:gd name="txR" fmla="*/ 2574290 w 2574290"/>
              <a:gd name="txB" fmla="*/ 1315720 h 1315720"/>
            </a:gdLst>
            <a:ahLst/>
            <a:cxnLst>
              <a:cxn ang="0">
                <a:pos x="0" y="1326060"/>
              </a:cxn>
              <a:cxn ang="0">
                <a:pos x="2541821" y="1326060"/>
              </a:cxn>
              <a:cxn ang="0">
                <a:pos x="2541821" y="0"/>
              </a:cxn>
              <a:cxn ang="0">
                <a:pos x="0" y="0"/>
              </a:cxn>
              <a:cxn ang="0">
                <a:pos x="0" y="1326060"/>
              </a:cxn>
            </a:cxnLst>
            <a:rect l="txL" t="txT" r="txR" b="txB"/>
            <a:pathLst>
              <a:path w="2574290" h="1315720">
                <a:moveTo>
                  <a:pt x="0" y="1315211"/>
                </a:moveTo>
                <a:lnTo>
                  <a:pt x="2574036" y="1315211"/>
                </a:lnTo>
                <a:lnTo>
                  <a:pt x="2574036" y="0"/>
                </a:lnTo>
                <a:lnTo>
                  <a:pt x="0" y="0"/>
                </a:lnTo>
                <a:lnTo>
                  <a:pt x="0" y="1315211"/>
                </a:lnTo>
                <a:close/>
              </a:path>
            </a:pathLst>
          </a:custGeom>
          <a:solidFill>
            <a:srgbClr val="BEBEBE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799" name="object 7"/>
          <p:cNvSpPr/>
          <p:nvPr/>
        </p:nvSpPr>
        <p:spPr>
          <a:xfrm>
            <a:off x="5014913" y="4749800"/>
            <a:ext cx="2376487" cy="806450"/>
          </a:xfrm>
          <a:custGeom>
            <a:avLst/>
            <a:gdLst>
              <a:gd name="txL" fmla="*/ 0 w 2376170"/>
              <a:gd name="txT" fmla="*/ 0 h 805179"/>
              <a:gd name="txR" fmla="*/ 2376170 w 2376170"/>
              <a:gd name="txB" fmla="*/ 805179 h 805179"/>
            </a:gdLst>
            <a:ahLst/>
            <a:cxnLst>
              <a:cxn ang="0">
                <a:pos x="994455" y="611027"/>
              </a:cxn>
              <a:cxn ang="0">
                <a:pos x="397788" y="611027"/>
              </a:cxn>
              <a:cxn ang="0">
                <a:pos x="696193" y="849405"/>
              </a:cxn>
              <a:cxn ang="0">
                <a:pos x="994455" y="611027"/>
              </a:cxn>
              <a:cxn ang="0">
                <a:pos x="2386702" y="0"/>
              </a:cxn>
              <a:cxn ang="0">
                <a:pos x="0" y="0"/>
              </a:cxn>
              <a:cxn ang="0">
                <a:pos x="0" y="611027"/>
              </a:cxn>
              <a:cxn ang="0">
                <a:pos x="2386702" y="611027"/>
              </a:cxn>
              <a:cxn ang="0">
                <a:pos x="2386702" y="0"/>
              </a:cxn>
            </a:cxnLst>
            <a:rect l="txL" t="txT" r="txR" b="txB"/>
            <a:pathLst>
              <a:path w="2376170" h="805179">
                <a:moveTo>
                  <a:pt x="989964" y="579120"/>
                </a:moveTo>
                <a:lnTo>
                  <a:pt x="395986" y="579120"/>
                </a:lnTo>
                <a:lnTo>
                  <a:pt x="693038" y="805053"/>
                </a:lnTo>
                <a:lnTo>
                  <a:pt x="989964" y="579120"/>
                </a:lnTo>
                <a:close/>
              </a:path>
              <a:path w="2376170" h="805179">
                <a:moveTo>
                  <a:pt x="2375916" y="0"/>
                </a:moveTo>
                <a:lnTo>
                  <a:pt x="0" y="0"/>
                </a:lnTo>
                <a:lnTo>
                  <a:pt x="0" y="579120"/>
                </a:lnTo>
                <a:lnTo>
                  <a:pt x="2375916" y="579120"/>
                </a:lnTo>
                <a:lnTo>
                  <a:pt x="2375916" y="0"/>
                </a:lnTo>
                <a:close/>
              </a:path>
            </a:pathLst>
          </a:custGeom>
          <a:solidFill>
            <a:srgbClr val="F9122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0" name="object 8"/>
          <p:cNvSpPr txBox="1"/>
          <p:nvPr/>
        </p:nvSpPr>
        <p:spPr>
          <a:xfrm>
            <a:off x="5121275" y="5784850"/>
            <a:ext cx="2003425" cy="658813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3175" algn="ctr"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Рост личностных</a:t>
            </a:r>
            <a:endParaRPr lang="ru-RU" altLang="ru-RU" sz="1400" dirty="0">
              <a:latin typeface="Arial Black" panose="020B0A04020102020204" pitchFamily="34" charset="0"/>
            </a:endParaRPr>
          </a:p>
          <a:p>
            <a:pPr marL="3175" algn="ctr" eaLnBrk="1" hangingPunct="1"/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достижений обучающихся</a:t>
            </a:r>
            <a:endParaRPr lang="ru-RU" altLang="ru-RU" sz="1400" dirty="0">
              <a:latin typeface="Arial Black" panose="020B0A04020102020204" pitchFamily="34" charset="0"/>
            </a:endParaRPr>
          </a:p>
        </p:txBody>
      </p:sp>
      <p:sp>
        <p:nvSpPr>
          <p:cNvPr id="33801" name="object 9"/>
          <p:cNvSpPr/>
          <p:nvPr/>
        </p:nvSpPr>
        <p:spPr>
          <a:xfrm>
            <a:off x="5014913" y="3397250"/>
            <a:ext cx="2376487" cy="1316038"/>
          </a:xfrm>
          <a:custGeom>
            <a:avLst/>
            <a:gdLst>
              <a:gd name="txL" fmla="*/ 0 w 2376170"/>
              <a:gd name="txT" fmla="*/ 0 h 1315720"/>
              <a:gd name="txR" fmla="*/ 2376170 w 2376170"/>
              <a:gd name="txB" fmla="*/ 1315720 h 1315720"/>
            </a:gdLst>
            <a:ahLst/>
            <a:cxnLst>
              <a:cxn ang="0">
                <a:pos x="0" y="1326060"/>
              </a:cxn>
              <a:cxn ang="0">
                <a:pos x="2386702" y="1326060"/>
              </a:cxn>
              <a:cxn ang="0">
                <a:pos x="2386702" y="0"/>
              </a:cxn>
              <a:cxn ang="0">
                <a:pos x="0" y="0"/>
              </a:cxn>
              <a:cxn ang="0">
                <a:pos x="0" y="1326060"/>
              </a:cxn>
            </a:cxnLst>
            <a:rect l="txL" t="txT" r="txR" b="txB"/>
            <a:pathLst>
              <a:path w="2376170" h="1315720">
                <a:moveTo>
                  <a:pt x="0" y="1315211"/>
                </a:moveTo>
                <a:lnTo>
                  <a:pt x="2375916" y="1315211"/>
                </a:lnTo>
                <a:lnTo>
                  <a:pt x="2375916" y="0"/>
                </a:lnTo>
                <a:lnTo>
                  <a:pt x="0" y="0"/>
                </a:lnTo>
                <a:lnTo>
                  <a:pt x="0" y="1315211"/>
                </a:lnTo>
                <a:close/>
              </a:path>
            </a:pathLst>
          </a:custGeom>
          <a:solidFill>
            <a:srgbClr val="BEBEBE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2" name="object 10"/>
          <p:cNvSpPr/>
          <p:nvPr/>
        </p:nvSpPr>
        <p:spPr>
          <a:xfrm>
            <a:off x="9551988" y="4749800"/>
            <a:ext cx="2390775" cy="806450"/>
          </a:xfrm>
          <a:custGeom>
            <a:avLst/>
            <a:gdLst>
              <a:gd name="txL" fmla="*/ 0 w 2390140"/>
              <a:gd name="txT" fmla="*/ 0 h 805179"/>
              <a:gd name="txR" fmla="*/ 2390140 w 2390140"/>
              <a:gd name="txB" fmla="*/ 805179 h 805179"/>
            </a:gdLst>
            <a:ahLst/>
            <a:cxnLst>
              <a:cxn ang="0">
                <a:pos x="2009417" y="611027"/>
              </a:cxn>
              <a:cxn ang="0">
                <a:pos x="1406596" y="611027"/>
              </a:cxn>
              <a:cxn ang="0">
                <a:pos x="1708006" y="849405"/>
              </a:cxn>
              <a:cxn ang="0">
                <a:pos x="2009417" y="611027"/>
              </a:cxn>
              <a:cxn ang="0">
                <a:pos x="2411296" y="0"/>
              </a:cxn>
              <a:cxn ang="0">
                <a:pos x="0" y="0"/>
              </a:cxn>
              <a:cxn ang="0">
                <a:pos x="0" y="611027"/>
              </a:cxn>
              <a:cxn ang="0">
                <a:pos x="2411296" y="611027"/>
              </a:cxn>
              <a:cxn ang="0">
                <a:pos x="2411296" y="0"/>
              </a:cxn>
            </a:cxnLst>
            <a:rect l="txL" t="txT" r="txR" b="txB"/>
            <a:pathLst>
              <a:path w="2390140" h="805179">
                <a:moveTo>
                  <a:pt x="1991360" y="579120"/>
                </a:moveTo>
                <a:lnTo>
                  <a:pt x="1393952" y="579120"/>
                </a:lnTo>
                <a:lnTo>
                  <a:pt x="1692656" y="805053"/>
                </a:lnTo>
                <a:lnTo>
                  <a:pt x="1991360" y="579120"/>
                </a:lnTo>
                <a:close/>
              </a:path>
              <a:path w="2390140" h="805179">
                <a:moveTo>
                  <a:pt x="2389632" y="0"/>
                </a:moveTo>
                <a:lnTo>
                  <a:pt x="0" y="0"/>
                </a:lnTo>
                <a:lnTo>
                  <a:pt x="0" y="579120"/>
                </a:lnTo>
                <a:lnTo>
                  <a:pt x="2389632" y="579120"/>
                </a:lnTo>
                <a:lnTo>
                  <a:pt x="2389632" y="0"/>
                </a:lnTo>
                <a:close/>
              </a:path>
            </a:pathLst>
          </a:custGeom>
          <a:solidFill>
            <a:srgbClr val="6FAC46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3" name="object 11"/>
          <p:cNvSpPr txBox="1"/>
          <p:nvPr/>
        </p:nvSpPr>
        <p:spPr>
          <a:xfrm>
            <a:off x="9525000" y="5629275"/>
            <a:ext cx="2667000" cy="966788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indent="177800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Вовлечение большего  количества </a:t>
            </a: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обучающихся</a:t>
            </a: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в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indent="177800" algn="ctr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систему школьного  ученического  самоуправления</a:t>
            </a:r>
            <a:r>
              <a:rPr lang="ru-RU" altLang="ru-RU" sz="1000" dirty="0">
                <a:solidFill>
                  <a:srgbClr val="3A3838"/>
                </a:solidFill>
                <a:latin typeface="Arial" panose="020B0604020202020204" pitchFamily="34" charset="0"/>
              </a:rPr>
              <a:t>.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33804" name="object 12"/>
          <p:cNvSpPr/>
          <p:nvPr/>
        </p:nvSpPr>
        <p:spPr>
          <a:xfrm>
            <a:off x="9551988" y="3397250"/>
            <a:ext cx="2390775" cy="1316038"/>
          </a:xfrm>
          <a:custGeom>
            <a:avLst/>
            <a:gdLst>
              <a:gd name="txL" fmla="*/ 0 w 2390140"/>
              <a:gd name="txT" fmla="*/ 0 h 1315720"/>
              <a:gd name="txR" fmla="*/ 2390140 w 2390140"/>
              <a:gd name="txB" fmla="*/ 1315720 h 1315720"/>
            </a:gdLst>
            <a:ahLst/>
            <a:cxnLst>
              <a:cxn ang="0">
                <a:pos x="0" y="1326060"/>
              </a:cxn>
              <a:cxn ang="0">
                <a:pos x="2411294" y="1326060"/>
              </a:cxn>
              <a:cxn ang="0">
                <a:pos x="2411294" y="0"/>
              </a:cxn>
              <a:cxn ang="0">
                <a:pos x="0" y="0"/>
              </a:cxn>
              <a:cxn ang="0">
                <a:pos x="0" y="1326060"/>
              </a:cxn>
            </a:cxnLst>
            <a:rect l="txL" t="txT" r="txR" b="txB"/>
            <a:pathLst>
              <a:path w="2390140" h="1315720">
                <a:moveTo>
                  <a:pt x="0" y="1315211"/>
                </a:moveTo>
                <a:lnTo>
                  <a:pt x="2389631" y="1315211"/>
                </a:lnTo>
                <a:lnTo>
                  <a:pt x="2389631" y="0"/>
                </a:lnTo>
                <a:lnTo>
                  <a:pt x="0" y="0"/>
                </a:lnTo>
                <a:lnTo>
                  <a:pt x="0" y="1315211"/>
                </a:lnTo>
                <a:close/>
              </a:path>
            </a:pathLst>
          </a:custGeom>
          <a:solidFill>
            <a:srgbClr val="BEBEBE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5" name="object 13"/>
          <p:cNvSpPr/>
          <p:nvPr/>
        </p:nvSpPr>
        <p:spPr>
          <a:xfrm>
            <a:off x="7391400" y="4524375"/>
            <a:ext cx="2162175" cy="804863"/>
          </a:xfrm>
          <a:custGeom>
            <a:avLst/>
            <a:gdLst>
              <a:gd name="txL" fmla="*/ 0 w 2161540"/>
              <a:gd name="txT" fmla="*/ 0 h 805179"/>
              <a:gd name="txR" fmla="*/ 2161540 w 2161540"/>
              <a:gd name="txB" fmla="*/ 805179 h 805179"/>
            </a:gdLst>
            <a:ahLst/>
            <a:cxnLst>
              <a:cxn ang="0">
                <a:pos x="2182705" y="222934"/>
              </a:cxn>
              <a:cxn ang="0">
                <a:pos x="0" y="222934"/>
              </a:cxn>
              <a:cxn ang="0">
                <a:pos x="0" y="794381"/>
              </a:cxn>
              <a:cxn ang="0">
                <a:pos x="2182705" y="794381"/>
              </a:cxn>
              <a:cxn ang="0">
                <a:pos x="2182705" y="222934"/>
              </a:cxn>
              <a:cxn ang="0">
                <a:pos x="636626" y="0"/>
              </a:cxn>
              <a:cxn ang="0">
                <a:pos x="363786" y="222934"/>
              </a:cxn>
              <a:cxn ang="0">
                <a:pos x="909462" y="222934"/>
              </a:cxn>
              <a:cxn ang="0">
                <a:pos x="636626" y="0"/>
              </a:cxn>
            </a:cxnLst>
            <a:rect l="txL" t="txT" r="txR" b="txB"/>
            <a:pathLst>
              <a:path w="2161540" h="805179">
                <a:moveTo>
                  <a:pt x="2161031" y="225932"/>
                </a:moveTo>
                <a:lnTo>
                  <a:pt x="0" y="225932"/>
                </a:lnTo>
                <a:lnTo>
                  <a:pt x="0" y="805053"/>
                </a:lnTo>
                <a:lnTo>
                  <a:pt x="2161031" y="805053"/>
                </a:lnTo>
                <a:lnTo>
                  <a:pt x="2161031" y="225932"/>
                </a:lnTo>
                <a:close/>
              </a:path>
              <a:path w="2161540" h="805179">
                <a:moveTo>
                  <a:pt x="630301" y="0"/>
                </a:moveTo>
                <a:lnTo>
                  <a:pt x="360172" y="225932"/>
                </a:lnTo>
                <a:lnTo>
                  <a:pt x="900429" y="225932"/>
                </a:lnTo>
                <a:lnTo>
                  <a:pt x="630301" y="0"/>
                </a:lnTo>
                <a:close/>
              </a:path>
            </a:pathLst>
          </a:custGeom>
          <a:solidFill>
            <a:srgbClr val="4471C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6" name="object 14"/>
          <p:cNvSpPr txBox="1"/>
          <p:nvPr/>
        </p:nvSpPr>
        <p:spPr>
          <a:xfrm>
            <a:off x="7497763" y="3835400"/>
            <a:ext cx="1949450" cy="566738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вузами  по работе с одаренными  детьми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altLang="ru-RU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807" name="object 15"/>
          <p:cNvSpPr/>
          <p:nvPr/>
        </p:nvSpPr>
        <p:spPr>
          <a:xfrm>
            <a:off x="2701925" y="4524375"/>
            <a:ext cx="2314575" cy="804863"/>
          </a:xfrm>
          <a:custGeom>
            <a:avLst/>
            <a:gdLst>
              <a:gd name="txL" fmla="*/ 0 w 2313940"/>
              <a:gd name="txT" fmla="*/ 0 h 805179"/>
              <a:gd name="txR" fmla="*/ 2313940 w 2313940"/>
              <a:gd name="txB" fmla="*/ 805179 h 805179"/>
            </a:gdLst>
            <a:ahLst/>
            <a:cxnLst>
              <a:cxn ang="0">
                <a:pos x="2335099" y="222934"/>
              </a:cxn>
              <a:cxn ang="0">
                <a:pos x="0" y="222934"/>
              </a:cxn>
              <a:cxn ang="0">
                <a:pos x="0" y="794381"/>
              </a:cxn>
              <a:cxn ang="0">
                <a:pos x="2335099" y="794381"/>
              </a:cxn>
              <a:cxn ang="0">
                <a:pos x="2335099" y="222934"/>
              </a:cxn>
              <a:cxn ang="0">
                <a:pos x="1654033" y="0"/>
              </a:cxn>
              <a:cxn ang="0">
                <a:pos x="1362147" y="222934"/>
              </a:cxn>
              <a:cxn ang="0">
                <a:pos x="1945918" y="222934"/>
              </a:cxn>
              <a:cxn ang="0">
                <a:pos x="1654033" y="0"/>
              </a:cxn>
            </a:cxnLst>
            <a:rect l="txL" t="txT" r="txR" b="txB"/>
            <a:pathLst>
              <a:path w="2313940" h="805179">
                <a:moveTo>
                  <a:pt x="2313432" y="225932"/>
                </a:moveTo>
                <a:lnTo>
                  <a:pt x="0" y="225932"/>
                </a:lnTo>
                <a:lnTo>
                  <a:pt x="0" y="805053"/>
                </a:lnTo>
                <a:lnTo>
                  <a:pt x="2313432" y="805053"/>
                </a:lnTo>
                <a:lnTo>
                  <a:pt x="2313432" y="225932"/>
                </a:lnTo>
                <a:close/>
              </a:path>
              <a:path w="2313940" h="805179">
                <a:moveTo>
                  <a:pt x="1638681" y="0"/>
                </a:moveTo>
                <a:lnTo>
                  <a:pt x="1349502" y="225932"/>
                </a:lnTo>
                <a:lnTo>
                  <a:pt x="1927860" y="225932"/>
                </a:lnTo>
                <a:lnTo>
                  <a:pt x="1638681" y="0"/>
                </a:lnTo>
                <a:close/>
              </a:path>
            </a:pathLst>
          </a:custGeom>
          <a:solidFill>
            <a:srgbClr val="57BAB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08" name="object 16"/>
          <p:cNvSpPr txBox="1"/>
          <p:nvPr/>
        </p:nvSpPr>
        <p:spPr>
          <a:xfrm>
            <a:off x="2938463" y="3759200"/>
            <a:ext cx="1824037" cy="750888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Увеличение числа  победителей олимпиад,  творческих конкурсов.</a:t>
            </a:r>
            <a:endParaRPr lang="ru-RU" alt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3809" name="object 17"/>
          <p:cNvSpPr/>
          <p:nvPr/>
        </p:nvSpPr>
        <p:spPr>
          <a:xfrm>
            <a:off x="808038" y="4829175"/>
            <a:ext cx="365125" cy="366713"/>
          </a:xfrm>
          <a:custGeom>
            <a:avLst/>
            <a:gdLst>
              <a:gd name="txL" fmla="*/ 0 w 365759"/>
              <a:gd name="txT" fmla="*/ 0 h 365760"/>
              <a:gd name="txR" fmla="*/ 365759 w 365759"/>
              <a:gd name="txB" fmla="*/ 365760 h 365760"/>
            </a:gdLst>
            <a:ahLst/>
            <a:cxnLst>
              <a:cxn ang="0">
                <a:pos x="19749" y="127817"/>
              </a:cxn>
              <a:cxn ang="0">
                <a:pos x="0" y="162333"/>
              </a:cxn>
              <a:cxn ang="0">
                <a:pos x="9476" y="388616"/>
              </a:cxn>
              <a:cxn ang="0">
                <a:pos x="64640" y="399594"/>
              </a:cxn>
              <a:cxn ang="0">
                <a:pos x="88512" y="386718"/>
              </a:cxn>
              <a:cxn ang="0">
                <a:pos x="302629" y="375312"/>
              </a:cxn>
              <a:cxn ang="0">
                <a:pos x="21538" y="369069"/>
              </a:cxn>
              <a:cxn ang="0">
                <a:pos x="104604" y="149845"/>
              </a:cxn>
              <a:cxn ang="0">
                <a:pos x="85628" y="134307"/>
              </a:cxn>
              <a:cxn ang="0">
                <a:pos x="300854" y="378087"/>
              </a:cxn>
              <a:cxn ang="0">
                <a:pos x="94619" y="378368"/>
              </a:cxn>
              <a:cxn ang="0">
                <a:pos x="96678" y="379058"/>
              </a:cxn>
              <a:cxn ang="0">
                <a:pos x="183097" y="398444"/>
              </a:cxn>
              <a:cxn ang="0">
                <a:pos x="276457" y="398084"/>
              </a:cxn>
              <a:cxn ang="0">
                <a:pos x="300854" y="378087"/>
              </a:cxn>
              <a:cxn ang="0">
                <a:pos x="75415" y="155395"/>
              </a:cxn>
              <a:cxn ang="0">
                <a:pos x="205029" y="374619"/>
              </a:cxn>
              <a:cxn ang="0">
                <a:pos x="104629" y="355593"/>
              </a:cxn>
              <a:cxn ang="0">
                <a:pos x="86191" y="163583"/>
              </a:cxn>
              <a:cxn ang="0">
                <a:pos x="95408" y="156087"/>
              </a:cxn>
              <a:cxn ang="0">
                <a:pos x="104604" y="149845"/>
              </a:cxn>
              <a:cxn ang="0">
                <a:pos x="182137" y="29627"/>
              </a:cxn>
              <a:cxn ang="0">
                <a:pos x="203915" y="84219"/>
              </a:cxn>
              <a:cxn ang="0">
                <a:pos x="199266" y="130838"/>
              </a:cxn>
              <a:cxn ang="0">
                <a:pos x="303391" y="152597"/>
              </a:cxn>
              <a:cxn ang="0">
                <a:pos x="322250" y="186977"/>
              </a:cxn>
              <a:cxn ang="0">
                <a:pos x="301695" y="199799"/>
              </a:cxn>
              <a:cxn ang="0">
                <a:pos x="274759" y="209511"/>
              </a:cxn>
              <a:cxn ang="0">
                <a:pos x="310695" y="214829"/>
              </a:cxn>
              <a:cxn ang="0">
                <a:pos x="318282" y="235318"/>
              </a:cxn>
              <a:cxn ang="0">
                <a:pos x="306102" y="259332"/>
              </a:cxn>
              <a:cxn ang="0">
                <a:pos x="263983" y="265008"/>
              </a:cxn>
              <a:cxn ang="0">
                <a:pos x="290586" y="274720"/>
              </a:cxn>
              <a:cxn ang="0">
                <a:pos x="306045" y="292341"/>
              </a:cxn>
              <a:cxn ang="0">
                <a:pos x="297646" y="317271"/>
              </a:cxn>
              <a:cxn ang="0">
                <a:pos x="255553" y="324671"/>
              </a:cxn>
              <a:cxn ang="0">
                <a:pos x="255553" y="337157"/>
              </a:cxn>
              <a:cxn ang="0">
                <a:pos x="275033" y="374619"/>
              </a:cxn>
              <a:cxn ang="0">
                <a:pos x="308660" y="356306"/>
              </a:cxn>
              <a:cxn ang="0">
                <a:pos x="314697" y="332446"/>
              </a:cxn>
              <a:cxn ang="0">
                <a:pos x="325130" y="273889"/>
              </a:cxn>
              <a:cxn ang="0">
                <a:pos x="337200" y="250688"/>
              </a:cxn>
              <a:cxn ang="0">
                <a:pos x="339514" y="223976"/>
              </a:cxn>
              <a:cxn ang="0">
                <a:pos x="339311" y="203371"/>
              </a:cxn>
              <a:cxn ang="0">
                <a:pos x="314254" y="130838"/>
              </a:cxn>
              <a:cxn ang="0">
                <a:pos x="224946" y="107408"/>
              </a:cxn>
              <a:cxn ang="0">
                <a:pos x="220678" y="52153"/>
              </a:cxn>
              <a:cxn ang="0">
                <a:pos x="323150" y="177319"/>
              </a:cxn>
              <a:cxn ang="0">
                <a:pos x="172405" y="0"/>
              </a:cxn>
              <a:cxn ang="0">
                <a:pos x="131994" y="83630"/>
              </a:cxn>
              <a:cxn ang="0">
                <a:pos x="86191" y="134863"/>
              </a:cxn>
              <a:cxn ang="0">
                <a:pos x="147592" y="103557"/>
              </a:cxn>
              <a:cxn ang="0">
                <a:pos x="161674" y="31496"/>
              </a:cxn>
              <a:cxn ang="0">
                <a:pos x="191205" y="6857"/>
              </a:cxn>
            </a:cxnLst>
            <a:rect l="txL" t="txT" r="txR" b="txB"/>
            <a:pathLst>
              <a:path w="365759" h="365760">
                <a:moveTo>
                  <a:pt x="77114" y="114300"/>
                </a:moveTo>
                <a:lnTo>
                  <a:pt x="34277" y="114300"/>
                </a:lnTo>
                <a:lnTo>
                  <a:pt x="20949" y="116996"/>
                </a:lnTo>
                <a:lnTo>
                  <a:pt x="10052" y="124348"/>
                </a:lnTo>
                <a:lnTo>
                  <a:pt x="2698" y="135249"/>
                </a:lnTo>
                <a:lnTo>
                  <a:pt x="0" y="148590"/>
                </a:lnTo>
                <a:lnTo>
                  <a:pt x="0" y="331470"/>
                </a:lnTo>
                <a:lnTo>
                  <a:pt x="2698" y="344810"/>
                </a:lnTo>
                <a:lnTo>
                  <a:pt x="10052" y="355711"/>
                </a:lnTo>
                <a:lnTo>
                  <a:pt x="20949" y="363063"/>
                </a:lnTo>
                <a:lnTo>
                  <a:pt x="34277" y="365760"/>
                </a:lnTo>
                <a:lnTo>
                  <a:pt x="68567" y="365760"/>
                </a:lnTo>
                <a:lnTo>
                  <a:pt x="78302" y="364291"/>
                </a:lnTo>
                <a:lnTo>
                  <a:pt x="86856" y="360203"/>
                </a:lnTo>
                <a:lnTo>
                  <a:pt x="93890" y="353972"/>
                </a:lnTo>
                <a:lnTo>
                  <a:pt x="99060" y="346075"/>
                </a:lnTo>
                <a:lnTo>
                  <a:pt x="319132" y="346075"/>
                </a:lnTo>
                <a:lnTo>
                  <a:pt x="321017" y="343535"/>
                </a:lnTo>
                <a:lnTo>
                  <a:pt x="321340" y="342900"/>
                </a:lnTo>
                <a:lnTo>
                  <a:pt x="27978" y="342900"/>
                </a:lnTo>
                <a:lnTo>
                  <a:pt x="22847" y="337820"/>
                </a:lnTo>
                <a:lnTo>
                  <a:pt x="22847" y="142240"/>
                </a:lnTo>
                <a:lnTo>
                  <a:pt x="27978" y="137160"/>
                </a:lnTo>
                <a:lnTo>
                  <a:pt x="110959" y="137160"/>
                </a:lnTo>
                <a:lnTo>
                  <a:pt x="132834" y="123444"/>
                </a:lnTo>
                <a:lnTo>
                  <a:pt x="91427" y="123444"/>
                </a:lnTo>
                <a:lnTo>
                  <a:pt x="90830" y="122936"/>
                </a:lnTo>
                <a:lnTo>
                  <a:pt x="85432" y="118237"/>
                </a:lnTo>
                <a:lnTo>
                  <a:pt x="77114" y="114300"/>
                </a:lnTo>
                <a:close/>
              </a:path>
              <a:path w="365759" h="365760">
                <a:moveTo>
                  <a:pt x="319132" y="346075"/>
                </a:moveTo>
                <a:lnTo>
                  <a:pt x="99453" y="346075"/>
                </a:lnTo>
                <a:lnTo>
                  <a:pt x="99606" y="346202"/>
                </a:lnTo>
                <a:lnTo>
                  <a:pt x="100368" y="346329"/>
                </a:lnTo>
                <a:lnTo>
                  <a:pt x="101244" y="346583"/>
                </a:lnTo>
                <a:lnTo>
                  <a:pt x="102349" y="346837"/>
                </a:lnTo>
                <a:lnTo>
                  <a:pt x="102552" y="346964"/>
                </a:lnTo>
                <a:lnTo>
                  <a:pt x="102857" y="346964"/>
                </a:lnTo>
                <a:lnTo>
                  <a:pt x="149212" y="357886"/>
                </a:lnTo>
                <a:lnTo>
                  <a:pt x="194221" y="364708"/>
                </a:lnTo>
                <a:lnTo>
                  <a:pt x="217487" y="365760"/>
                </a:lnTo>
                <a:lnTo>
                  <a:pt x="279971" y="365760"/>
                </a:lnTo>
                <a:lnTo>
                  <a:pt x="293255" y="364378"/>
                </a:lnTo>
                <a:lnTo>
                  <a:pt x="304520" y="360235"/>
                </a:lnTo>
                <a:lnTo>
                  <a:pt x="313747" y="353329"/>
                </a:lnTo>
                <a:lnTo>
                  <a:pt x="319132" y="346075"/>
                </a:lnTo>
                <a:close/>
              </a:path>
              <a:path w="365759" h="365760">
                <a:moveTo>
                  <a:pt x="110959" y="137160"/>
                </a:moveTo>
                <a:lnTo>
                  <a:pt x="74891" y="137160"/>
                </a:lnTo>
                <a:lnTo>
                  <a:pt x="79997" y="142240"/>
                </a:lnTo>
                <a:lnTo>
                  <a:pt x="79997" y="337820"/>
                </a:lnTo>
                <a:lnTo>
                  <a:pt x="74891" y="342900"/>
                </a:lnTo>
                <a:lnTo>
                  <a:pt x="217487" y="342900"/>
                </a:lnTo>
                <a:lnTo>
                  <a:pt x="194459" y="341784"/>
                </a:lnTo>
                <a:lnTo>
                  <a:pt x="174348" y="339312"/>
                </a:lnTo>
                <a:lnTo>
                  <a:pt x="110986" y="325485"/>
                </a:lnTo>
                <a:lnTo>
                  <a:pt x="101193" y="322961"/>
                </a:lnTo>
                <a:lnTo>
                  <a:pt x="91528" y="321310"/>
                </a:lnTo>
                <a:lnTo>
                  <a:pt x="91427" y="149733"/>
                </a:lnTo>
                <a:lnTo>
                  <a:pt x="94843" y="144780"/>
                </a:lnTo>
                <a:lnTo>
                  <a:pt x="100495" y="143129"/>
                </a:lnTo>
                <a:lnTo>
                  <a:pt x="101206" y="142875"/>
                </a:lnTo>
                <a:lnTo>
                  <a:pt x="102171" y="142621"/>
                </a:lnTo>
                <a:lnTo>
                  <a:pt x="102857" y="142240"/>
                </a:lnTo>
                <a:lnTo>
                  <a:pt x="110959" y="137160"/>
                </a:lnTo>
                <a:close/>
              </a:path>
              <a:path w="365759" h="365760">
                <a:moveTo>
                  <a:pt x="220610" y="22860"/>
                </a:moveTo>
                <a:lnTo>
                  <a:pt x="182879" y="22860"/>
                </a:lnTo>
                <a:lnTo>
                  <a:pt x="193203" y="27118"/>
                </a:lnTo>
                <a:lnTo>
                  <a:pt x="204127" y="38735"/>
                </a:lnTo>
                <a:lnTo>
                  <a:pt x="212783" y="55971"/>
                </a:lnTo>
                <a:lnTo>
                  <a:pt x="216306" y="77089"/>
                </a:lnTo>
                <a:lnTo>
                  <a:pt x="215991" y="93976"/>
                </a:lnTo>
                <a:lnTo>
                  <a:pt x="214583" y="106743"/>
                </a:lnTo>
                <a:lnTo>
                  <a:pt x="211373" y="119761"/>
                </a:lnTo>
                <a:lnTo>
                  <a:pt x="205727" y="137160"/>
                </a:lnTo>
                <a:lnTo>
                  <a:pt x="271839" y="137459"/>
                </a:lnTo>
                <a:lnTo>
                  <a:pt x="321825" y="139678"/>
                </a:lnTo>
                <a:lnTo>
                  <a:pt x="342887" y="162814"/>
                </a:lnTo>
                <a:lnTo>
                  <a:pt x="342645" y="166116"/>
                </a:lnTo>
                <a:lnTo>
                  <a:pt x="341819" y="171146"/>
                </a:lnTo>
                <a:lnTo>
                  <a:pt x="338747" y="176641"/>
                </a:lnTo>
                <a:lnTo>
                  <a:pt x="331969" y="181064"/>
                </a:lnTo>
                <a:lnTo>
                  <a:pt x="320027" y="182880"/>
                </a:lnTo>
                <a:lnTo>
                  <a:pt x="294017" y="182880"/>
                </a:lnTo>
                <a:lnTo>
                  <a:pt x="291452" y="185420"/>
                </a:lnTo>
                <a:lnTo>
                  <a:pt x="291452" y="191770"/>
                </a:lnTo>
                <a:lnTo>
                  <a:pt x="294017" y="194310"/>
                </a:lnTo>
                <a:lnTo>
                  <a:pt x="319328" y="194310"/>
                </a:lnTo>
                <a:lnTo>
                  <a:pt x="329569" y="196639"/>
                </a:lnTo>
                <a:lnTo>
                  <a:pt x="335311" y="202279"/>
                </a:lnTo>
                <a:lnTo>
                  <a:pt x="337634" y="209204"/>
                </a:lnTo>
                <a:lnTo>
                  <a:pt x="337616" y="215392"/>
                </a:lnTo>
                <a:lnTo>
                  <a:pt x="335873" y="222831"/>
                </a:lnTo>
                <a:lnTo>
                  <a:pt x="331963" y="230901"/>
                </a:lnTo>
                <a:lnTo>
                  <a:pt x="324699" y="237376"/>
                </a:lnTo>
                <a:lnTo>
                  <a:pt x="312889" y="240030"/>
                </a:lnTo>
                <a:lnTo>
                  <a:pt x="282587" y="240030"/>
                </a:lnTo>
                <a:lnTo>
                  <a:pt x="280022" y="242570"/>
                </a:lnTo>
                <a:lnTo>
                  <a:pt x="280022" y="248920"/>
                </a:lnTo>
                <a:lnTo>
                  <a:pt x="282587" y="251460"/>
                </a:lnTo>
                <a:lnTo>
                  <a:pt x="308241" y="251460"/>
                </a:lnTo>
                <a:lnTo>
                  <a:pt x="319092" y="253898"/>
                </a:lnTo>
                <a:lnTo>
                  <a:pt x="323935" y="259921"/>
                </a:lnTo>
                <a:lnTo>
                  <a:pt x="324640" y="267587"/>
                </a:lnTo>
                <a:lnTo>
                  <a:pt x="323075" y="274955"/>
                </a:lnTo>
                <a:lnTo>
                  <a:pt x="320239" y="283303"/>
                </a:lnTo>
                <a:lnTo>
                  <a:pt x="315731" y="290401"/>
                </a:lnTo>
                <a:lnTo>
                  <a:pt x="307351" y="295332"/>
                </a:lnTo>
                <a:lnTo>
                  <a:pt x="292900" y="297180"/>
                </a:lnTo>
                <a:lnTo>
                  <a:pt x="271081" y="297180"/>
                </a:lnTo>
                <a:lnTo>
                  <a:pt x="268541" y="299720"/>
                </a:lnTo>
                <a:lnTo>
                  <a:pt x="268541" y="306070"/>
                </a:lnTo>
                <a:lnTo>
                  <a:pt x="271081" y="308610"/>
                </a:lnTo>
                <a:lnTo>
                  <a:pt x="304685" y="308610"/>
                </a:lnTo>
                <a:lnTo>
                  <a:pt x="305257" y="320421"/>
                </a:lnTo>
                <a:lnTo>
                  <a:pt x="291744" y="342900"/>
                </a:lnTo>
                <a:lnTo>
                  <a:pt x="321340" y="342900"/>
                </a:lnTo>
                <a:lnTo>
                  <a:pt x="323659" y="338328"/>
                </a:lnTo>
                <a:lnTo>
                  <a:pt x="327418" y="326136"/>
                </a:lnTo>
                <a:lnTo>
                  <a:pt x="328015" y="318770"/>
                </a:lnTo>
                <a:lnTo>
                  <a:pt x="326072" y="311277"/>
                </a:lnTo>
                <a:lnTo>
                  <a:pt x="333822" y="304297"/>
                </a:lnTo>
                <a:lnTo>
                  <a:pt x="347608" y="263874"/>
                </a:lnTo>
                <a:lnTo>
                  <a:pt x="346747" y="256702"/>
                </a:lnTo>
                <a:lnTo>
                  <a:pt x="344881" y="250698"/>
                </a:lnTo>
                <a:lnTo>
                  <a:pt x="349833" y="245096"/>
                </a:lnTo>
                <a:lnTo>
                  <a:pt x="354177" y="238077"/>
                </a:lnTo>
                <a:lnTo>
                  <a:pt x="357693" y="229463"/>
                </a:lnTo>
                <a:lnTo>
                  <a:pt x="360159" y="219075"/>
                </a:lnTo>
                <a:lnTo>
                  <a:pt x="360729" y="212006"/>
                </a:lnTo>
                <a:lnTo>
                  <a:pt x="360146" y="205009"/>
                </a:lnTo>
                <a:lnTo>
                  <a:pt x="358459" y="198250"/>
                </a:lnTo>
                <a:lnTo>
                  <a:pt x="355714" y="191897"/>
                </a:lnTo>
                <a:lnTo>
                  <a:pt x="359926" y="186150"/>
                </a:lnTo>
                <a:lnTo>
                  <a:pt x="365760" y="158877"/>
                </a:lnTo>
                <a:lnTo>
                  <a:pt x="363848" y="147603"/>
                </a:lnTo>
                <a:lnTo>
                  <a:pt x="333349" y="119761"/>
                </a:lnTo>
                <a:lnTo>
                  <a:pt x="236321" y="114681"/>
                </a:lnTo>
                <a:lnTo>
                  <a:pt x="237746" y="106717"/>
                </a:lnTo>
                <a:lnTo>
                  <a:pt x="238615" y="98313"/>
                </a:lnTo>
                <a:lnTo>
                  <a:pt x="239048" y="88695"/>
                </a:lnTo>
                <a:lnTo>
                  <a:pt x="239073" y="76549"/>
                </a:lnTo>
                <a:lnTo>
                  <a:pt x="234088" y="47738"/>
                </a:lnTo>
                <a:lnTo>
                  <a:pt x="220933" y="23161"/>
                </a:lnTo>
                <a:lnTo>
                  <a:pt x="220610" y="22860"/>
                </a:lnTo>
                <a:close/>
              </a:path>
              <a:path w="365759" h="365760">
                <a:moveTo>
                  <a:pt x="342785" y="162306"/>
                </a:moveTo>
                <a:lnTo>
                  <a:pt x="342767" y="162814"/>
                </a:lnTo>
                <a:lnTo>
                  <a:pt x="342785" y="162306"/>
                </a:lnTo>
                <a:close/>
              </a:path>
              <a:path w="365759" h="365760">
                <a:moveTo>
                  <a:pt x="182879" y="0"/>
                </a:moveTo>
                <a:lnTo>
                  <a:pt x="148577" y="34036"/>
                </a:lnTo>
                <a:lnTo>
                  <a:pt x="146727" y="53851"/>
                </a:lnTo>
                <a:lnTo>
                  <a:pt x="140014" y="76549"/>
                </a:lnTo>
                <a:lnTo>
                  <a:pt x="102802" y="116996"/>
                </a:lnTo>
                <a:lnTo>
                  <a:pt x="90838" y="122932"/>
                </a:lnTo>
                <a:lnTo>
                  <a:pt x="91427" y="123444"/>
                </a:lnTo>
                <a:lnTo>
                  <a:pt x="132834" y="123444"/>
                </a:lnTo>
                <a:lnTo>
                  <a:pt x="135539" y="121747"/>
                </a:lnTo>
                <a:lnTo>
                  <a:pt x="156559" y="94789"/>
                </a:lnTo>
                <a:lnTo>
                  <a:pt x="167872" y="64569"/>
                </a:lnTo>
                <a:lnTo>
                  <a:pt x="171437" y="34290"/>
                </a:lnTo>
                <a:lnTo>
                  <a:pt x="171500" y="28829"/>
                </a:lnTo>
                <a:lnTo>
                  <a:pt x="175729" y="22860"/>
                </a:lnTo>
                <a:lnTo>
                  <a:pt x="220610" y="22860"/>
                </a:lnTo>
                <a:lnTo>
                  <a:pt x="202824" y="6276"/>
                </a:lnTo>
                <a:lnTo>
                  <a:pt x="18287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0" name="object 18"/>
          <p:cNvSpPr/>
          <p:nvPr/>
        </p:nvSpPr>
        <p:spPr>
          <a:xfrm>
            <a:off x="898525" y="4852988"/>
            <a:ext cx="252413" cy="319087"/>
          </a:xfrm>
          <a:custGeom>
            <a:avLst/>
            <a:gdLst>
              <a:gd name="txL" fmla="*/ 0 w 251459"/>
              <a:gd name="txT" fmla="*/ 0 h 320039"/>
              <a:gd name="txR" fmla="*/ 251459 w 251459"/>
              <a:gd name="txB" fmla="*/ 320039 h 320039"/>
            </a:gdLst>
            <a:ahLst/>
            <a:cxnLst>
              <a:cxn ang="0">
                <a:pos x="284795" y="134002"/>
              </a:cxn>
              <a:cxn ang="0">
                <a:pos x="273595" y="142964"/>
              </a:cxn>
              <a:cxn ang="0">
                <a:pos x="234008" y="144605"/>
              </a:cxn>
              <a:cxn ang="0">
                <a:pos x="227507" y="146898"/>
              </a:cxn>
              <a:cxn ang="0">
                <a:pos x="227507" y="152640"/>
              </a:cxn>
              <a:cxn ang="0">
                <a:pos x="234008" y="154934"/>
              </a:cxn>
              <a:cxn ang="0">
                <a:pos x="270863" y="157040"/>
              </a:cxn>
              <a:cxn ang="0">
                <a:pos x="280036" y="168395"/>
              </a:cxn>
              <a:cxn ang="0">
                <a:pos x="278034" y="180708"/>
              </a:cxn>
              <a:cxn ang="0">
                <a:pos x="265324" y="193852"/>
              </a:cxn>
              <a:cxn ang="0">
                <a:pos x="221005" y="196250"/>
              </a:cxn>
              <a:cxn ang="0">
                <a:pos x="214513" y="198544"/>
              </a:cxn>
              <a:cxn ang="0">
                <a:pos x="214513" y="204283"/>
              </a:cxn>
              <a:cxn ang="0">
                <a:pos x="221005" y="206579"/>
              </a:cxn>
              <a:cxn ang="0">
                <a:pos x="258947" y="208784"/>
              </a:cxn>
              <a:cxn ang="0">
                <a:pos x="265256" y="221149"/>
              </a:cxn>
              <a:cxn ang="0">
                <a:pos x="260250" y="235354"/>
              </a:cxn>
              <a:cxn ang="0">
                <a:pos x="245593" y="246225"/>
              </a:cxn>
              <a:cxn ang="0">
                <a:pos x="207951" y="247894"/>
              </a:cxn>
              <a:cxn ang="0">
                <a:pos x="201452" y="250189"/>
              </a:cxn>
              <a:cxn ang="0">
                <a:pos x="201452" y="255929"/>
              </a:cxn>
              <a:cxn ang="0">
                <a:pos x="207951" y="258225"/>
              </a:cxn>
              <a:cxn ang="0">
                <a:pos x="242559" y="258225"/>
              </a:cxn>
              <a:cxn ang="0">
                <a:pos x="241721" y="272798"/>
              </a:cxn>
              <a:cxn ang="0">
                <a:pos x="238199" y="280031"/>
              </a:cxn>
              <a:cxn ang="0">
                <a:pos x="234180" y="285765"/>
              </a:cxn>
              <a:cxn ang="0">
                <a:pos x="214448" y="289210"/>
              </a:cxn>
              <a:cxn ang="0">
                <a:pos x="94315" y="285968"/>
              </a:cxn>
              <a:cxn ang="0">
                <a:pos x="11108" y="271191"/>
              </a:cxn>
              <a:cxn ang="0">
                <a:pos x="101" y="262124"/>
              </a:cxn>
              <a:cxn ang="0">
                <a:pos x="0" y="114652"/>
              </a:cxn>
              <a:cxn ang="0">
                <a:pos x="10314" y="108686"/>
              </a:cxn>
              <a:cxn ang="0">
                <a:pos x="50173" y="89362"/>
              </a:cxn>
              <a:cxn ang="0">
                <a:pos x="91075" y="5394"/>
              </a:cxn>
              <a:cxn ang="0">
                <a:pos x="104018" y="0"/>
              </a:cxn>
              <a:cxn ang="0">
                <a:pos x="128183" y="14345"/>
              </a:cxn>
              <a:cxn ang="0">
                <a:pos x="142040" y="49004"/>
              </a:cxn>
              <a:cxn ang="0">
                <a:pos x="140078" y="75802"/>
              </a:cxn>
              <a:cxn ang="0">
                <a:pos x="130007" y="103290"/>
              </a:cxn>
              <a:cxn ang="0">
                <a:pos x="262055" y="105569"/>
              </a:cxn>
              <a:cxn ang="0">
                <a:pos x="286013" y="122914"/>
              </a:cxn>
              <a:cxn ang="0">
                <a:pos x="285895" y="126013"/>
              </a:cxn>
            </a:cxnLst>
            <a:rect l="txL" t="txT" r="txR" b="txB"/>
            <a:pathLst>
              <a:path w="251459" h="320039">
                <a:moveTo>
                  <a:pt x="251218" y="143255"/>
                </a:moveTo>
                <a:lnTo>
                  <a:pt x="250392" y="148286"/>
                </a:lnTo>
                <a:lnTo>
                  <a:pt x="247319" y="153781"/>
                </a:lnTo>
                <a:lnTo>
                  <a:pt x="240542" y="158204"/>
                </a:lnTo>
                <a:lnTo>
                  <a:pt x="228600" y="160019"/>
                </a:lnTo>
                <a:lnTo>
                  <a:pt x="205739" y="160019"/>
                </a:lnTo>
                <a:lnTo>
                  <a:pt x="202590" y="160019"/>
                </a:lnTo>
                <a:lnTo>
                  <a:pt x="200025" y="162559"/>
                </a:lnTo>
                <a:lnTo>
                  <a:pt x="200025" y="165734"/>
                </a:lnTo>
                <a:lnTo>
                  <a:pt x="200025" y="168909"/>
                </a:lnTo>
                <a:lnTo>
                  <a:pt x="202590" y="171449"/>
                </a:lnTo>
                <a:lnTo>
                  <a:pt x="205739" y="171449"/>
                </a:lnTo>
                <a:lnTo>
                  <a:pt x="227901" y="171449"/>
                </a:lnTo>
                <a:lnTo>
                  <a:pt x="238142" y="173779"/>
                </a:lnTo>
                <a:lnTo>
                  <a:pt x="243884" y="179419"/>
                </a:lnTo>
                <a:lnTo>
                  <a:pt x="246207" y="186344"/>
                </a:lnTo>
                <a:lnTo>
                  <a:pt x="246189" y="192531"/>
                </a:lnTo>
                <a:lnTo>
                  <a:pt x="244445" y="199971"/>
                </a:lnTo>
                <a:lnTo>
                  <a:pt x="240536" y="208041"/>
                </a:lnTo>
                <a:lnTo>
                  <a:pt x="233271" y="214516"/>
                </a:lnTo>
                <a:lnTo>
                  <a:pt x="221462" y="217169"/>
                </a:lnTo>
                <a:lnTo>
                  <a:pt x="194309" y="217169"/>
                </a:lnTo>
                <a:lnTo>
                  <a:pt x="191160" y="217169"/>
                </a:lnTo>
                <a:lnTo>
                  <a:pt x="188594" y="219709"/>
                </a:lnTo>
                <a:lnTo>
                  <a:pt x="188594" y="222884"/>
                </a:lnTo>
                <a:lnTo>
                  <a:pt x="188594" y="226059"/>
                </a:lnTo>
                <a:lnTo>
                  <a:pt x="191160" y="228599"/>
                </a:lnTo>
                <a:lnTo>
                  <a:pt x="194309" y="228599"/>
                </a:lnTo>
                <a:lnTo>
                  <a:pt x="216814" y="228599"/>
                </a:lnTo>
                <a:lnTo>
                  <a:pt x="227665" y="231038"/>
                </a:lnTo>
                <a:lnTo>
                  <a:pt x="232508" y="237061"/>
                </a:lnTo>
                <a:lnTo>
                  <a:pt x="233212" y="244727"/>
                </a:lnTo>
                <a:lnTo>
                  <a:pt x="231647" y="252094"/>
                </a:lnTo>
                <a:lnTo>
                  <a:pt x="228811" y="260443"/>
                </a:lnTo>
                <a:lnTo>
                  <a:pt x="224304" y="267541"/>
                </a:lnTo>
                <a:lnTo>
                  <a:pt x="215924" y="272472"/>
                </a:lnTo>
                <a:lnTo>
                  <a:pt x="201472" y="274319"/>
                </a:lnTo>
                <a:lnTo>
                  <a:pt x="182829" y="274319"/>
                </a:lnTo>
                <a:lnTo>
                  <a:pt x="179654" y="274319"/>
                </a:lnTo>
                <a:lnTo>
                  <a:pt x="177114" y="276859"/>
                </a:lnTo>
                <a:lnTo>
                  <a:pt x="177114" y="280034"/>
                </a:lnTo>
                <a:lnTo>
                  <a:pt x="177114" y="283209"/>
                </a:lnTo>
                <a:lnTo>
                  <a:pt x="179654" y="285749"/>
                </a:lnTo>
                <a:lnTo>
                  <a:pt x="182829" y="285749"/>
                </a:lnTo>
                <a:lnTo>
                  <a:pt x="200761" y="285749"/>
                </a:lnTo>
                <a:lnTo>
                  <a:pt x="213258" y="285749"/>
                </a:lnTo>
                <a:lnTo>
                  <a:pt x="213829" y="297560"/>
                </a:lnTo>
                <a:lnTo>
                  <a:pt x="212521" y="301878"/>
                </a:lnTo>
                <a:lnTo>
                  <a:pt x="211099" y="306450"/>
                </a:lnTo>
                <a:lnTo>
                  <a:pt x="209422" y="309879"/>
                </a:lnTo>
                <a:lnTo>
                  <a:pt x="209346" y="310006"/>
                </a:lnTo>
                <a:lnTo>
                  <a:pt x="205892" y="316229"/>
                </a:lnTo>
                <a:lnTo>
                  <a:pt x="200317" y="320039"/>
                </a:lnTo>
                <a:lnTo>
                  <a:pt x="188544" y="320039"/>
                </a:lnTo>
                <a:lnTo>
                  <a:pt x="126060" y="320039"/>
                </a:lnTo>
                <a:lnTo>
                  <a:pt x="82921" y="316452"/>
                </a:lnTo>
                <a:lnTo>
                  <a:pt x="34842" y="306226"/>
                </a:lnTo>
                <a:lnTo>
                  <a:pt x="9766" y="300100"/>
                </a:lnTo>
                <a:lnTo>
                  <a:pt x="101" y="298449"/>
                </a:lnTo>
                <a:lnTo>
                  <a:pt x="101" y="290067"/>
                </a:lnTo>
                <a:lnTo>
                  <a:pt x="0" y="132206"/>
                </a:lnTo>
                <a:lnTo>
                  <a:pt x="0" y="126872"/>
                </a:lnTo>
                <a:lnTo>
                  <a:pt x="3416" y="121919"/>
                </a:lnTo>
                <a:lnTo>
                  <a:pt x="9067" y="120268"/>
                </a:lnTo>
                <a:lnTo>
                  <a:pt x="9778" y="120014"/>
                </a:lnTo>
                <a:lnTo>
                  <a:pt x="44112" y="98887"/>
                </a:lnTo>
                <a:lnTo>
                  <a:pt x="76445" y="41709"/>
                </a:lnTo>
                <a:lnTo>
                  <a:pt x="80073" y="5968"/>
                </a:lnTo>
                <a:lnTo>
                  <a:pt x="84302" y="0"/>
                </a:lnTo>
                <a:lnTo>
                  <a:pt x="91452" y="0"/>
                </a:lnTo>
                <a:lnTo>
                  <a:pt x="101776" y="4258"/>
                </a:lnTo>
                <a:lnTo>
                  <a:pt x="112699" y="15874"/>
                </a:lnTo>
                <a:lnTo>
                  <a:pt x="121356" y="33111"/>
                </a:lnTo>
                <a:lnTo>
                  <a:pt x="124879" y="54228"/>
                </a:lnTo>
                <a:lnTo>
                  <a:pt x="124563" y="71116"/>
                </a:lnTo>
                <a:lnTo>
                  <a:pt x="123156" y="83883"/>
                </a:lnTo>
                <a:lnTo>
                  <a:pt x="119965" y="96841"/>
                </a:lnTo>
                <a:lnTo>
                  <a:pt x="114300" y="114299"/>
                </a:lnTo>
                <a:lnTo>
                  <a:pt x="180412" y="114599"/>
                </a:lnTo>
                <a:lnTo>
                  <a:pt x="230398" y="116818"/>
                </a:lnTo>
                <a:lnTo>
                  <a:pt x="251459" y="132460"/>
                </a:lnTo>
                <a:lnTo>
                  <a:pt x="251459" y="136016"/>
                </a:lnTo>
                <a:lnTo>
                  <a:pt x="251459" y="139953"/>
                </a:lnTo>
                <a:lnTo>
                  <a:pt x="251358" y="139445"/>
                </a:lnTo>
                <a:lnTo>
                  <a:pt x="251218" y="143255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1" name="object 19"/>
          <p:cNvSpPr/>
          <p:nvPr/>
        </p:nvSpPr>
        <p:spPr>
          <a:xfrm>
            <a:off x="823913" y="4960938"/>
            <a:ext cx="69850" cy="2174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12" name="object 20"/>
          <p:cNvSpPr/>
          <p:nvPr/>
        </p:nvSpPr>
        <p:spPr>
          <a:xfrm>
            <a:off x="808038" y="4829175"/>
            <a:ext cx="365125" cy="366713"/>
          </a:xfrm>
          <a:custGeom>
            <a:avLst/>
            <a:gdLst>
              <a:gd name="txL" fmla="*/ 0 w 365759"/>
              <a:gd name="txT" fmla="*/ 0 h 365760"/>
              <a:gd name="txR" fmla="*/ 365759 w 365759"/>
              <a:gd name="txB" fmla="*/ 365760 h 365760"/>
            </a:gdLst>
            <a:ahLst/>
            <a:cxnLst>
              <a:cxn ang="0">
                <a:pos x="300796" y="128410"/>
              </a:cxn>
              <a:cxn ang="0">
                <a:pos x="254725" y="126155"/>
              </a:cxn>
              <a:cxn ang="0">
                <a:pos x="224127" y="116589"/>
              </a:cxn>
              <a:cxn ang="0">
                <a:pos x="225355" y="96901"/>
              </a:cxn>
              <a:cxn ang="0">
                <a:pos x="220678" y="52153"/>
              </a:cxn>
              <a:cxn ang="0">
                <a:pos x="191205" y="6857"/>
              </a:cxn>
              <a:cxn ang="0">
                <a:pos x="159961" y="2916"/>
              </a:cxn>
              <a:cxn ang="0">
                <a:pos x="142747" y="22711"/>
              </a:cxn>
              <a:cxn ang="0">
                <a:pos x="138322" y="58833"/>
              </a:cxn>
              <a:cxn ang="0">
                <a:pos x="96965" y="127787"/>
              </a:cxn>
              <a:cxn ang="0">
                <a:pos x="86191" y="134863"/>
              </a:cxn>
              <a:cxn ang="0">
                <a:pos x="72697" y="124873"/>
              </a:cxn>
              <a:cxn ang="0">
                <a:pos x="32315" y="124873"/>
              </a:cxn>
              <a:cxn ang="0">
                <a:pos x="9476" y="135851"/>
              </a:cxn>
              <a:cxn ang="0">
                <a:pos x="0" y="162333"/>
              </a:cxn>
              <a:cxn ang="0">
                <a:pos x="2541" y="376705"/>
              </a:cxn>
              <a:cxn ang="0">
                <a:pos x="19749" y="396646"/>
              </a:cxn>
              <a:cxn ang="0">
                <a:pos x="64640" y="399594"/>
              </a:cxn>
              <a:cxn ang="0">
                <a:pos x="81882" y="393523"/>
              </a:cxn>
              <a:cxn ang="0">
                <a:pos x="93386" y="378087"/>
              </a:cxn>
              <a:cxn ang="0">
                <a:pos x="93756" y="378087"/>
              </a:cxn>
              <a:cxn ang="0">
                <a:pos x="94619" y="378368"/>
              </a:cxn>
              <a:cxn ang="0">
                <a:pos x="96487" y="378922"/>
              </a:cxn>
              <a:cxn ang="0">
                <a:pos x="96965" y="379058"/>
              </a:cxn>
              <a:cxn ang="0">
                <a:pos x="140664" y="390993"/>
              </a:cxn>
              <a:cxn ang="0">
                <a:pos x="205029" y="399594"/>
              </a:cxn>
              <a:cxn ang="0">
                <a:pos x="276457" y="398084"/>
              </a:cxn>
              <a:cxn ang="0">
                <a:pos x="295777" y="386013"/>
              </a:cxn>
              <a:cxn ang="0">
                <a:pos x="305120" y="369625"/>
              </a:cxn>
              <a:cxn ang="0">
                <a:pos x="308660" y="356306"/>
              </a:cxn>
              <a:cxn ang="0">
                <a:pos x="307396" y="340072"/>
              </a:cxn>
              <a:cxn ang="0">
                <a:pos x="327700" y="288285"/>
              </a:cxn>
              <a:cxn ang="0">
                <a:pos x="325130" y="273889"/>
              </a:cxn>
              <a:cxn ang="0">
                <a:pos x="333888" y="260099"/>
              </a:cxn>
              <a:cxn ang="0">
                <a:pos x="339527" y="239340"/>
              </a:cxn>
              <a:cxn ang="0">
                <a:pos x="339514" y="223976"/>
              </a:cxn>
              <a:cxn ang="0">
                <a:pos x="335341" y="209650"/>
              </a:cxn>
              <a:cxn ang="0">
                <a:pos x="344747" y="178291"/>
              </a:cxn>
              <a:cxn ang="0">
                <a:pos x="344808" y="173573"/>
              </a:cxn>
              <a:cxn ang="0">
                <a:pos x="337459" y="148927"/>
              </a:cxn>
              <a:cxn ang="0">
                <a:pos x="314254" y="130838"/>
              </a:cxn>
            </a:cxnLst>
            <a:rect l="txL" t="txT" r="txR" b="txB"/>
            <a:pathLst>
              <a:path w="365759" h="365760">
                <a:moveTo>
                  <a:pt x="333349" y="119761"/>
                </a:moveTo>
                <a:lnTo>
                  <a:pt x="319071" y="117538"/>
                </a:lnTo>
                <a:lnTo>
                  <a:pt x="297903" y="116268"/>
                </a:lnTo>
                <a:lnTo>
                  <a:pt x="270202" y="115474"/>
                </a:lnTo>
                <a:lnTo>
                  <a:pt x="236321" y="114681"/>
                </a:lnTo>
                <a:lnTo>
                  <a:pt x="237746" y="106717"/>
                </a:lnTo>
                <a:lnTo>
                  <a:pt x="238615" y="98313"/>
                </a:lnTo>
                <a:lnTo>
                  <a:pt x="239048" y="88695"/>
                </a:lnTo>
                <a:lnTo>
                  <a:pt x="239166" y="77089"/>
                </a:lnTo>
                <a:lnTo>
                  <a:pt x="234088" y="47738"/>
                </a:lnTo>
                <a:lnTo>
                  <a:pt x="220933" y="23161"/>
                </a:lnTo>
                <a:lnTo>
                  <a:pt x="202824" y="6276"/>
                </a:lnTo>
                <a:lnTo>
                  <a:pt x="182879" y="0"/>
                </a:lnTo>
                <a:lnTo>
                  <a:pt x="169685" y="2674"/>
                </a:lnTo>
                <a:lnTo>
                  <a:pt x="158827" y="9969"/>
                </a:lnTo>
                <a:lnTo>
                  <a:pt x="151420" y="20788"/>
                </a:lnTo>
                <a:lnTo>
                  <a:pt x="148577" y="34036"/>
                </a:lnTo>
                <a:lnTo>
                  <a:pt x="146727" y="53851"/>
                </a:lnTo>
                <a:lnTo>
                  <a:pt x="140014" y="76549"/>
                </a:lnTo>
                <a:lnTo>
                  <a:pt x="102857" y="116967"/>
                </a:lnTo>
                <a:lnTo>
                  <a:pt x="90830" y="122936"/>
                </a:lnTo>
                <a:lnTo>
                  <a:pt x="91427" y="123444"/>
                </a:lnTo>
                <a:lnTo>
                  <a:pt x="85432" y="118237"/>
                </a:lnTo>
                <a:lnTo>
                  <a:pt x="77114" y="114300"/>
                </a:lnTo>
                <a:lnTo>
                  <a:pt x="68567" y="114300"/>
                </a:lnTo>
                <a:lnTo>
                  <a:pt x="34277" y="114300"/>
                </a:lnTo>
                <a:lnTo>
                  <a:pt x="20949" y="116996"/>
                </a:lnTo>
                <a:lnTo>
                  <a:pt x="10052" y="124348"/>
                </a:lnTo>
                <a:lnTo>
                  <a:pt x="2698" y="135249"/>
                </a:lnTo>
                <a:lnTo>
                  <a:pt x="0" y="148590"/>
                </a:lnTo>
                <a:lnTo>
                  <a:pt x="0" y="331470"/>
                </a:lnTo>
                <a:lnTo>
                  <a:pt x="2698" y="344810"/>
                </a:lnTo>
                <a:lnTo>
                  <a:pt x="10052" y="355711"/>
                </a:lnTo>
                <a:lnTo>
                  <a:pt x="20949" y="363063"/>
                </a:lnTo>
                <a:lnTo>
                  <a:pt x="34277" y="365760"/>
                </a:lnTo>
                <a:lnTo>
                  <a:pt x="68567" y="365760"/>
                </a:lnTo>
                <a:lnTo>
                  <a:pt x="78302" y="364291"/>
                </a:lnTo>
                <a:lnTo>
                  <a:pt x="86856" y="360203"/>
                </a:lnTo>
                <a:lnTo>
                  <a:pt x="93890" y="353972"/>
                </a:lnTo>
                <a:lnTo>
                  <a:pt x="99060" y="346075"/>
                </a:lnTo>
                <a:lnTo>
                  <a:pt x="99212" y="346075"/>
                </a:lnTo>
                <a:lnTo>
                  <a:pt x="99453" y="346075"/>
                </a:lnTo>
                <a:lnTo>
                  <a:pt x="99606" y="346202"/>
                </a:lnTo>
                <a:lnTo>
                  <a:pt x="100368" y="346329"/>
                </a:lnTo>
                <a:lnTo>
                  <a:pt x="101244" y="346583"/>
                </a:lnTo>
                <a:lnTo>
                  <a:pt x="102349" y="346837"/>
                </a:lnTo>
                <a:lnTo>
                  <a:pt x="102552" y="346964"/>
                </a:lnTo>
                <a:lnTo>
                  <a:pt x="102857" y="346964"/>
                </a:lnTo>
                <a:lnTo>
                  <a:pt x="109076" y="348491"/>
                </a:lnTo>
                <a:lnTo>
                  <a:pt x="149212" y="357886"/>
                </a:lnTo>
                <a:lnTo>
                  <a:pt x="194221" y="364708"/>
                </a:lnTo>
                <a:lnTo>
                  <a:pt x="217487" y="365760"/>
                </a:lnTo>
                <a:lnTo>
                  <a:pt x="279971" y="365760"/>
                </a:lnTo>
                <a:lnTo>
                  <a:pt x="293255" y="364378"/>
                </a:lnTo>
                <a:lnTo>
                  <a:pt x="304520" y="360235"/>
                </a:lnTo>
                <a:lnTo>
                  <a:pt x="313747" y="353329"/>
                </a:lnTo>
                <a:lnTo>
                  <a:pt x="320916" y="343662"/>
                </a:lnTo>
                <a:lnTo>
                  <a:pt x="323659" y="338328"/>
                </a:lnTo>
                <a:lnTo>
                  <a:pt x="325793" y="331470"/>
                </a:lnTo>
                <a:lnTo>
                  <a:pt x="327418" y="326136"/>
                </a:lnTo>
                <a:lnTo>
                  <a:pt x="328015" y="318770"/>
                </a:lnTo>
                <a:lnTo>
                  <a:pt x="326072" y="311277"/>
                </a:lnTo>
                <a:lnTo>
                  <a:pt x="333822" y="304297"/>
                </a:lnTo>
                <a:lnTo>
                  <a:pt x="347608" y="263874"/>
                </a:lnTo>
                <a:lnTo>
                  <a:pt x="346747" y="256702"/>
                </a:lnTo>
                <a:lnTo>
                  <a:pt x="344881" y="250698"/>
                </a:lnTo>
                <a:lnTo>
                  <a:pt x="349833" y="245096"/>
                </a:lnTo>
                <a:lnTo>
                  <a:pt x="354177" y="238077"/>
                </a:lnTo>
                <a:lnTo>
                  <a:pt x="357693" y="229463"/>
                </a:lnTo>
                <a:lnTo>
                  <a:pt x="360159" y="219075"/>
                </a:lnTo>
                <a:lnTo>
                  <a:pt x="360729" y="212006"/>
                </a:lnTo>
                <a:lnTo>
                  <a:pt x="360146" y="205009"/>
                </a:lnTo>
                <a:lnTo>
                  <a:pt x="358459" y="198250"/>
                </a:lnTo>
                <a:lnTo>
                  <a:pt x="355714" y="191897"/>
                </a:lnTo>
                <a:lnTo>
                  <a:pt x="359926" y="186150"/>
                </a:lnTo>
                <a:lnTo>
                  <a:pt x="365696" y="163195"/>
                </a:lnTo>
                <a:lnTo>
                  <a:pt x="365760" y="162179"/>
                </a:lnTo>
                <a:lnTo>
                  <a:pt x="365760" y="158877"/>
                </a:lnTo>
                <a:lnTo>
                  <a:pt x="363848" y="147603"/>
                </a:lnTo>
                <a:lnTo>
                  <a:pt x="357960" y="136318"/>
                </a:lnTo>
                <a:lnTo>
                  <a:pt x="347870" y="126533"/>
                </a:lnTo>
                <a:lnTo>
                  <a:pt x="333349" y="119761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3" name="object 21"/>
          <p:cNvSpPr/>
          <p:nvPr/>
        </p:nvSpPr>
        <p:spPr>
          <a:xfrm>
            <a:off x="4117975" y="4778375"/>
            <a:ext cx="365125" cy="366713"/>
          </a:xfrm>
          <a:custGeom>
            <a:avLst/>
            <a:gdLst>
              <a:gd name="txL" fmla="*/ 0 w 365760"/>
              <a:gd name="txT" fmla="*/ 0 h 367664"/>
              <a:gd name="txR" fmla="*/ 365760 w 365760"/>
              <a:gd name="txB" fmla="*/ 367664 h 367664"/>
            </a:gdLst>
            <a:ahLst/>
            <a:cxnLst>
              <a:cxn ang="0">
                <a:pos x="19748" y="107602"/>
              </a:cxn>
              <a:cxn ang="0">
                <a:pos x="0" y="136649"/>
              </a:cxn>
              <a:cxn ang="0">
                <a:pos x="9472" y="327065"/>
              </a:cxn>
              <a:cxn ang="0">
                <a:pos x="64645" y="336325"/>
              </a:cxn>
              <a:cxn ang="0">
                <a:pos x="88518" y="325482"/>
              </a:cxn>
              <a:cxn ang="0">
                <a:pos x="302518" y="316088"/>
              </a:cxn>
              <a:cxn ang="0">
                <a:pos x="21548" y="310623"/>
              </a:cxn>
              <a:cxn ang="0">
                <a:pos x="104748" y="126064"/>
              </a:cxn>
              <a:cxn ang="0">
                <a:pos x="85595" y="113037"/>
              </a:cxn>
              <a:cxn ang="0">
                <a:pos x="300927" y="318182"/>
              </a:cxn>
              <a:cxn ang="0">
                <a:pos x="94574" y="318533"/>
              </a:cxn>
              <a:cxn ang="0">
                <a:pos x="96728" y="318998"/>
              </a:cxn>
              <a:cxn ang="0">
                <a:pos x="205069" y="336325"/>
              </a:cxn>
              <a:cxn ang="0">
                <a:pos x="287105" y="331266"/>
              </a:cxn>
              <a:cxn ang="0">
                <a:pos x="104748" y="126064"/>
              </a:cxn>
              <a:cxn ang="0">
                <a:pos x="75420" y="310623"/>
              </a:cxn>
              <a:cxn ang="0">
                <a:pos x="183311" y="314255"/>
              </a:cxn>
              <a:cxn ang="0">
                <a:pos x="95410" y="297020"/>
              </a:cxn>
              <a:cxn ang="0">
                <a:pos x="89425" y="133159"/>
              </a:cxn>
              <a:cxn ang="0">
                <a:pos x="96370" y="131065"/>
              </a:cxn>
              <a:cxn ang="0">
                <a:pos x="323104" y="149209"/>
              </a:cxn>
              <a:cxn ang="0">
                <a:pos x="274745" y="170489"/>
              </a:cxn>
              <a:cxn ang="0">
                <a:pos x="300963" y="178629"/>
              </a:cxn>
              <a:cxn ang="0">
                <a:pos x="318238" y="192366"/>
              </a:cxn>
              <a:cxn ang="0">
                <a:pos x="312921" y="212311"/>
              </a:cxn>
              <a:cxn ang="0">
                <a:pos x="266365" y="220729"/>
              </a:cxn>
              <a:cxn ang="0">
                <a:pos x="266365" y="231193"/>
              </a:cxn>
              <a:cxn ang="0">
                <a:pos x="305361" y="238955"/>
              </a:cxn>
              <a:cxn ang="0">
                <a:pos x="301870" y="260488"/>
              </a:cxn>
              <a:cxn ang="0">
                <a:pos x="276062" y="273294"/>
              </a:cxn>
              <a:cxn ang="0">
                <a:pos x="253196" y="281429"/>
              </a:cxn>
              <a:cxn ang="0">
                <a:pos x="287795" y="294695"/>
              </a:cxn>
              <a:cxn ang="0">
                <a:pos x="283604" y="305971"/>
              </a:cxn>
              <a:cxn ang="0">
                <a:pos x="274983" y="315274"/>
              </a:cxn>
              <a:cxn ang="0">
                <a:pos x="307063" y="304694"/>
              </a:cxn>
              <a:cxn ang="0">
                <a:pos x="307309" y="286197"/>
              </a:cxn>
              <a:cxn ang="0">
                <a:pos x="326863" y="236062"/>
              </a:cxn>
              <a:cxn ang="0">
                <a:pos x="333850" y="218924"/>
              </a:cxn>
              <a:cxn ang="0">
                <a:pos x="340033" y="194931"/>
              </a:cxn>
              <a:cxn ang="0">
                <a:pos x="335321" y="176419"/>
              </a:cxn>
              <a:cxn ang="0">
                <a:pos x="343805" y="159543"/>
              </a:cxn>
              <a:cxn ang="0">
                <a:pos x="344689" y="149787"/>
              </a:cxn>
              <a:cxn ang="0">
                <a:pos x="207923" y="21050"/>
              </a:cxn>
              <a:cxn ang="0">
                <a:pos x="192395" y="35612"/>
              </a:cxn>
              <a:cxn ang="0">
                <a:pos x="203582" y="86405"/>
              </a:cxn>
              <a:cxn ang="0">
                <a:pos x="193937" y="126064"/>
              </a:cxn>
              <a:cxn ang="0">
                <a:pos x="323231" y="149787"/>
              </a:cxn>
              <a:cxn ang="0">
                <a:pos x="280821" y="106917"/>
              </a:cxn>
              <a:cxn ang="0">
                <a:pos x="224912" y="90390"/>
              </a:cxn>
              <a:cxn ang="0">
                <a:pos x="220637" y="43959"/>
              </a:cxn>
              <a:cxn ang="0">
                <a:pos x="172389" y="0"/>
              </a:cxn>
              <a:cxn ang="0">
                <a:pos x="131984" y="70388"/>
              </a:cxn>
              <a:cxn ang="0">
                <a:pos x="86672" y="112573"/>
              </a:cxn>
              <a:cxn ang="0">
                <a:pos x="125242" y="113504"/>
              </a:cxn>
              <a:cxn ang="0">
                <a:pos x="158233" y="59347"/>
              </a:cxn>
              <a:cxn ang="0">
                <a:pos x="165683" y="21050"/>
              </a:cxn>
              <a:cxn ang="0">
                <a:pos x="172389" y="0"/>
              </a:cxn>
            </a:cxnLst>
            <a:rect l="txL" t="txT" r="txR" b="txB"/>
            <a:pathLst>
              <a:path w="365760" h="367664">
                <a:moveTo>
                  <a:pt x="77088" y="114808"/>
                </a:moveTo>
                <a:lnTo>
                  <a:pt x="34289" y="114808"/>
                </a:lnTo>
                <a:lnTo>
                  <a:pt x="20949" y="117506"/>
                </a:lnTo>
                <a:lnTo>
                  <a:pt x="10048" y="124872"/>
                </a:lnTo>
                <a:lnTo>
                  <a:pt x="2696" y="135810"/>
                </a:lnTo>
                <a:lnTo>
                  <a:pt x="0" y="149225"/>
                </a:lnTo>
                <a:lnTo>
                  <a:pt x="0" y="332867"/>
                </a:lnTo>
                <a:lnTo>
                  <a:pt x="2696" y="346227"/>
                </a:lnTo>
                <a:lnTo>
                  <a:pt x="10048" y="357171"/>
                </a:lnTo>
                <a:lnTo>
                  <a:pt x="20949" y="364567"/>
                </a:lnTo>
                <a:lnTo>
                  <a:pt x="34289" y="367284"/>
                </a:lnTo>
                <a:lnTo>
                  <a:pt x="68579" y="367284"/>
                </a:lnTo>
                <a:lnTo>
                  <a:pt x="78307" y="365813"/>
                </a:lnTo>
                <a:lnTo>
                  <a:pt x="86867" y="361711"/>
                </a:lnTo>
                <a:lnTo>
                  <a:pt x="93904" y="355443"/>
                </a:lnTo>
                <a:lnTo>
                  <a:pt x="99060" y="347472"/>
                </a:lnTo>
                <a:lnTo>
                  <a:pt x="319240" y="347472"/>
                </a:lnTo>
                <a:lnTo>
                  <a:pt x="320928" y="345186"/>
                </a:lnTo>
                <a:lnTo>
                  <a:pt x="321383" y="344297"/>
                </a:lnTo>
                <a:lnTo>
                  <a:pt x="27939" y="344297"/>
                </a:lnTo>
                <a:lnTo>
                  <a:pt x="22860" y="339217"/>
                </a:lnTo>
                <a:lnTo>
                  <a:pt x="22860" y="142875"/>
                </a:lnTo>
                <a:lnTo>
                  <a:pt x="27939" y="137668"/>
                </a:lnTo>
                <a:lnTo>
                  <a:pt x="111123" y="137668"/>
                </a:lnTo>
                <a:lnTo>
                  <a:pt x="132864" y="123952"/>
                </a:lnTo>
                <a:lnTo>
                  <a:pt x="91439" y="123952"/>
                </a:lnTo>
                <a:lnTo>
                  <a:pt x="90804" y="123443"/>
                </a:lnTo>
                <a:lnTo>
                  <a:pt x="85471" y="118745"/>
                </a:lnTo>
                <a:lnTo>
                  <a:pt x="77088" y="114808"/>
                </a:lnTo>
                <a:close/>
              </a:path>
              <a:path w="365760" h="367664">
                <a:moveTo>
                  <a:pt x="319240" y="347472"/>
                </a:moveTo>
                <a:lnTo>
                  <a:pt x="99187" y="347472"/>
                </a:lnTo>
                <a:lnTo>
                  <a:pt x="99440" y="347599"/>
                </a:lnTo>
                <a:lnTo>
                  <a:pt x="100329" y="347853"/>
                </a:lnTo>
                <a:lnTo>
                  <a:pt x="101218" y="347980"/>
                </a:lnTo>
                <a:lnTo>
                  <a:pt x="102362" y="348361"/>
                </a:lnTo>
                <a:lnTo>
                  <a:pt x="102615" y="348361"/>
                </a:lnTo>
                <a:lnTo>
                  <a:pt x="149225" y="359410"/>
                </a:lnTo>
                <a:lnTo>
                  <a:pt x="194248" y="366232"/>
                </a:lnTo>
                <a:lnTo>
                  <a:pt x="217550" y="367284"/>
                </a:lnTo>
                <a:lnTo>
                  <a:pt x="280035" y="367284"/>
                </a:lnTo>
                <a:lnTo>
                  <a:pt x="293318" y="365902"/>
                </a:lnTo>
                <a:lnTo>
                  <a:pt x="304577" y="361759"/>
                </a:lnTo>
                <a:lnTo>
                  <a:pt x="313789" y="354853"/>
                </a:lnTo>
                <a:lnTo>
                  <a:pt x="319240" y="347472"/>
                </a:lnTo>
                <a:close/>
              </a:path>
              <a:path w="365760" h="367664">
                <a:moveTo>
                  <a:pt x="111123" y="137668"/>
                </a:moveTo>
                <a:lnTo>
                  <a:pt x="74929" y="137668"/>
                </a:lnTo>
                <a:lnTo>
                  <a:pt x="80010" y="142875"/>
                </a:lnTo>
                <a:lnTo>
                  <a:pt x="80010" y="339217"/>
                </a:lnTo>
                <a:lnTo>
                  <a:pt x="74929" y="344297"/>
                </a:lnTo>
                <a:lnTo>
                  <a:pt x="217550" y="344297"/>
                </a:lnTo>
                <a:lnTo>
                  <a:pt x="194468" y="343181"/>
                </a:lnTo>
                <a:lnTo>
                  <a:pt x="174339" y="340709"/>
                </a:lnTo>
                <a:lnTo>
                  <a:pt x="110982" y="326834"/>
                </a:lnTo>
                <a:lnTo>
                  <a:pt x="101218" y="324358"/>
                </a:lnTo>
                <a:lnTo>
                  <a:pt x="91566" y="322707"/>
                </a:lnTo>
                <a:lnTo>
                  <a:pt x="91439" y="150241"/>
                </a:lnTo>
                <a:lnTo>
                  <a:pt x="94868" y="145415"/>
                </a:lnTo>
                <a:lnTo>
                  <a:pt x="100456" y="143764"/>
                </a:lnTo>
                <a:lnTo>
                  <a:pt x="101218" y="143383"/>
                </a:lnTo>
                <a:lnTo>
                  <a:pt x="102235" y="143129"/>
                </a:lnTo>
                <a:lnTo>
                  <a:pt x="102869" y="142875"/>
                </a:lnTo>
                <a:lnTo>
                  <a:pt x="111123" y="137668"/>
                </a:lnTo>
                <a:close/>
              </a:path>
              <a:path w="365760" h="367664">
                <a:moveTo>
                  <a:pt x="342773" y="162941"/>
                </a:moveTo>
                <a:lnTo>
                  <a:pt x="320039" y="183642"/>
                </a:lnTo>
                <a:lnTo>
                  <a:pt x="294004" y="183642"/>
                </a:lnTo>
                <a:lnTo>
                  <a:pt x="291464" y="186182"/>
                </a:lnTo>
                <a:lnTo>
                  <a:pt x="291591" y="192659"/>
                </a:lnTo>
                <a:lnTo>
                  <a:pt x="294004" y="195072"/>
                </a:lnTo>
                <a:lnTo>
                  <a:pt x="319277" y="195072"/>
                </a:lnTo>
                <a:lnTo>
                  <a:pt x="329529" y="197421"/>
                </a:lnTo>
                <a:lnTo>
                  <a:pt x="335279" y="203104"/>
                </a:lnTo>
                <a:lnTo>
                  <a:pt x="337601" y="210073"/>
                </a:lnTo>
                <a:lnTo>
                  <a:pt x="337565" y="216281"/>
                </a:lnTo>
                <a:lnTo>
                  <a:pt x="335841" y="223740"/>
                </a:lnTo>
                <a:lnTo>
                  <a:pt x="331962" y="231854"/>
                </a:lnTo>
                <a:lnTo>
                  <a:pt x="324725" y="238373"/>
                </a:lnTo>
                <a:lnTo>
                  <a:pt x="312927" y="241046"/>
                </a:lnTo>
                <a:lnTo>
                  <a:pt x="282575" y="241046"/>
                </a:lnTo>
                <a:lnTo>
                  <a:pt x="280035" y="243586"/>
                </a:lnTo>
                <a:lnTo>
                  <a:pt x="280035" y="249936"/>
                </a:lnTo>
                <a:lnTo>
                  <a:pt x="282575" y="252476"/>
                </a:lnTo>
                <a:lnTo>
                  <a:pt x="308228" y="252476"/>
                </a:lnTo>
                <a:lnTo>
                  <a:pt x="319087" y="254916"/>
                </a:lnTo>
                <a:lnTo>
                  <a:pt x="323945" y="260953"/>
                </a:lnTo>
                <a:lnTo>
                  <a:pt x="324659" y="268656"/>
                </a:lnTo>
                <a:lnTo>
                  <a:pt x="323088" y="276098"/>
                </a:lnTo>
                <a:lnTo>
                  <a:pt x="320240" y="284466"/>
                </a:lnTo>
                <a:lnTo>
                  <a:pt x="315737" y="291607"/>
                </a:lnTo>
                <a:lnTo>
                  <a:pt x="307353" y="296582"/>
                </a:lnTo>
                <a:lnTo>
                  <a:pt x="292862" y="298450"/>
                </a:lnTo>
                <a:lnTo>
                  <a:pt x="271144" y="298450"/>
                </a:lnTo>
                <a:lnTo>
                  <a:pt x="268604" y="300990"/>
                </a:lnTo>
                <a:lnTo>
                  <a:pt x="268604" y="307340"/>
                </a:lnTo>
                <a:lnTo>
                  <a:pt x="271144" y="309880"/>
                </a:lnTo>
                <a:lnTo>
                  <a:pt x="304673" y="309880"/>
                </a:lnTo>
                <a:lnTo>
                  <a:pt x="305307" y="321818"/>
                </a:lnTo>
                <a:lnTo>
                  <a:pt x="303911" y="326009"/>
                </a:lnTo>
                <a:lnTo>
                  <a:pt x="302513" y="330708"/>
                </a:lnTo>
                <a:lnTo>
                  <a:pt x="300863" y="334137"/>
                </a:lnTo>
                <a:lnTo>
                  <a:pt x="300736" y="334264"/>
                </a:lnTo>
                <a:lnTo>
                  <a:pt x="297306" y="340614"/>
                </a:lnTo>
                <a:lnTo>
                  <a:pt x="291718" y="344297"/>
                </a:lnTo>
                <a:lnTo>
                  <a:pt x="321383" y="344297"/>
                </a:lnTo>
                <a:lnTo>
                  <a:pt x="323723" y="339725"/>
                </a:lnTo>
                <a:lnTo>
                  <a:pt x="325754" y="332740"/>
                </a:lnTo>
                <a:lnTo>
                  <a:pt x="327405" y="327533"/>
                </a:lnTo>
                <a:lnTo>
                  <a:pt x="328040" y="320167"/>
                </a:lnTo>
                <a:lnTo>
                  <a:pt x="326009" y="312547"/>
                </a:lnTo>
                <a:lnTo>
                  <a:pt x="333785" y="305565"/>
                </a:lnTo>
                <a:lnTo>
                  <a:pt x="347583" y="265001"/>
                </a:lnTo>
                <a:lnTo>
                  <a:pt x="346751" y="257792"/>
                </a:lnTo>
                <a:lnTo>
                  <a:pt x="344931" y="251714"/>
                </a:lnTo>
                <a:lnTo>
                  <a:pt x="349849" y="246110"/>
                </a:lnTo>
                <a:lnTo>
                  <a:pt x="354171" y="239077"/>
                </a:lnTo>
                <a:lnTo>
                  <a:pt x="357683" y="230425"/>
                </a:lnTo>
                <a:lnTo>
                  <a:pt x="360172" y="219964"/>
                </a:lnTo>
                <a:lnTo>
                  <a:pt x="360727" y="212875"/>
                </a:lnTo>
                <a:lnTo>
                  <a:pt x="360140" y="205835"/>
                </a:lnTo>
                <a:lnTo>
                  <a:pt x="358457" y="199032"/>
                </a:lnTo>
                <a:lnTo>
                  <a:pt x="355726" y="192659"/>
                </a:lnTo>
                <a:lnTo>
                  <a:pt x="359933" y="186912"/>
                </a:lnTo>
                <a:lnTo>
                  <a:pt x="362902" y="180689"/>
                </a:lnTo>
                <a:lnTo>
                  <a:pt x="364728" y="174228"/>
                </a:lnTo>
                <a:lnTo>
                  <a:pt x="365505" y="167767"/>
                </a:lnTo>
                <a:lnTo>
                  <a:pt x="365632" y="163830"/>
                </a:lnTo>
                <a:lnTo>
                  <a:pt x="365669" y="163576"/>
                </a:lnTo>
                <a:lnTo>
                  <a:pt x="342900" y="163576"/>
                </a:lnTo>
                <a:lnTo>
                  <a:pt x="342773" y="162941"/>
                </a:lnTo>
                <a:close/>
              </a:path>
              <a:path w="365760" h="367664">
                <a:moveTo>
                  <a:pt x="220578" y="22987"/>
                </a:moveTo>
                <a:lnTo>
                  <a:pt x="182879" y="22987"/>
                </a:lnTo>
                <a:lnTo>
                  <a:pt x="193188" y="27249"/>
                </a:lnTo>
                <a:lnTo>
                  <a:pt x="204104" y="38893"/>
                </a:lnTo>
                <a:lnTo>
                  <a:pt x="212758" y="56205"/>
                </a:lnTo>
                <a:lnTo>
                  <a:pt x="216280" y="77470"/>
                </a:lnTo>
                <a:lnTo>
                  <a:pt x="215973" y="94359"/>
                </a:lnTo>
                <a:lnTo>
                  <a:pt x="214579" y="107152"/>
                </a:lnTo>
                <a:lnTo>
                  <a:pt x="211403" y="120142"/>
                </a:lnTo>
                <a:lnTo>
                  <a:pt x="205739" y="137668"/>
                </a:lnTo>
                <a:lnTo>
                  <a:pt x="271857" y="137967"/>
                </a:lnTo>
                <a:lnTo>
                  <a:pt x="321843" y="140186"/>
                </a:lnTo>
                <a:lnTo>
                  <a:pt x="342900" y="163576"/>
                </a:lnTo>
                <a:lnTo>
                  <a:pt x="365669" y="163576"/>
                </a:lnTo>
                <a:lnTo>
                  <a:pt x="347864" y="126992"/>
                </a:lnTo>
                <a:lnTo>
                  <a:pt x="297910" y="116760"/>
                </a:lnTo>
                <a:lnTo>
                  <a:pt x="236347" y="115189"/>
                </a:lnTo>
                <a:lnTo>
                  <a:pt x="237749" y="107140"/>
                </a:lnTo>
                <a:lnTo>
                  <a:pt x="238601" y="98710"/>
                </a:lnTo>
                <a:lnTo>
                  <a:pt x="239025" y="89078"/>
                </a:lnTo>
                <a:lnTo>
                  <a:pt x="239037" y="76866"/>
                </a:lnTo>
                <a:lnTo>
                  <a:pt x="234064" y="48006"/>
                </a:lnTo>
                <a:lnTo>
                  <a:pt x="220916" y="23304"/>
                </a:lnTo>
                <a:lnTo>
                  <a:pt x="220578" y="22987"/>
                </a:lnTo>
                <a:close/>
              </a:path>
              <a:path w="365760" h="367664">
                <a:moveTo>
                  <a:pt x="182879" y="0"/>
                </a:moveTo>
                <a:lnTo>
                  <a:pt x="148589" y="34162"/>
                </a:lnTo>
                <a:lnTo>
                  <a:pt x="146732" y="54074"/>
                </a:lnTo>
                <a:lnTo>
                  <a:pt x="140017" y="76866"/>
                </a:lnTo>
                <a:lnTo>
                  <a:pt x="126158" y="99135"/>
                </a:lnTo>
                <a:lnTo>
                  <a:pt x="102869" y="117475"/>
                </a:lnTo>
                <a:lnTo>
                  <a:pt x="91948" y="122936"/>
                </a:lnTo>
                <a:lnTo>
                  <a:pt x="90839" y="123428"/>
                </a:lnTo>
                <a:lnTo>
                  <a:pt x="91439" y="123952"/>
                </a:lnTo>
                <a:lnTo>
                  <a:pt x="132864" y="123952"/>
                </a:lnTo>
                <a:lnTo>
                  <a:pt x="135534" y="122267"/>
                </a:lnTo>
                <a:lnTo>
                  <a:pt x="156543" y="95170"/>
                </a:lnTo>
                <a:lnTo>
                  <a:pt x="167860" y="64811"/>
                </a:lnTo>
                <a:lnTo>
                  <a:pt x="171450" y="34417"/>
                </a:lnTo>
                <a:lnTo>
                  <a:pt x="171450" y="28956"/>
                </a:lnTo>
                <a:lnTo>
                  <a:pt x="175767" y="22987"/>
                </a:lnTo>
                <a:lnTo>
                  <a:pt x="220578" y="22987"/>
                </a:lnTo>
                <a:lnTo>
                  <a:pt x="202815" y="6318"/>
                </a:lnTo>
                <a:lnTo>
                  <a:pt x="18287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4" name="object 22"/>
          <p:cNvSpPr/>
          <p:nvPr/>
        </p:nvSpPr>
        <p:spPr>
          <a:xfrm>
            <a:off x="4210050" y="4800600"/>
            <a:ext cx="250825" cy="320675"/>
          </a:xfrm>
          <a:custGeom>
            <a:avLst/>
            <a:gdLst>
              <a:gd name="txL" fmla="*/ 0 w 251460"/>
              <a:gd name="txT" fmla="*/ 0 h 321310"/>
              <a:gd name="txR" fmla="*/ 251460 w 251460"/>
              <a:gd name="txB" fmla="*/ 321310 h 321310"/>
            </a:gdLst>
            <a:ahLst/>
            <a:cxnLst>
              <a:cxn ang="0">
                <a:pos x="229743" y="139184"/>
              </a:cxn>
              <a:cxn ang="0">
                <a:pos x="220696" y="148489"/>
              </a:cxn>
              <a:cxn ang="0">
                <a:pos x="188792" y="150205"/>
              </a:cxn>
              <a:cxn ang="0">
                <a:pos x="183548" y="152579"/>
              </a:cxn>
              <a:cxn ang="0">
                <a:pos x="183548" y="158516"/>
              </a:cxn>
              <a:cxn ang="0">
                <a:pos x="188792" y="160893"/>
              </a:cxn>
              <a:cxn ang="0">
                <a:pos x="218476" y="163087"/>
              </a:cxn>
              <a:cxn ang="0">
                <a:pos x="225884" y="174915"/>
              </a:cxn>
              <a:cxn ang="0">
                <a:pos x="224268" y="187694"/>
              </a:cxn>
              <a:cxn ang="0">
                <a:pos x="214069" y="201374"/>
              </a:cxn>
              <a:cxn ang="0">
                <a:pos x="178304" y="203873"/>
              </a:cxn>
              <a:cxn ang="0">
                <a:pos x="173060" y="206250"/>
              </a:cxn>
              <a:cxn ang="0">
                <a:pos x="173060" y="212185"/>
              </a:cxn>
              <a:cxn ang="0">
                <a:pos x="178304" y="214559"/>
              </a:cxn>
              <a:cxn ang="0">
                <a:pos x="208893" y="216842"/>
              </a:cxn>
              <a:cxn ang="0">
                <a:pos x="214008" y="229686"/>
              </a:cxn>
              <a:cxn ang="0">
                <a:pos x="209951" y="244462"/>
              </a:cxn>
              <a:cxn ang="0">
                <a:pos x="198127" y="255793"/>
              </a:cxn>
              <a:cxn ang="0">
                <a:pos x="167697" y="257547"/>
              </a:cxn>
              <a:cxn ang="0">
                <a:pos x="162569" y="259919"/>
              </a:cxn>
              <a:cxn ang="0">
                <a:pos x="162569" y="265855"/>
              </a:cxn>
              <a:cxn ang="0">
                <a:pos x="167697" y="268233"/>
              </a:cxn>
              <a:cxn ang="0">
                <a:pos x="195669" y="268233"/>
              </a:cxn>
              <a:cxn ang="0">
                <a:pos x="194969" y="283313"/>
              </a:cxn>
              <a:cxn ang="0">
                <a:pos x="192173" y="290912"/>
              </a:cxn>
              <a:cxn ang="0">
                <a:pos x="188908" y="296966"/>
              </a:cxn>
              <a:cxn ang="0">
                <a:pos x="173060" y="300409"/>
              </a:cxn>
              <a:cxn ang="0">
                <a:pos x="76067" y="297055"/>
              </a:cxn>
              <a:cxn ang="0">
                <a:pos x="8972" y="281768"/>
              </a:cxn>
              <a:cxn ang="0">
                <a:pos x="126" y="272269"/>
              </a:cxn>
              <a:cxn ang="0">
                <a:pos x="0" y="118973"/>
              </a:cxn>
              <a:cxn ang="0">
                <a:pos x="8274" y="112920"/>
              </a:cxn>
              <a:cxn ang="0">
                <a:pos x="40462" y="92822"/>
              </a:cxn>
              <a:cxn ang="0">
                <a:pos x="73418" y="10689"/>
              </a:cxn>
              <a:cxn ang="0">
                <a:pos x="77383" y="0"/>
              </a:cxn>
              <a:cxn ang="0">
                <a:pos x="93366" y="3990"/>
              </a:cxn>
              <a:cxn ang="0">
                <a:pos x="111324" y="31057"/>
              </a:cxn>
              <a:cxn ang="0">
                <a:pos x="114275" y="66730"/>
              </a:cxn>
              <a:cxn ang="0">
                <a:pos x="110083" y="90830"/>
              </a:cxn>
              <a:cxn ang="0">
                <a:pos x="165556" y="107501"/>
              </a:cxn>
              <a:cxn ang="0">
                <a:pos x="230745" y="124316"/>
              </a:cxn>
              <a:cxn ang="0">
                <a:pos x="230745" y="131445"/>
              </a:cxn>
              <a:cxn ang="0">
                <a:pos x="230511" y="134531"/>
              </a:cxn>
            </a:cxnLst>
            <a:rect l="txL" t="txT" r="txR" b="txB"/>
            <a:pathLst>
              <a:path w="251460" h="321310">
                <a:moveTo>
                  <a:pt x="251206" y="143891"/>
                </a:moveTo>
                <a:lnTo>
                  <a:pt x="250370" y="148867"/>
                </a:lnTo>
                <a:lnTo>
                  <a:pt x="247284" y="154368"/>
                </a:lnTo>
                <a:lnTo>
                  <a:pt x="240508" y="158821"/>
                </a:lnTo>
                <a:lnTo>
                  <a:pt x="228600" y="160655"/>
                </a:lnTo>
                <a:lnTo>
                  <a:pt x="205739" y="160655"/>
                </a:lnTo>
                <a:lnTo>
                  <a:pt x="202564" y="160655"/>
                </a:lnTo>
                <a:lnTo>
                  <a:pt x="200025" y="163195"/>
                </a:lnTo>
                <a:lnTo>
                  <a:pt x="200025" y="166370"/>
                </a:lnTo>
                <a:lnTo>
                  <a:pt x="200025" y="169545"/>
                </a:lnTo>
                <a:lnTo>
                  <a:pt x="202564" y="172085"/>
                </a:lnTo>
                <a:lnTo>
                  <a:pt x="205739" y="172085"/>
                </a:lnTo>
                <a:lnTo>
                  <a:pt x="227837" y="172085"/>
                </a:lnTo>
                <a:lnTo>
                  <a:pt x="238089" y="174434"/>
                </a:lnTo>
                <a:lnTo>
                  <a:pt x="243839" y="180117"/>
                </a:lnTo>
                <a:lnTo>
                  <a:pt x="246161" y="187086"/>
                </a:lnTo>
                <a:lnTo>
                  <a:pt x="246125" y="193294"/>
                </a:lnTo>
                <a:lnTo>
                  <a:pt x="244401" y="200753"/>
                </a:lnTo>
                <a:lnTo>
                  <a:pt x="240522" y="208867"/>
                </a:lnTo>
                <a:lnTo>
                  <a:pt x="233285" y="215386"/>
                </a:lnTo>
                <a:lnTo>
                  <a:pt x="221487" y="218059"/>
                </a:lnTo>
                <a:lnTo>
                  <a:pt x="194310" y="218059"/>
                </a:lnTo>
                <a:lnTo>
                  <a:pt x="191135" y="218059"/>
                </a:lnTo>
                <a:lnTo>
                  <a:pt x="188595" y="220599"/>
                </a:lnTo>
                <a:lnTo>
                  <a:pt x="188595" y="223774"/>
                </a:lnTo>
                <a:lnTo>
                  <a:pt x="188595" y="226949"/>
                </a:lnTo>
                <a:lnTo>
                  <a:pt x="191135" y="229489"/>
                </a:lnTo>
                <a:lnTo>
                  <a:pt x="194310" y="229489"/>
                </a:lnTo>
                <a:lnTo>
                  <a:pt x="216788" y="229489"/>
                </a:lnTo>
                <a:lnTo>
                  <a:pt x="227647" y="231929"/>
                </a:lnTo>
                <a:lnTo>
                  <a:pt x="232505" y="237966"/>
                </a:lnTo>
                <a:lnTo>
                  <a:pt x="233219" y="245669"/>
                </a:lnTo>
                <a:lnTo>
                  <a:pt x="231648" y="253111"/>
                </a:lnTo>
                <a:lnTo>
                  <a:pt x="228800" y="261479"/>
                </a:lnTo>
                <a:lnTo>
                  <a:pt x="224297" y="268620"/>
                </a:lnTo>
                <a:lnTo>
                  <a:pt x="215913" y="273595"/>
                </a:lnTo>
                <a:lnTo>
                  <a:pt x="201422" y="275463"/>
                </a:lnTo>
                <a:lnTo>
                  <a:pt x="182752" y="275463"/>
                </a:lnTo>
                <a:lnTo>
                  <a:pt x="179704" y="275463"/>
                </a:lnTo>
                <a:lnTo>
                  <a:pt x="177164" y="278003"/>
                </a:lnTo>
                <a:lnTo>
                  <a:pt x="177164" y="281178"/>
                </a:lnTo>
                <a:lnTo>
                  <a:pt x="177164" y="284353"/>
                </a:lnTo>
                <a:lnTo>
                  <a:pt x="179704" y="286893"/>
                </a:lnTo>
                <a:lnTo>
                  <a:pt x="182752" y="286893"/>
                </a:lnTo>
                <a:lnTo>
                  <a:pt x="200787" y="286893"/>
                </a:lnTo>
                <a:lnTo>
                  <a:pt x="213233" y="286893"/>
                </a:lnTo>
                <a:lnTo>
                  <a:pt x="213867" y="298831"/>
                </a:lnTo>
                <a:lnTo>
                  <a:pt x="212471" y="303022"/>
                </a:lnTo>
                <a:lnTo>
                  <a:pt x="211074" y="307721"/>
                </a:lnTo>
                <a:lnTo>
                  <a:pt x="209423" y="311150"/>
                </a:lnTo>
                <a:lnTo>
                  <a:pt x="209296" y="311277"/>
                </a:lnTo>
                <a:lnTo>
                  <a:pt x="205866" y="317627"/>
                </a:lnTo>
                <a:lnTo>
                  <a:pt x="200278" y="321310"/>
                </a:lnTo>
                <a:lnTo>
                  <a:pt x="188595" y="321310"/>
                </a:lnTo>
                <a:lnTo>
                  <a:pt x="126111" y="321310"/>
                </a:lnTo>
                <a:lnTo>
                  <a:pt x="82899" y="317722"/>
                </a:lnTo>
                <a:lnTo>
                  <a:pt x="34835" y="307478"/>
                </a:lnTo>
                <a:lnTo>
                  <a:pt x="9778" y="301371"/>
                </a:lnTo>
                <a:lnTo>
                  <a:pt x="126" y="299720"/>
                </a:lnTo>
                <a:lnTo>
                  <a:pt x="126" y="291211"/>
                </a:lnTo>
                <a:lnTo>
                  <a:pt x="0" y="132715"/>
                </a:lnTo>
                <a:lnTo>
                  <a:pt x="0" y="127254"/>
                </a:lnTo>
                <a:lnTo>
                  <a:pt x="3428" y="122428"/>
                </a:lnTo>
                <a:lnTo>
                  <a:pt x="9016" y="120777"/>
                </a:lnTo>
                <a:lnTo>
                  <a:pt x="9778" y="120396"/>
                </a:lnTo>
                <a:lnTo>
                  <a:pt x="44094" y="99280"/>
                </a:lnTo>
                <a:lnTo>
                  <a:pt x="76420" y="41824"/>
                </a:lnTo>
                <a:lnTo>
                  <a:pt x="80010" y="11430"/>
                </a:lnTo>
                <a:lnTo>
                  <a:pt x="80010" y="5968"/>
                </a:lnTo>
                <a:lnTo>
                  <a:pt x="84327" y="0"/>
                </a:lnTo>
                <a:lnTo>
                  <a:pt x="91439" y="0"/>
                </a:lnTo>
                <a:lnTo>
                  <a:pt x="101748" y="4262"/>
                </a:lnTo>
                <a:lnTo>
                  <a:pt x="112664" y="15906"/>
                </a:lnTo>
                <a:lnTo>
                  <a:pt x="121318" y="33218"/>
                </a:lnTo>
                <a:lnTo>
                  <a:pt x="124840" y="54483"/>
                </a:lnTo>
                <a:lnTo>
                  <a:pt x="124533" y="71372"/>
                </a:lnTo>
                <a:lnTo>
                  <a:pt x="123142" y="84153"/>
                </a:lnTo>
                <a:lnTo>
                  <a:pt x="119965" y="97149"/>
                </a:lnTo>
                <a:lnTo>
                  <a:pt x="114300" y="114681"/>
                </a:lnTo>
                <a:lnTo>
                  <a:pt x="180417" y="114980"/>
                </a:lnTo>
                <a:lnTo>
                  <a:pt x="230403" y="117199"/>
                </a:lnTo>
                <a:lnTo>
                  <a:pt x="251460" y="132969"/>
                </a:lnTo>
                <a:lnTo>
                  <a:pt x="251460" y="136652"/>
                </a:lnTo>
                <a:lnTo>
                  <a:pt x="251460" y="140589"/>
                </a:lnTo>
                <a:lnTo>
                  <a:pt x="251333" y="139954"/>
                </a:lnTo>
                <a:lnTo>
                  <a:pt x="251206" y="143891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5" name="object 23"/>
          <p:cNvSpPr/>
          <p:nvPr/>
        </p:nvSpPr>
        <p:spPr>
          <a:xfrm>
            <a:off x="4133850" y="4908550"/>
            <a:ext cx="69850" cy="2190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16" name="object 24"/>
          <p:cNvSpPr/>
          <p:nvPr/>
        </p:nvSpPr>
        <p:spPr>
          <a:xfrm>
            <a:off x="4117975" y="4778375"/>
            <a:ext cx="365125" cy="366713"/>
          </a:xfrm>
          <a:custGeom>
            <a:avLst/>
            <a:gdLst>
              <a:gd name="txL" fmla="*/ 0 w 365760"/>
              <a:gd name="txT" fmla="*/ 0 h 367664"/>
              <a:gd name="txR" fmla="*/ 365760 w 365760"/>
              <a:gd name="txB" fmla="*/ 367664 h 367664"/>
            </a:gdLst>
            <a:ahLst/>
            <a:cxnLst>
              <a:cxn ang="0">
                <a:pos x="300768" y="108045"/>
              </a:cxn>
              <a:cxn ang="0">
                <a:pos x="254723" y="106204"/>
              </a:cxn>
              <a:cxn ang="0">
                <a:pos x="224108" y="98122"/>
              </a:cxn>
              <a:cxn ang="0">
                <a:pos x="225311" y="81569"/>
              </a:cxn>
              <a:cxn ang="0">
                <a:pos x="220637" y="43959"/>
              </a:cxn>
              <a:cxn ang="0">
                <a:pos x="191181" y="5787"/>
              </a:cxn>
              <a:cxn ang="0">
                <a:pos x="159943" y="2464"/>
              </a:cxn>
              <a:cxn ang="0">
                <a:pos x="142742" y="19133"/>
              </a:cxn>
              <a:cxn ang="0">
                <a:pos x="138315" y="49517"/>
              </a:cxn>
              <a:cxn ang="0">
                <a:pos x="96967" y="107571"/>
              </a:cxn>
              <a:cxn ang="0">
                <a:pos x="86194" y="113504"/>
              </a:cxn>
              <a:cxn ang="0">
                <a:pos x="72666" y="105131"/>
              </a:cxn>
              <a:cxn ang="0">
                <a:pos x="32323" y="105131"/>
              </a:cxn>
              <a:cxn ang="0">
                <a:pos x="9472" y="114345"/>
              </a:cxn>
              <a:cxn ang="0">
                <a:pos x="0" y="136649"/>
              </a:cxn>
              <a:cxn ang="0">
                <a:pos x="2539" y="317043"/>
              </a:cxn>
              <a:cxn ang="0">
                <a:pos x="19748" y="333838"/>
              </a:cxn>
              <a:cxn ang="0">
                <a:pos x="64645" y="336325"/>
              </a:cxn>
              <a:cxn ang="0">
                <a:pos x="81884" y="331222"/>
              </a:cxn>
              <a:cxn ang="0">
                <a:pos x="93377" y="318182"/>
              </a:cxn>
              <a:cxn ang="0">
                <a:pos x="94574" y="318533"/>
              </a:cxn>
              <a:cxn ang="0">
                <a:pos x="96490" y="318998"/>
              </a:cxn>
              <a:cxn ang="0">
                <a:pos x="96967" y="319113"/>
              </a:cxn>
              <a:cxn ang="0">
                <a:pos x="140665" y="329114"/>
              </a:cxn>
              <a:cxn ang="0">
                <a:pos x="205069" y="336325"/>
              </a:cxn>
              <a:cxn ang="0">
                <a:pos x="302518" y="316088"/>
              </a:cxn>
              <a:cxn ang="0">
                <a:pos x="305153" y="311090"/>
              </a:cxn>
              <a:cxn ang="0">
                <a:pos x="308622" y="299925"/>
              </a:cxn>
              <a:cxn ang="0">
                <a:pos x="307309" y="286197"/>
              </a:cxn>
              <a:cxn ang="0">
                <a:pos x="319609" y="272655"/>
              </a:cxn>
              <a:cxn ang="0">
                <a:pos x="325030" y="259106"/>
              </a:cxn>
              <a:cxn ang="0">
                <a:pos x="327642" y="242662"/>
              </a:cxn>
              <a:cxn ang="0">
                <a:pos x="325149" y="230497"/>
              </a:cxn>
              <a:cxn ang="0">
                <a:pos x="333850" y="218924"/>
              </a:cxn>
              <a:cxn ang="0">
                <a:pos x="339509" y="201423"/>
              </a:cxn>
              <a:cxn ang="0">
                <a:pos x="339479" y="188485"/>
              </a:cxn>
              <a:cxn ang="0">
                <a:pos x="335321" y="176419"/>
              </a:cxn>
              <a:cxn ang="0">
                <a:pos x="342084" y="165459"/>
              </a:cxn>
              <a:cxn ang="0">
                <a:pos x="344538" y="153626"/>
              </a:cxn>
              <a:cxn ang="0">
                <a:pos x="344656" y="150023"/>
              </a:cxn>
              <a:cxn ang="0">
                <a:pos x="344775" y="146185"/>
              </a:cxn>
              <a:cxn ang="0">
                <a:pos x="337416" y="125307"/>
              </a:cxn>
              <a:cxn ang="0">
                <a:pos x="314249" y="110014"/>
              </a:cxn>
            </a:cxnLst>
            <a:rect l="txL" t="txT" r="txR" b="txB"/>
            <a:pathLst>
              <a:path w="365760" h="367664">
                <a:moveTo>
                  <a:pt x="333375" y="120142"/>
                </a:moveTo>
                <a:lnTo>
                  <a:pt x="319071" y="117992"/>
                </a:lnTo>
                <a:lnTo>
                  <a:pt x="297910" y="116760"/>
                </a:lnTo>
                <a:lnTo>
                  <a:pt x="270224" y="115980"/>
                </a:lnTo>
                <a:lnTo>
                  <a:pt x="236347" y="115189"/>
                </a:lnTo>
                <a:lnTo>
                  <a:pt x="237747" y="107152"/>
                </a:lnTo>
                <a:lnTo>
                  <a:pt x="238601" y="98710"/>
                </a:lnTo>
                <a:lnTo>
                  <a:pt x="239025" y="89078"/>
                </a:lnTo>
                <a:lnTo>
                  <a:pt x="239140" y="77470"/>
                </a:lnTo>
                <a:lnTo>
                  <a:pt x="234064" y="48006"/>
                </a:lnTo>
                <a:lnTo>
                  <a:pt x="220916" y="23304"/>
                </a:lnTo>
                <a:lnTo>
                  <a:pt x="202815" y="6318"/>
                </a:lnTo>
                <a:lnTo>
                  <a:pt x="182879" y="0"/>
                </a:lnTo>
                <a:lnTo>
                  <a:pt x="169681" y="2694"/>
                </a:lnTo>
                <a:lnTo>
                  <a:pt x="158829" y="10032"/>
                </a:lnTo>
                <a:lnTo>
                  <a:pt x="151429" y="20895"/>
                </a:lnTo>
                <a:lnTo>
                  <a:pt x="148589" y="34162"/>
                </a:lnTo>
                <a:lnTo>
                  <a:pt x="146732" y="54074"/>
                </a:lnTo>
                <a:lnTo>
                  <a:pt x="140017" y="76866"/>
                </a:lnTo>
                <a:lnTo>
                  <a:pt x="102869" y="117475"/>
                </a:lnTo>
                <a:lnTo>
                  <a:pt x="90804" y="123443"/>
                </a:lnTo>
                <a:lnTo>
                  <a:pt x="91439" y="123952"/>
                </a:lnTo>
                <a:lnTo>
                  <a:pt x="85471" y="118745"/>
                </a:lnTo>
                <a:lnTo>
                  <a:pt x="77088" y="114808"/>
                </a:lnTo>
                <a:lnTo>
                  <a:pt x="68579" y="114808"/>
                </a:lnTo>
                <a:lnTo>
                  <a:pt x="34289" y="114808"/>
                </a:lnTo>
                <a:lnTo>
                  <a:pt x="20949" y="117506"/>
                </a:lnTo>
                <a:lnTo>
                  <a:pt x="10048" y="124872"/>
                </a:lnTo>
                <a:lnTo>
                  <a:pt x="2696" y="135810"/>
                </a:lnTo>
                <a:lnTo>
                  <a:pt x="0" y="149225"/>
                </a:lnTo>
                <a:lnTo>
                  <a:pt x="0" y="332867"/>
                </a:lnTo>
                <a:lnTo>
                  <a:pt x="2696" y="346227"/>
                </a:lnTo>
                <a:lnTo>
                  <a:pt x="10048" y="357171"/>
                </a:lnTo>
                <a:lnTo>
                  <a:pt x="20949" y="364567"/>
                </a:lnTo>
                <a:lnTo>
                  <a:pt x="34289" y="367284"/>
                </a:lnTo>
                <a:lnTo>
                  <a:pt x="68579" y="367284"/>
                </a:lnTo>
                <a:lnTo>
                  <a:pt x="78307" y="365813"/>
                </a:lnTo>
                <a:lnTo>
                  <a:pt x="86867" y="361711"/>
                </a:lnTo>
                <a:lnTo>
                  <a:pt x="93904" y="355443"/>
                </a:lnTo>
                <a:lnTo>
                  <a:pt x="99060" y="347472"/>
                </a:lnTo>
                <a:lnTo>
                  <a:pt x="99440" y="347599"/>
                </a:lnTo>
                <a:lnTo>
                  <a:pt x="100329" y="347853"/>
                </a:lnTo>
                <a:lnTo>
                  <a:pt x="101218" y="347980"/>
                </a:lnTo>
                <a:lnTo>
                  <a:pt x="102362" y="348361"/>
                </a:lnTo>
                <a:lnTo>
                  <a:pt x="102615" y="348361"/>
                </a:lnTo>
                <a:lnTo>
                  <a:pt x="102869" y="348488"/>
                </a:lnTo>
                <a:lnTo>
                  <a:pt x="109094" y="350015"/>
                </a:lnTo>
                <a:lnTo>
                  <a:pt x="149225" y="359410"/>
                </a:lnTo>
                <a:lnTo>
                  <a:pt x="194248" y="366232"/>
                </a:lnTo>
                <a:lnTo>
                  <a:pt x="217550" y="367284"/>
                </a:lnTo>
                <a:lnTo>
                  <a:pt x="280035" y="367284"/>
                </a:lnTo>
                <a:lnTo>
                  <a:pt x="320928" y="345186"/>
                </a:lnTo>
                <a:lnTo>
                  <a:pt x="321055" y="344932"/>
                </a:lnTo>
                <a:lnTo>
                  <a:pt x="323723" y="339725"/>
                </a:lnTo>
                <a:lnTo>
                  <a:pt x="325754" y="332740"/>
                </a:lnTo>
                <a:lnTo>
                  <a:pt x="327405" y="327533"/>
                </a:lnTo>
                <a:lnTo>
                  <a:pt x="328040" y="320167"/>
                </a:lnTo>
                <a:lnTo>
                  <a:pt x="326009" y="312547"/>
                </a:lnTo>
                <a:lnTo>
                  <a:pt x="333785" y="305565"/>
                </a:lnTo>
                <a:lnTo>
                  <a:pt x="339074" y="297751"/>
                </a:lnTo>
                <a:lnTo>
                  <a:pt x="342528" y="289937"/>
                </a:lnTo>
                <a:lnTo>
                  <a:pt x="344804" y="282956"/>
                </a:lnTo>
                <a:lnTo>
                  <a:pt x="347057" y="273377"/>
                </a:lnTo>
                <a:lnTo>
                  <a:pt x="347583" y="265001"/>
                </a:lnTo>
                <a:lnTo>
                  <a:pt x="346751" y="257792"/>
                </a:lnTo>
                <a:lnTo>
                  <a:pt x="344931" y="251714"/>
                </a:lnTo>
                <a:lnTo>
                  <a:pt x="349849" y="246110"/>
                </a:lnTo>
                <a:lnTo>
                  <a:pt x="354171" y="239077"/>
                </a:lnTo>
                <a:lnTo>
                  <a:pt x="357683" y="230425"/>
                </a:lnTo>
                <a:lnTo>
                  <a:pt x="360172" y="219964"/>
                </a:lnTo>
                <a:lnTo>
                  <a:pt x="360727" y="212875"/>
                </a:lnTo>
                <a:lnTo>
                  <a:pt x="360140" y="205835"/>
                </a:lnTo>
                <a:lnTo>
                  <a:pt x="358457" y="199032"/>
                </a:lnTo>
                <a:lnTo>
                  <a:pt x="355726" y="192659"/>
                </a:lnTo>
                <a:lnTo>
                  <a:pt x="359933" y="186912"/>
                </a:lnTo>
                <a:lnTo>
                  <a:pt x="362902" y="180689"/>
                </a:lnTo>
                <a:lnTo>
                  <a:pt x="364728" y="174228"/>
                </a:lnTo>
                <a:lnTo>
                  <a:pt x="365505" y="167767"/>
                </a:lnTo>
                <a:lnTo>
                  <a:pt x="365632" y="165354"/>
                </a:lnTo>
                <a:lnTo>
                  <a:pt x="365632" y="163830"/>
                </a:lnTo>
                <a:lnTo>
                  <a:pt x="365760" y="162941"/>
                </a:lnTo>
                <a:lnTo>
                  <a:pt x="365760" y="159639"/>
                </a:lnTo>
                <a:lnTo>
                  <a:pt x="363843" y="148216"/>
                </a:lnTo>
                <a:lnTo>
                  <a:pt x="357949" y="136842"/>
                </a:lnTo>
                <a:lnTo>
                  <a:pt x="347864" y="126992"/>
                </a:lnTo>
                <a:lnTo>
                  <a:pt x="333375" y="120142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17" name="object 25"/>
          <p:cNvSpPr/>
          <p:nvPr/>
        </p:nvSpPr>
        <p:spPr>
          <a:xfrm>
            <a:off x="5014913" y="3429000"/>
            <a:ext cx="2416175" cy="12954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18" name="object 30"/>
          <p:cNvSpPr/>
          <p:nvPr/>
        </p:nvSpPr>
        <p:spPr>
          <a:xfrm>
            <a:off x="3644900" y="3092450"/>
            <a:ext cx="4686300" cy="36036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19" name="object 31"/>
          <p:cNvSpPr/>
          <p:nvPr/>
        </p:nvSpPr>
        <p:spPr>
          <a:xfrm>
            <a:off x="4365625" y="3087688"/>
            <a:ext cx="3273425" cy="37623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9763" y="3106738"/>
            <a:ext cx="3081338" cy="228600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400" b="1">
                <a:solidFill>
                  <a:srgbClr val="FFFFFF"/>
                </a:solidFill>
                <a:latin typeface="Arial" panose="020B0604020202020204" pitchFamily="34" charset="0"/>
              </a:rPr>
              <a:t>ОЖИДАЕМЫЕ ЭФФЕКТЫ ПРОЕКТА</a:t>
            </a:r>
            <a:endParaRPr lang="zh-CN" altLang="x-none" sz="1400" dirty="0">
              <a:latin typeface="Arial" panose="020B0604020202020204" pitchFamily="34" charset="0"/>
            </a:endParaRPr>
          </a:p>
        </p:txBody>
      </p:sp>
      <p:sp>
        <p:nvSpPr>
          <p:cNvPr id="33821" name="object 33"/>
          <p:cNvSpPr/>
          <p:nvPr/>
        </p:nvSpPr>
        <p:spPr>
          <a:xfrm>
            <a:off x="5532438" y="4840288"/>
            <a:ext cx="365125" cy="365125"/>
          </a:xfrm>
          <a:custGeom>
            <a:avLst/>
            <a:gdLst>
              <a:gd name="txL" fmla="*/ 0 w 365760"/>
              <a:gd name="txT" fmla="*/ 0 h 365760"/>
              <a:gd name="txR" fmla="*/ 365760 w 365760"/>
              <a:gd name="txB" fmla="*/ 365760 h 365760"/>
            </a:gdLst>
            <a:ahLst/>
            <a:cxnLst>
              <a:cxn ang="0">
                <a:pos x="19748" y="110284"/>
              </a:cxn>
              <a:cxn ang="0">
                <a:pos x="0" y="140064"/>
              </a:cxn>
              <a:cxn ang="0">
                <a:pos x="9472" y="335308"/>
              </a:cxn>
              <a:cxn ang="0">
                <a:pos x="64645" y="344774"/>
              </a:cxn>
              <a:cxn ang="0">
                <a:pos x="88518" y="333668"/>
              </a:cxn>
              <a:cxn ang="0">
                <a:pos x="302518" y="323955"/>
              </a:cxn>
              <a:cxn ang="0">
                <a:pos x="26336" y="323231"/>
              </a:cxn>
              <a:cxn ang="0">
                <a:pos x="26336" y="129291"/>
              </a:cxn>
              <a:cxn ang="0">
                <a:pos x="86194" y="116362"/>
              </a:cxn>
              <a:cxn ang="0">
                <a:pos x="72666" y="107744"/>
              </a:cxn>
              <a:cxn ang="0">
                <a:pos x="94574" y="326455"/>
              </a:cxn>
              <a:cxn ang="0">
                <a:pos x="96967" y="327056"/>
              </a:cxn>
              <a:cxn ang="0">
                <a:pos x="205069" y="344774"/>
              </a:cxn>
              <a:cxn ang="0">
                <a:pos x="287105" y="339568"/>
              </a:cxn>
              <a:cxn ang="0">
                <a:pos x="104601" y="129291"/>
              </a:cxn>
              <a:cxn ang="0">
                <a:pos x="75419" y="318445"/>
              </a:cxn>
              <a:cxn ang="0">
                <a:pos x="183311" y="322183"/>
              </a:cxn>
              <a:cxn ang="0">
                <a:pos x="95410" y="304434"/>
              </a:cxn>
              <a:cxn ang="0">
                <a:pos x="89425" y="136476"/>
              </a:cxn>
              <a:cxn ang="0">
                <a:pos x="96369" y="134439"/>
              </a:cxn>
              <a:cxn ang="0">
                <a:pos x="323103" y="152996"/>
              </a:cxn>
              <a:cxn ang="0">
                <a:pos x="274745" y="174782"/>
              </a:cxn>
              <a:cxn ang="0">
                <a:pos x="300963" y="183161"/>
              </a:cxn>
              <a:cxn ang="0">
                <a:pos x="318238" y="197202"/>
              </a:cxn>
              <a:cxn ang="0">
                <a:pos x="312921" y="217652"/>
              </a:cxn>
              <a:cxn ang="0">
                <a:pos x="266365" y="226258"/>
              </a:cxn>
              <a:cxn ang="0">
                <a:pos x="266365" y="237032"/>
              </a:cxn>
              <a:cxn ang="0">
                <a:pos x="305361" y="245009"/>
              </a:cxn>
              <a:cxn ang="0">
                <a:pos x="301870" y="267052"/>
              </a:cxn>
              <a:cxn ang="0">
                <a:pos x="276062" y="280132"/>
              </a:cxn>
              <a:cxn ang="0">
                <a:pos x="253196" y="288511"/>
              </a:cxn>
              <a:cxn ang="0">
                <a:pos x="287795" y="302039"/>
              </a:cxn>
              <a:cxn ang="0">
                <a:pos x="283604" y="313648"/>
              </a:cxn>
              <a:cxn ang="0">
                <a:pos x="274983" y="323231"/>
              </a:cxn>
              <a:cxn ang="0">
                <a:pos x="307063" y="312453"/>
              </a:cxn>
              <a:cxn ang="0">
                <a:pos x="307308" y="293419"/>
              </a:cxn>
              <a:cxn ang="0">
                <a:pos x="326863" y="241976"/>
              </a:cxn>
              <a:cxn ang="0">
                <a:pos x="333850" y="224419"/>
              </a:cxn>
              <a:cxn ang="0">
                <a:pos x="340033" y="199843"/>
              </a:cxn>
              <a:cxn ang="0">
                <a:pos x="335321" y="180887"/>
              </a:cxn>
              <a:cxn ang="0">
                <a:pos x="343805" y="163517"/>
              </a:cxn>
              <a:cxn ang="0">
                <a:pos x="344700" y="153473"/>
              </a:cxn>
              <a:cxn ang="0">
                <a:pos x="207938" y="21547"/>
              </a:cxn>
              <a:cxn ang="0">
                <a:pos x="192395" y="36513"/>
              </a:cxn>
              <a:cxn ang="0">
                <a:pos x="203582" y="88585"/>
              </a:cxn>
              <a:cxn ang="0">
                <a:pos x="193937" y="129291"/>
              </a:cxn>
              <a:cxn ang="0">
                <a:pos x="323231" y="153473"/>
              </a:cxn>
              <a:cxn ang="0">
                <a:pos x="280821" y="109597"/>
              </a:cxn>
              <a:cxn ang="0">
                <a:pos x="224912" y="92673"/>
              </a:cxn>
              <a:cxn ang="0">
                <a:pos x="220637" y="45000"/>
              </a:cxn>
              <a:cxn ang="0">
                <a:pos x="172389" y="0"/>
              </a:cxn>
              <a:cxn ang="0">
                <a:pos x="131984" y="72158"/>
              </a:cxn>
              <a:cxn ang="0">
                <a:pos x="86194" y="116362"/>
              </a:cxn>
              <a:cxn ang="0">
                <a:pos x="147563" y="89352"/>
              </a:cxn>
              <a:cxn ang="0">
                <a:pos x="161613" y="27173"/>
              </a:cxn>
              <a:cxn ang="0">
                <a:pos x="191181" y="5915"/>
              </a:cxn>
            </a:cxnLst>
            <a:rect l="txL" t="txT" r="txR" b="txB"/>
            <a:pathLst>
              <a:path w="365760" h="365760">
                <a:moveTo>
                  <a:pt x="77088" y="114300"/>
                </a:moveTo>
                <a:lnTo>
                  <a:pt x="34289" y="114300"/>
                </a:lnTo>
                <a:lnTo>
                  <a:pt x="20949" y="116996"/>
                </a:lnTo>
                <a:lnTo>
                  <a:pt x="10048" y="124348"/>
                </a:lnTo>
                <a:lnTo>
                  <a:pt x="269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696" y="344810"/>
                </a:lnTo>
                <a:lnTo>
                  <a:pt x="10048" y="355711"/>
                </a:lnTo>
                <a:lnTo>
                  <a:pt x="20949" y="363063"/>
                </a:lnTo>
                <a:lnTo>
                  <a:pt x="34289" y="365759"/>
                </a:lnTo>
                <a:lnTo>
                  <a:pt x="68579" y="365759"/>
                </a:lnTo>
                <a:lnTo>
                  <a:pt x="78307" y="364291"/>
                </a:lnTo>
                <a:lnTo>
                  <a:pt x="86867" y="360203"/>
                </a:lnTo>
                <a:lnTo>
                  <a:pt x="93904" y="353972"/>
                </a:lnTo>
                <a:lnTo>
                  <a:pt x="99059" y="346075"/>
                </a:lnTo>
                <a:lnTo>
                  <a:pt x="319146" y="346075"/>
                </a:lnTo>
                <a:lnTo>
                  <a:pt x="320928" y="343662"/>
                </a:lnTo>
                <a:lnTo>
                  <a:pt x="321055" y="343534"/>
                </a:lnTo>
                <a:lnTo>
                  <a:pt x="321381" y="342900"/>
                </a:lnTo>
                <a:lnTo>
                  <a:pt x="27939" y="342900"/>
                </a:lnTo>
                <a:lnTo>
                  <a:pt x="22859" y="337819"/>
                </a:lnTo>
                <a:lnTo>
                  <a:pt x="22859" y="142239"/>
                </a:lnTo>
                <a:lnTo>
                  <a:pt x="27939" y="137159"/>
                </a:lnTo>
                <a:lnTo>
                  <a:pt x="110967" y="137159"/>
                </a:lnTo>
                <a:lnTo>
                  <a:pt x="132830" y="123443"/>
                </a:lnTo>
                <a:lnTo>
                  <a:pt x="91439" y="123443"/>
                </a:lnTo>
                <a:lnTo>
                  <a:pt x="90804" y="122936"/>
                </a:lnTo>
                <a:lnTo>
                  <a:pt x="85470" y="118237"/>
                </a:lnTo>
                <a:lnTo>
                  <a:pt x="77088" y="114300"/>
                </a:lnTo>
                <a:close/>
              </a:path>
              <a:path w="365760" h="365760">
                <a:moveTo>
                  <a:pt x="319146" y="346075"/>
                </a:moveTo>
                <a:lnTo>
                  <a:pt x="99440" y="346075"/>
                </a:lnTo>
                <a:lnTo>
                  <a:pt x="100329" y="346328"/>
                </a:lnTo>
                <a:lnTo>
                  <a:pt x="101218" y="346582"/>
                </a:lnTo>
                <a:lnTo>
                  <a:pt x="102362" y="346837"/>
                </a:lnTo>
                <a:lnTo>
                  <a:pt x="102869" y="346963"/>
                </a:lnTo>
                <a:lnTo>
                  <a:pt x="149225" y="357886"/>
                </a:lnTo>
                <a:lnTo>
                  <a:pt x="194248" y="364708"/>
                </a:lnTo>
                <a:lnTo>
                  <a:pt x="217550" y="365759"/>
                </a:lnTo>
                <a:lnTo>
                  <a:pt x="280034" y="365759"/>
                </a:lnTo>
                <a:lnTo>
                  <a:pt x="293318" y="364378"/>
                </a:lnTo>
                <a:lnTo>
                  <a:pt x="304577" y="360235"/>
                </a:lnTo>
                <a:lnTo>
                  <a:pt x="313789" y="353329"/>
                </a:lnTo>
                <a:lnTo>
                  <a:pt x="319146" y="346075"/>
                </a:lnTo>
                <a:close/>
              </a:path>
              <a:path w="365760" h="365760">
                <a:moveTo>
                  <a:pt x="110967" y="137159"/>
                </a:moveTo>
                <a:lnTo>
                  <a:pt x="74929" y="137159"/>
                </a:lnTo>
                <a:lnTo>
                  <a:pt x="80009" y="142239"/>
                </a:lnTo>
                <a:lnTo>
                  <a:pt x="80009" y="337819"/>
                </a:lnTo>
                <a:lnTo>
                  <a:pt x="74929" y="342900"/>
                </a:lnTo>
                <a:lnTo>
                  <a:pt x="217550" y="342900"/>
                </a:lnTo>
                <a:lnTo>
                  <a:pt x="194468" y="341784"/>
                </a:lnTo>
                <a:lnTo>
                  <a:pt x="174339" y="339312"/>
                </a:lnTo>
                <a:lnTo>
                  <a:pt x="110982" y="325485"/>
                </a:lnTo>
                <a:lnTo>
                  <a:pt x="101218" y="322961"/>
                </a:lnTo>
                <a:lnTo>
                  <a:pt x="91566" y="321309"/>
                </a:lnTo>
                <a:lnTo>
                  <a:pt x="91439" y="149732"/>
                </a:lnTo>
                <a:lnTo>
                  <a:pt x="94868" y="144780"/>
                </a:lnTo>
                <a:lnTo>
                  <a:pt x="100456" y="143128"/>
                </a:lnTo>
                <a:lnTo>
                  <a:pt x="101218" y="142875"/>
                </a:lnTo>
                <a:lnTo>
                  <a:pt x="102234" y="142620"/>
                </a:lnTo>
                <a:lnTo>
                  <a:pt x="102869" y="142239"/>
                </a:lnTo>
                <a:lnTo>
                  <a:pt x="110967" y="137159"/>
                </a:lnTo>
                <a:close/>
              </a:path>
              <a:path w="365760" h="365760">
                <a:moveTo>
                  <a:pt x="342772" y="162306"/>
                </a:moveTo>
                <a:lnTo>
                  <a:pt x="320039" y="182880"/>
                </a:lnTo>
                <a:lnTo>
                  <a:pt x="294004" y="182880"/>
                </a:lnTo>
                <a:lnTo>
                  <a:pt x="291464" y="185419"/>
                </a:lnTo>
                <a:lnTo>
                  <a:pt x="291591" y="191896"/>
                </a:lnTo>
                <a:lnTo>
                  <a:pt x="294004" y="194309"/>
                </a:lnTo>
                <a:lnTo>
                  <a:pt x="319277" y="194309"/>
                </a:lnTo>
                <a:lnTo>
                  <a:pt x="329529" y="196639"/>
                </a:lnTo>
                <a:lnTo>
                  <a:pt x="335279" y="202279"/>
                </a:lnTo>
                <a:lnTo>
                  <a:pt x="337601" y="209204"/>
                </a:lnTo>
                <a:lnTo>
                  <a:pt x="337565" y="215392"/>
                </a:lnTo>
                <a:lnTo>
                  <a:pt x="335841" y="222831"/>
                </a:lnTo>
                <a:lnTo>
                  <a:pt x="331962" y="230901"/>
                </a:lnTo>
                <a:lnTo>
                  <a:pt x="324725" y="237376"/>
                </a:lnTo>
                <a:lnTo>
                  <a:pt x="312927" y="240030"/>
                </a:lnTo>
                <a:lnTo>
                  <a:pt x="282575" y="240030"/>
                </a:lnTo>
                <a:lnTo>
                  <a:pt x="280034" y="242569"/>
                </a:lnTo>
                <a:lnTo>
                  <a:pt x="280034" y="248919"/>
                </a:lnTo>
                <a:lnTo>
                  <a:pt x="282575" y="251459"/>
                </a:lnTo>
                <a:lnTo>
                  <a:pt x="308228" y="251459"/>
                </a:lnTo>
                <a:lnTo>
                  <a:pt x="319087" y="253898"/>
                </a:lnTo>
                <a:lnTo>
                  <a:pt x="323945" y="259921"/>
                </a:lnTo>
                <a:lnTo>
                  <a:pt x="324659" y="267587"/>
                </a:lnTo>
                <a:lnTo>
                  <a:pt x="323088" y="274955"/>
                </a:lnTo>
                <a:lnTo>
                  <a:pt x="320240" y="283303"/>
                </a:lnTo>
                <a:lnTo>
                  <a:pt x="315737" y="290401"/>
                </a:lnTo>
                <a:lnTo>
                  <a:pt x="307353" y="295332"/>
                </a:lnTo>
                <a:lnTo>
                  <a:pt x="292862" y="297180"/>
                </a:lnTo>
                <a:lnTo>
                  <a:pt x="271144" y="297180"/>
                </a:lnTo>
                <a:lnTo>
                  <a:pt x="268604" y="299719"/>
                </a:lnTo>
                <a:lnTo>
                  <a:pt x="268604" y="306069"/>
                </a:lnTo>
                <a:lnTo>
                  <a:pt x="271144" y="308609"/>
                </a:lnTo>
                <a:lnTo>
                  <a:pt x="304672" y="308609"/>
                </a:lnTo>
                <a:lnTo>
                  <a:pt x="305307" y="320420"/>
                </a:lnTo>
                <a:lnTo>
                  <a:pt x="303910" y="324738"/>
                </a:lnTo>
                <a:lnTo>
                  <a:pt x="302513" y="329311"/>
                </a:lnTo>
                <a:lnTo>
                  <a:pt x="300863" y="332739"/>
                </a:lnTo>
                <a:lnTo>
                  <a:pt x="300735" y="332867"/>
                </a:lnTo>
                <a:lnTo>
                  <a:pt x="297306" y="339089"/>
                </a:lnTo>
                <a:lnTo>
                  <a:pt x="291718" y="342900"/>
                </a:lnTo>
                <a:lnTo>
                  <a:pt x="321381" y="342900"/>
                </a:lnTo>
                <a:lnTo>
                  <a:pt x="323722" y="338327"/>
                </a:lnTo>
                <a:lnTo>
                  <a:pt x="325754" y="331469"/>
                </a:lnTo>
                <a:lnTo>
                  <a:pt x="327405" y="326136"/>
                </a:lnTo>
                <a:lnTo>
                  <a:pt x="328040" y="318769"/>
                </a:lnTo>
                <a:lnTo>
                  <a:pt x="326008" y="311276"/>
                </a:lnTo>
                <a:lnTo>
                  <a:pt x="333785" y="304297"/>
                </a:lnTo>
                <a:lnTo>
                  <a:pt x="347583" y="263874"/>
                </a:lnTo>
                <a:lnTo>
                  <a:pt x="346751" y="256702"/>
                </a:lnTo>
                <a:lnTo>
                  <a:pt x="344931" y="250698"/>
                </a:lnTo>
                <a:lnTo>
                  <a:pt x="349849" y="245096"/>
                </a:lnTo>
                <a:lnTo>
                  <a:pt x="354171" y="238077"/>
                </a:lnTo>
                <a:lnTo>
                  <a:pt x="357683" y="229463"/>
                </a:lnTo>
                <a:lnTo>
                  <a:pt x="360171" y="219075"/>
                </a:lnTo>
                <a:lnTo>
                  <a:pt x="360727" y="212006"/>
                </a:lnTo>
                <a:lnTo>
                  <a:pt x="360140" y="205009"/>
                </a:lnTo>
                <a:lnTo>
                  <a:pt x="358457" y="198250"/>
                </a:lnTo>
                <a:lnTo>
                  <a:pt x="355726" y="191896"/>
                </a:lnTo>
                <a:lnTo>
                  <a:pt x="359933" y="186150"/>
                </a:lnTo>
                <a:lnTo>
                  <a:pt x="362902" y="179927"/>
                </a:lnTo>
                <a:lnTo>
                  <a:pt x="364728" y="173466"/>
                </a:lnTo>
                <a:lnTo>
                  <a:pt x="365505" y="167005"/>
                </a:lnTo>
                <a:lnTo>
                  <a:pt x="365632" y="163194"/>
                </a:lnTo>
                <a:lnTo>
                  <a:pt x="365680" y="162813"/>
                </a:lnTo>
                <a:lnTo>
                  <a:pt x="342900" y="162813"/>
                </a:lnTo>
                <a:lnTo>
                  <a:pt x="342772" y="162306"/>
                </a:lnTo>
                <a:close/>
              </a:path>
              <a:path w="365760" h="365760">
                <a:moveTo>
                  <a:pt x="220593" y="22859"/>
                </a:moveTo>
                <a:lnTo>
                  <a:pt x="182879" y="22859"/>
                </a:lnTo>
                <a:lnTo>
                  <a:pt x="193188" y="27118"/>
                </a:lnTo>
                <a:lnTo>
                  <a:pt x="204104" y="38735"/>
                </a:lnTo>
                <a:lnTo>
                  <a:pt x="212758" y="55971"/>
                </a:lnTo>
                <a:lnTo>
                  <a:pt x="216280" y="77088"/>
                </a:lnTo>
                <a:lnTo>
                  <a:pt x="215973" y="93976"/>
                </a:lnTo>
                <a:lnTo>
                  <a:pt x="214582" y="106743"/>
                </a:lnTo>
                <a:lnTo>
                  <a:pt x="211386" y="119761"/>
                </a:lnTo>
                <a:lnTo>
                  <a:pt x="205739" y="137159"/>
                </a:lnTo>
                <a:lnTo>
                  <a:pt x="271857" y="137459"/>
                </a:lnTo>
                <a:lnTo>
                  <a:pt x="321843" y="139678"/>
                </a:lnTo>
                <a:lnTo>
                  <a:pt x="342900" y="162813"/>
                </a:lnTo>
                <a:lnTo>
                  <a:pt x="365680" y="162813"/>
                </a:lnTo>
                <a:lnTo>
                  <a:pt x="347864" y="126533"/>
                </a:lnTo>
                <a:lnTo>
                  <a:pt x="297910" y="116268"/>
                </a:lnTo>
                <a:lnTo>
                  <a:pt x="236346" y="114681"/>
                </a:lnTo>
                <a:lnTo>
                  <a:pt x="237747" y="106717"/>
                </a:lnTo>
                <a:lnTo>
                  <a:pt x="238601" y="98313"/>
                </a:lnTo>
                <a:lnTo>
                  <a:pt x="239025" y="88695"/>
                </a:lnTo>
                <a:lnTo>
                  <a:pt x="239047" y="76549"/>
                </a:lnTo>
                <a:lnTo>
                  <a:pt x="234064" y="47738"/>
                </a:lnTo>
                <a:lnTo>
                  <a:pt x="220916" y="23161"/>
                </a:lnTo>
                <a:lnTo>
                  <a:pt x="220593" y="22859"/>
                </a:lnTo>
                <a:close/>
              </a:path>
              <a:path w="365760" h="365760">
                <a:moveTo>
                  <a:pt x="182879" y="0"/>
                </a:moveTo>
                <a:lnTo>
                  <a:pt x="148589" y="34036"/>
                </a:lnTo>
                <a:lnTo>
                  <a:pt x="146732" y="53851"/>
                </a:lnTo>
                <a:lnTo>
                  <a:pt x="140017" y="76549"/>
                </a:lnTo>
                <a:lnTo>
                  <a:pt x="102815" y="116996"/>
                </a:lnTo>
                <a:lnTo>
                  <a:pt x="90839" y="122920"/>
                </a:lnTo>
                <a:lnTo>
                  <a:pt x="91439" y="123443"/>
                </a:lnTo>
                <a:lnTo>
                  <a:pt x="132830" y="123443"/>
                </a:lnTo>
                <a:lnTo>
                  <a:pt x="135534" y="121747"/>
                </a:lnTo>
                <a:lnTo>
                  <a:pt x="156543" y="94789"/>
                </a:lnTo>
                <a:lnTo>
                  <a:pt x="167860" y="64569"/>
                </a:lnTo>
                <a:lnTo>
                  <a:pt x="171450" y="34289"/>
                </a:lnTo>
                <a:lnTo>
                  <a:pt x="171450" y="28828"/>
                </a:lnTo>
                <a:lnTo>
                  <a:pt x="175767" y="22859"/>
                </a:lnTo>
                <a:lnTo>
                  <a:pt x="220593" y="22859"/>
                </a:lnTo>
                <a:lnTo>
                  <a:pt x="202815" y="6276"/>
                </a:lnTo>
                <a:lnTo>
                  <a:pt x="18287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2" name="object 34"/>
          <p:cNvSpPr/>
          <p:nvPr/>
        </p:nvSpPr>
        <p:spPr>
          <a:xfrm>
            <a:off x="5622925" y="4862513"/>
            <a:ext cx="252413" cy="320675"/>
          </a:xfrm>
          <a:custGeom>
            <a:avLst/>
            <a:gdLst>
              <a:gd name="txL" fmla="*/ 0 w 251460"/>
              <a:gd name="txT" fmla="*/ 0 h 320039"/>
              <a:gd name="txR" fmla="*/ 251460 w 251460"/>
              <a:gd name="txB" fmla="*/ 320039 h 320039"/>
            </a:gdLst>
            <a:ahLst/>
            <a:cxnLst>
              <a:cxn ang="0">
                <a:pos x="284734" y="158641"/>
              </a:cxn>
              <a:cxn ang="0">
                <a:pos x="273516" y="169251"/>
              </a:cxn>
              <a:cxn ang="0">
                <a:pos x="233980" y="171197"/>
              </a:cxn>
              <a:cxn ang="0">
                <a:pos x="227476" y="173911"/>
              </a:cxn>
              <a:cxn ang="0">
                <a:pos x="227476" y="180704"/>
              </a:cxn>
              <a:cxn ang="0">
                <a:pos x="233980" y="183422"/>
              </a:cxn>
              <a:cxn ang="0">
                <a:pos x="270768" y="185913"/>
              </a:cxn>
              <a:cxn ang="0">
                <a:pos x="279947" y="199355"/>
              </a:cxn>
              <a:cxn ang="0">
                <a:pos x="277947" y="213934"/>
              </a:cxn>
              <a:cxn ang="0">
                <a:pos x="265302" y="229495"/>
              </a:cxn>
              <a:cxn ang="0">
                <a:pos x="220976" y="232334"/>
              </a:cxn>
              <a:cxn ang="0">
                <a:pos x="214482" y="235050"/>
              </a:cxn>
              <a:cxn ang="0">
                <a:pos x="214482" y="241846"/>
              </a:cxn>
              <a:cxn ang="0">
                <a:pos x="220976" y="244561"/>
              </a:cxn>
              <a:cxn ang="0">
                <a:pos x="258893" y="247170"/>
              </a:cxn>
              <a:cxn ang="0">
                <a:pos x="265228" y="261812"/>
              </a:cxn>
              <a:cxn ang="0">
                <a:pos x="260202" y="278632"/>
              </a:cxn>
              <a:cxn ang="0">
                <a:pos x="245548" y="291500"/>
              </a:cxn>
              <a:cxn ang="0">
                <a:pos x="207837" y="293476"/>
              </a:cxn>
              <a:cxn ang="0">
                <a:pos x="201479" y="296191"/>
              </a:cxn>
              <a:cxn ang="0">
                <a:pos x="201479" y="302987"/>
              </a:cxn>
              <a:cxn ang="0">
                <a:pos x="207837" y="305705"/>
              </a:cxn>
              <a:cxn ang="0">
                <a:pos x="242498" y="305705"/>
              </a:cxn>
              <a:cxn ang="0">
                <a:pos x="241630" y="322960"/>
              </a:cxn>
              <a:cxn ang="0">
                <a:pos x="238167" y="331517"/>
              </a:cxn>
              <a:cxn ang="0">
                <a:pos x="234120" y="338311"/>
              </a:cxn>
              <a:cxn ang="0">
                <a:pos x="214482" y="342388"/>
              </a:cxn>
              <a:cxn ang="0">
                <a:pos x="94278" y="338548"/>
              </a:cxn>
              <a:cxn ang="0">
                <a:pos x="11120" y="321057"/>
              </a:cxn>
              <a:cxn ang="0">
                <a:pos x="126" y="310324"/>
              </a:cxn>
              <a:cxn ang="0">
                <a:pos x="0" y="135733"/>
              </a:cxn>
              <a:cxn ang="0">
                <a:pos x="10253" y="128667"/>
              </a:cxn>
              <a:cxn ang="0">
                <a:pos x="50147" y="105792"/>
              </a:cxn>
              <a:cxn ang="0">
                <a:pos x="90993" y="12228"/>
              </a:cxn>
              <a:cxn ang="0">
                <a:pos x="95901" y="0"/>
              </a:cxn>
              <a:cxn ang="0">
                <a:pos x="115712" y="4561"/>
              </a:cxn>
              <a:cxn ang="0">
                <a:pos x="137970" y="35423"/>
              </a:cxn>
              <a:cxn ang="0">
                <a:pos x="141628" y="76082"/>
              </a:cxn>
              <a:cxn ang="0">
                <a:pos x="136430" y="103602"/>
              </a:cxn>
              <a:cxn ang="0">
                <a:pos x="205180" y="122601"/>
              </a:cxn>
              <a:cxn ang="0">
                <a:pos x="285979" y="141710"/>
              </a:cxn>
              <a:cxn ang="0">
                <a:pos x="285979" y="149727"/>
              </a:cxn>
              <a:cxn ang="0">
                <a:pos x="285684" y="153260"/>
              </a:cxn>
            </a:cxnLst>
            <a:rect l="txL" t="txT" r="txR" b="txB"/>
            <a:pathLst>
              <a:path w="251460" h="320039">
                <a:moveTo>
                  <a:pt x="251205" y="143256"/>
                </a:moveTo>
                <a:lnTo>
                  <a:pt x="250370" y="148286"/>
                </a:lnTo>
                <a:lnTo>
                  <a:pt x="247284" y="153781"/>
                </a:lnTo>
                <a:lnTo>
                  <a:pt x="240508" y="158204"/>
                </a:lnTo>
                <a:lnTo>
                  <a:pt x="228600" y="160020"/>
                </a:lnTo>
                <a:lnTo>
                  <a:pt x="205739" y="160020"/>
                </a:lnTo>
                <a:lnTo>
                  <a:pt x="202564" y="160020"/>
                </a:lnTo>
                <a:lnTo>
                  <a:pt x="200025" y="162560"/>
                </a:lnTo>
                <a:lnTo>
                  <a:pt x="200025" y="165735"/>
                </a:lnTo>
                <a:lnTo>
                  <a:pt x="200025" y="168910"/>
                </a:lnTo>
                <a:lnTo>
                  <a:pt x="202564" y="171450"/>
                </a:lnTo>
                <a:lnTo>
                  <a:pt x="205739" y="171450"/>
                </a:lnTo>
                <a:lnTo>
                  <a:pt x="227837" y="171450"/>
                </a:lnTo>
                <a:lnTo>
                  <a:pt x="238089" y="173779"/>
                </a:lnTo>
                <a:lnTo>
                  <a:pt x="243839" y="179419"/>
                </a:lnTo>
                <a:lnTo>
                  <a:pt x="246161" y="186344"/>
                </a:lnTo>
                <a:lnTo>
                  <a:pt x="246125" y="192532"/>
                </a:lnTo>
                <a:lnTo>
                  <a:pt x="244401" y="199971"/>
                </a:lnTo>
                <a:lnTo>
                  <a:pt x="240522" y="208041"/>
                </a:lnTo>
                <a:lnTo>
                  <a:pt x="233285" y="214516"/>
                </a:lnTo>
                <a:lnTo>
                  <a:pt x="221487" y="217170"/>
                </a:lnTo>
                <a:lnTo>
                  <a:pt x="194310" y="217170"/>
                </a:lnTo>
                <a:lnTo>
                  <a:pt x="191135" y="217170"/>
                </a:lnTo>
                <a:lnTo>
                  <a:pt x="188594" y="219710"/>
                </a:lnTo>
                <a:lnTo>
                  <a:pt x="188594" y="222885"/>
                </a:lnTo>
                <a:lnTo>
                  <a:pt x="188594" y="226060"/>
                </a:lnTo>
                <a:lnTo>
                  <a:pt x="191135" y="228600"/>
                </a:lnTo>
                <a:lnTo>
                  <a:pt x="194310" y="228600"/>
                </a:lnTo>
                <a:lnTo>
                  <a:pt x="216788" y="228600"/>
                </a:lnTo>
                <a:lnTo>
                  <a:pt x="227647" y="231038"/>
                </a:lnTo>
                <a:lnTo>
                  <a:pt x="232505" y="237061"/>
                </a:lnTo>
                <a:lnTo>
                  <a:pt x="233219" y="244727"/>
                </a:lnTo>
                <a:lnTo>
                  <a:pt x="231648" y="252095"/>
                </a:lnTo>
                <a:lnTo>
                  <a:pt x="228800" y="260443"/>
                </a:lnTo>
                <a:lnTo>
                  <a:pt x="224297" y="267541"/>
                </a:lnTo>
                <a:lnTo>
                  <a:pt x="215913" y="272472"/>
                </a:lnTo>
                <a:lnTo>
                  <a:pt x="201422" y="274320"/>
                </a:lnTo>
                <a:lnTo>
                  <a:pt x="182752" y="274320"/>
                </a:lnTo>
                <a:lnTo>
                  <a:pt x="179704" y="274320"/>
                </a:lnTo>
                <a:lnTo>
                  <a:pt x="177164" y="276860"/>
                </a:lnTo>
                <a:lnTo>
                  <a:pt x="177164" y="280035"/>
                </a:lnTo>
                <a:lnTo>
                  <a:pt x="177164" y="283210"/>
                </a:lnTo>
                <a:lnTo>
                  <a:pt x="179704" y="285750"/>
                </a:lnTo>
                <a:lnTo>
                  <a:pt x="182752" y="285750"/>
                </a:lnTo>
                <a:lnTo>
                  <a:pt x="200787" y="285750"/>
                </a:lnTo>
                <a:lnTo>
                  <a:pt x="213232" y="285750"/>
                </a:lnTo>
                <a:lnTo>
                  <a:pt x="213867" y="297561"/>
                </a:lnTo>
                <a:lnTo>
                  <a:pt x="212470" y="301879"/>
                </a:lnTo>
                <a:lnTo>
                  <a:pt x="211074" y="306451"/>
                </a:lnTo>
                <a:lnTo>
                  <a:pt x="209423" y="309880"/>
                </a:lnTo>
                <a:lnTo>
                  <a:pt x="209295" y="310007"/>
                </a:lnTo>
                <a:lnTo>
                  <a:pt x="205866" y="316230"/>
                </a:lnTo>
                <a:lnTo>
                  <a:pt x="200278" y="320040"/>
                </a:lnTo>
                <a:lnTo>
                  <a:pt x="188594" y="320040"/>
                </a:lnTo>
                <a:lnTo>
                  <a:pt x="126111" y="320040"/>
                </a:lnTo>
                <a:lnTo>
                  <a:pt x="82899" y="316452"/>
                </a:lnTo>
                <a:lnTo>
                  <a:pt x="34835" y="306226"/>
                </a:lnTo>
                <a:lnTo>
                  <a:pt x="9778" y="300101"/>
                </a:lnTo>
                <a:lnTo>
                  <a:pt x="126" y="298450"/>
                </a:lnTo>
                <a:lnTo>
                  <a:pt x="126" y="290068"/>
                </a:lnTo>
                <a:lnTo>
                  <a:pt x="0" y="132207"/>
                </a:lnTo>
                <a:lnTo>
                  <a:pt x="0" y="126873"/>
                </a:lnTo>
                <a:lnTo>
                  <a:pt x="3428" y="121920"/>
                </a:lnTo>
                <a:lnTo>
                  <a:pt x="9016" y="120269"/>
                </a:lnTo>
                <a:lnTo>
                  <a:pt x="9778" y="120015"/>
                </a:lnTo>
                <a:lnTo>
                  <a:pt x="44094" y="98887"/>
                </a:lnTo>
                <a:lnTo>
                  <a:pt x="76420" y="41709"/>
                </a:lnTo>
                <a:lnTo>
                  <a:pt x="80010" y="11430"/>
                </a:lnTo>
                <a:lnTo>
                  <a:pt x="80010" y="5969"/>
                </a:lnTo>
                <a:lnTo>
                  <a:pt x="84327" y="0"/>
                </a:lnTo>
                <a:lnTo>
                  <a:pt x="91439" y="0"/>
                </a:lnTo>
                <a:lnTo>
                  <a:pt x="101748" y="4258"/>
                </a:lnTo>
                <a:lnTo>
                  <a:pt x="112664" y="15875"/>
                </a:lnTo>
                <a:lnTo>
                  <a:pt x="121318" y="33111"/>
                </a:lnTo>
                <a:lnTo>
                  <a:pt x="124840" y="54229"/>
                </a:lnTo>
                <a:lnTo>
                  <a:pt x="124533" y="71116"/>
                </a:lnTo>
                <a:lnTo>
                  <a:pt x="123142" y="83883"/>
                </a:lnTo>
                <a:lnTo>
                  <a:pt x="119965" y="96841"/>
                </a:lnTo>
                <a:lnTo>
                  <a:pt x="114300" y="114300"/>
                </a:lnTo>
                <a:lnTo>
                  <a:pt x="180417" y="114599"/>
                </a:lnTo>
                <a:lnTo>
                  <a:pt x="230403" y="116818"/>
                </a:lnTo>
                <a:lnTo>
                  <a:pt x="251460" y="132461"/>
                </a:lnTo>
                <a:lnTo>
                  <a:pt x="251460" y="136017"/>
                </a:lnTo>
                <a:lnTo>
                  <a:pt x="251460" y="139954"/>
                </a:lnTo>
                <a:lnTo>
                  <a:pt x="251332" y="139446"/>
                </a:lnTo>
                <a:lnTo>
                  <a:pt x="251205" y="143256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3" name="object 35"/>
          <p:cNvSpPr/>
          <p:nvPr/>
        </p:nvSpPr>
        <p:spPr>
          <a:xfrm>
            <a:off x="5548313" y="4972050"/>
            <a:ext cx="69850" cy="21748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24" name="object 36"/>
          <p:cNvSpPr/>
          <p:nvPr/>
        </p:nvSpPr>
        <p:spPr>
          <a:xfrm>
            <a:off x="5532438" y="4840288"/>
            <a:ext cx="365125" cy="365125"/>
          </a:xfrm>
          <a:custGeom>
            <a:avLst/>
            <a:gdLst>
              <a:gd name="txL" fmla="*/ 0 w 365760"/>
              <a:gd name="txT" fmla="*/ 0 h 365760"/>
              <a:gd name="txR" fmla="*/ 365760 w 365760"/>
              <a:gd name="txB" fmla="*/ 365760 h 365760"/>
            </a:gdLst>
            <a:ahLst/>
            <a:cxnLst>
              <a:cxn ang="0">
                <a:pos x="300768" y="110795"/>
              </a:cxn>
              <a:cxn ang="0">
                <a:pos x="254723" y="108850"/>
              </a:cxn>
              <a:cxn ang="0">
                <a:pos x="224108" y="100595"/>
              </a:cxn>
              <a:cxn ang="0">
                <a:pos x="225311" y="83608"/>
              </a:cxn>
              <a:cxn ang="0">
                <a:pos x="220637" y="45000"/>
              </a:cxn>
              <a:cxn ang="0">
                <a:pos x="191181" y="5915"/>
              </a:cxn>
              <a:cxn ang="0">
                <a:pos x="159943" y="2521"/>
              </a:cxn>
              <a:cxn ang="0">
                <a:pos x="142742" y="19596"/>
              </a:cxn>
              <a:cxn ang="0">
                <a:pos x="138315" y="50762"/>
              </a:cxn>
              <a:cxn ang="0">
                <a:pos x="96967" y="110257"/>
              </a:cxn>
              <a:cxn ang="0">
                <a:pos x="86194" y="116362"/>
              </a:cxn>
              <a:cxn ang="0">
                <a:pos x="72666" y="107744"/>
              </a:cxn>
              <a:cxn ang="0">
                <a:pos x="32323" y="107744"/>
              </a:cxn>
              <a:cxn ang="0">
                <a:pos x="9472" y="117213"/>
              </a:cxn>
              <a:cxn ang="0">
                <a:pos x="0" y="140064"/>
              </a:cxn>
              <a:cxn ang="0">
                <a:pos x="2539" y="325035"/>
              </a:cxn>
              <a:cxn ang="0">
                <a:pos x="19748" y="342236"/>
              </a:cxn>
              <a:cxn ang="0">
                <a:pos x="64645" y="344774"/>
              </a:cxn>
              <a:cxn ang="0">
                <a:pos x="81884" y="339537"/>
              </a:cxn>
              <a:cxn ang="0">
                <a:pos x="93376" y="326227"/>
              </a:cxn>
              <a:cxn ang="0">
                <a:pos x="93736" y="326227"/>
              </a:cxn>
              <a:cxn ang="0">
                <a:pos x="95410" y="326704"/>
              </a:cxn>
              <a:cxn ang="0">
                <a:pos x="96728" y="327056"/>
              </a:cxn>
              <a:cxn ang="0">
                <a:pos x="102837" y="328503"/>
              </a:cxn>
              <a:cxn ang="0">
                <a:pos x="183105" y="343786"/>
              </a:cxn>
              <a:cxn ang="0">
                <a:pos x="263971" y="344774"/>
              </a:cxn>
              <a:cxn ang="0">
                <a:pos x="287105" y="339568"/>
              </a:cxn>
              <a:cxn ang="0">
                <a:pos x="302518" y="323955"/>
              </a:cxn>
              <a:cxn ang="0">
                <a:pos x="305153" y="318925"/>
              </a:cxn>
              <a:cxn ang="0">
                <a:pos x="308622" y="307428"/>
              </a:cxn>
              <a:cxn ang="0">
                <a:pos x="307308" y="293419"/>
              </a:cxn>
              <a:cxn ang="0">
                <a:pos x="327642" y="248737"/>
              </a:cxn>
              <a:cxn ang="0">
                <a:pos x="325149" y="236315"/>
              </a:cxn>
              <a:cxn ang="0">
                <a:pos x="333850" y="224419"/>
              </a:cxn>
              <a:cxn ang="0">
                <a:pos x="339508" y="206507"/>
              </a:cxn>
              <a:cxn ang="0">
                <a:pos x="339479" y="193248"/>
              </a:cxn>
              <a:cxn ang="0">
                <a:pos x="335321" y="180887"/>
              </a:cxn>
              <a:cxn ang="0">
                <a:pos x="342084" y="169604"/>
              </a:cxn>
              <a:cxn ang="0">
                <a:pos x="344538" y="157426"/>
              </a:cxn>
              <a:cxn ang="0">
                <a:pos x="344656" y="153833"/>
              </a:cxn>
              <a:cxn ang="0">
                <a:pos x="344774" y="149763"/>
              </a:cxn>
              <a:cxn ang="0">
                <a:pos x="337416" y="128498"/>
              </a:cxn>
              <a:cxn ang="0">
                <a:pos x="314249" y="112891"/>
              </a:cxn>
            </a:cxnLst>
            <a:rect l="txL" t="txT" r="txR" b="txB"/>
            <a:pathLst>
              <a:path w="365760" h="365760">
                <a:moveTo>
                  <a:pt x="333375" y="119761"/>
                </a:moveTo>
                <a:lnTo>
                  <a:pt x="319071" y="117538"/>
                </a:lnTo>
                <a:lnTo>
                  <a:pt x="297910" y="116268"/>
                </a:lnTo>
                <a:lnTo>
                  <a:pt x="270224" y="115474"/>
                </a:lnTo>
                <a:lnTo>
                  <a:pt x="236346" y="114681"/>
                </a:lnTo>
                <a:lnTo>
                  <a:pt x="237747" y="106717"/>
                </a:lnTo>
                <a:lnTo>
                  <a:pt x="238601" y="98313"/>
                </a:lnTo>
                <a:lnTo>
                  <a:pt x="239025" y="88695"/>
                </a:lnTo>
                <a:lnTo>
                  <a:pt x="239140" y="77088"/>
                </a:lnTo>
                <a:lnTo>
                  <a:pt x="234064" y="47738"/>
                </a:lnTo>
                <a:lnTo>
                  <a:pt x="220916" y="23161"/>
                </a:lnTo>
                <a:lnTo>
                  <a:pt x="202815" y="6276"/>
                </a:lnTo>
                <a:lnTo>
                  <a:pt x="182879" y="0"/>
                </a:lnTo>
                <a:lnTo>
                  <a:pt x="169681" y="2674"/>
                </a:lnTo>
                <a:lnTo>
                  <a:pt x="158829" y="9969"/>
                </a:lnTo>
                <a:lnTo>
                  <a:pt x="151429" y="20788"/>
                </a:lnTo>
                <a:lnTo>
                  <a:pt x="148589" y="34036"/>
                </a:lnTo>
                <a:lnTo>
                  <a:pt x="146732" y="53851"/>
                </a:lnTo>
                <a:lnTo>
                  <a:pt x="140017" y="76549"/>
                </a:lnTo>
                <a:lnTo>
                  <a:pt x="102869" y="116967"/>
                </a:lnTo>
                <a:lnTo>
                  <a:pt x="90804" y="122936"/>
                </a:lnTo>
                <a:lnTo>
                  <a:pt x="91439" y="123443"/>
                </a:lnTo>
                <a:lnTo>
                  <a:pt x="85470" y="118237"/>
                </a:lnTo>
                <a:lnTo>
                  <a:pt x="77088" y="114300"/>
                </a:lnTo>
                <a:lnTo>
                  <a:pt x="68579" y="114300"/>
                </a:lnTo>
                <a:lnTo>
                  <a:pt x="34289" y="114300"/>
                </a:lnTo>
                <a:lnTo>
                  <a:pt x="20949" y="116996"/>
                </a:lnTo>
                <a:lnTo>
                  <a:pt x="10048" y="124348"/>
                </a:lnTo>
                <a:lnTo>
                  <a:pt x="269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696" y="344810"/>
                </a:lnTo>
                <a:lnTo>
                  <a:pt x="10048" y="355711"/>
                </a:lnTo>
                <a:lnTo>
                  <a:pt x="20949" y="363063"/>
                </a:lnTo>
                <a:lnTo>
                  <a:pt x="34289" y="365759"/>
                </a:lnTo>
                <a:lnTo>
                  <a:pt x="68579" y="365759"/>
                </a:lnTo>
                <a:lnTo>
                  <a:pt x="78307" y="364291"/>
                </a:lnTo>
                <a:lnTo>
                  <a:pt x="86867" y="360203"/>
                </a:lnTo>
                <a:lnTo>
                  <a:pt x="93904" y="353972"/>
                </a:lnTo>
                <a:lnTo>
                  <a:pt x="99059" y="346075"/>
                </a:lnTo>
                <a:lnTo>
                  <a:pt x="99187" y="346075"/>
                </a:lnTo>
                <a:lnTo>
                  <a:pt x="99440" y="346075"/>
                </a:lnTo>
                <a:lnTo>
                  <a:pt x="100329" y="346328"/>
                </a:lnTo>
                <a:lnTo>
                  <a:pt x="101218" y="346582"/>
                </a:lnTo>
                <a:lnTo>
                  <a:pt x="102362" y="346837"/>
                </a:lnTo>
                <a:lnTo>
                  <a:pt x="102615" y="346963"/>
                </a:lnTo>
                <a:lnTo>
                  <a:pt x="102869" y="346963"/>
                </a:lnTo>
                <a:lnTo>
                  <a:pt x="109094" y="348491"/>
                </a:lnTo>
                <a:lnTo>
                  <a:pt x="149225" y="357886"/>
                </a:lnTo>
                <a:lnTo>
                  <a:pt x="194248" y="364708"/>
                </a:lnTo>
                <a:lnTo>
                  <a:pt x="217550" y="365759"/>
                </a:lnTo>
                <a:lnTo>
                  <a:pt x="280034" y="365759"/>
                </a:lnTo>
                <a:lnTo>
                  <a:pt x="293318" y="364378"/>
                </a:lnTo>
                <a:lnTo>
                  <a:pt x="304577" y="360235"/>
                </a:lnTo>
                <a:lnTo>
                  <a:pt x="313789" y="353329"/>
                </a:lnTo>
                <a:lnTo>
                  <a:pt x="320928" y="343662"/>
                </a:lnTo>
                <a:lnTo>
                  <a:pt x="321055" y="343534"/>
                </a:lnTo>
                <a:lnTo>
                  <a:pt x="323722" y="338327"/>
                </a:lnTo>
                <a:lnTo>
                  <a:pt x="325754" y="331469"/>
                </a:lnTo>
                <a:lnTo>
                  <a:pt x="327405" y="326136"/>
                </a:lnTo>
                <a:lnTo>
                  <a:pt x="328040" y="318769"/>
                </a:lnTo>
                <a:lnTo>
                  <a:pt x="326008" y="311276"/>
                </a:lnTo>
                <a:lnTo>
                  <a:pt x="333785" y="304297"/>
                </a:lnTo>
                <a:lnTo>
                  <a:pt x="347583" y="263874"/>
                </a:lnTo>
                <a:lnTo>
                  <a:pt x="346751" y="256702"/>
                </a:lnTo>
                <a:lnTo>
                  <a:pt x="344931" y="250698"/>
                </a:lnTo>
                <a:lnTo>
                  <a:pt x="349849" y="245096"/>
                </a:lnTo>
                <a:lnTo>
                  <a:pt x="354171" y="238077"/>
                </a:lnTo>
                <a:lnTo>
                  <a:pt x="357683" y="229463"/>
                </a:lnTo>
                <a:lnTo>
                  <a:pt x="360171" y="219075"/>
                </a:lnTo>
                <a:lnTo>
                  <a:pt x="360727" y="212006"/>
                </a:lnTo>
                <a:lnTo>
                  <a:pt x="360140" y="205009"/>
                </a:lnTo>
                <a:lnTo>
                  <a:pt x="358457" y="198250"/>
                </a:lnTo>
                <a:lnTo>
                  <a:pt x="355726" y="191896"/>
                </a:lnTo>
                <a:lnTo>
                  <a:pt x="359933" y="186150"/>
                </a:lnTo>
                <a:lnTo>
                  <a:pt x="362902" y="179927"/>
                </a:lnTo>
                <a:lnTo>
                  <a:pt x="364728" y="173466"/>
                </a:lnTo>
                <a:lnTo>
                  <a:pt x="365505" y="167005"/>
                </a:lnTo>
                <a:lnTo>
                  <a:pt x="365632" y="164719"/>
                </a:lnTo>
                <a:lnTo>
                  <a:pt x="365632" y="163194"/>
                </a:lnTo>
                <a:lnTo>
                  <a:pt x="365759" y="162178"/>
                </a:lnTo>
                <a:lnTo>
                  <a:pt x="365759" y="158876"/>
                </a:lnTo>
                <a:lnTo>
                  <a:pt x="363843" y="147603"/>
                </a:lnTo>
                <a:lnTo>
                  <a:pt x="357949" y="136318"/>
                </a:lnTo>
                <a:lnTo>
                  <a:pt x="347864" y="126533"/>
                </a:lnTo>
                <a:lnTo>
                  <a:pt x="333375" y="119761"/>
                </a:lnTo>
              </a:path>
            </a:pathLst>
          </a:custGeom>
          <a:noFill/>
          <a:ln w="12191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5" name="object 37"/>
          <p:cNvSpPr/>
          <p:nvPr/>
        </p:nvSpPr>
        <p:spPr>
          <a:xfrm>
            <a:off x="7808913" y="4803775"/>
            <a:ext cx="368300" cy="365125"/>
          </a:xfrm>
          <a:custGeom>
            <a:avLst/>
            <a:gdLst>
              <a:gd name="txL" fmla="*/ 0 w 367665"/>
              <a:gd name="txT" fmla="*/ 0 h 365760"/>
              <a:gd name="txR" fmla="*/ 367665 w 367665"/>
              <a:gd name="txB" fmla="*/ 365760 h 365760"/>
            </a:gdLst>
            <a:ahLst/>
            <a:cxnLst>
              <a:cxn ang="0">
                <a:pos x="22327" y="110284"/>
              </a:cxn>
              <a:cxn ang="0">
                <a:pos x="0" y="140064"/>
              </a:cxn>
              <a:cxn ang="0">
                <a:pos x="10722" y="335308"/>
              </a:cxn>
              <a:cxn ang="0">
                <a:pos x="72993" y="344774"/>
              </a:cxn>
              <a:cxn ang="0">
                <a:pos x="99980" y="333668"/>
              </a:cxn>
              <a:cxn ang="0">
                <a:pos x="341664" y="323955"/>
              </a:cxn>
              <a:cxn ang="0">
                <a:pos x="29763" y="323231"/>
              </a:cxn>
              <a:cxn ang="0">
                <a:pos x="29763" y="129291"/>
              </a:cxn>
              <a:cxn ang="0">
                <a:pos x="97370" y="116362"/>
              </a:cxn>
              <a:cxn ang="0">
                <a:pos x="82151" y="107744"/>
              </a:cxn>
              <a:cxn ang="0">
                <a:pos x="106122" y="326338"/>
              </a:cxn>
              <a:cxn ang="0">
                <a:pos x="108952" y="326930"/>
              </a:cxn>
              <a:cxn ang="0">
                <a:pos x="158916" y="337353"/>
              </a:cxn>
              <a:cxn ang="0">
                <a:pos x="298168" y="344774"/>
              </a:cxn>
              <a:cxn ang="0">
                <a:pos x="334075" y="333063"/>
              </a:cxn>
              <a:cxn ang="0">
                <a:pos x="79726" y="129291"/>
              </a:cxn>
              <a:cxn ang="0">
                <a:pos x="79726" y="323231"/>
              </a:cxn>
              <a:cxn ang="0">
                <a:pos x="185629" y="319847"/>
              </a:cxn>
              <a:cxn ang="0">
                <a:pos x="97505" y="302877"/>
              </a:cxn>
              <a:cxn ang="0">
                <a:pos x="107065" y="134918"/>
              </a:cxn>
              <a:cxn ang="0">
                <a:pos x="118119" y="129291"/>
              </a:cxn>
              <a:cxn ang="0">
                <a:pos x="313118" y="172389"/>
              </a:cxn>
              <a:cxn ang="0">
                <a:pos x="313118" y="183161"/>
              </a:cxn>
              <a:cxn ang="0">
                <a:pos x="357024" y="190674"/>
              </a:cxn>
              <a:cxn ang="0">
                <a:pos x="357615" y="210046"/>
              </a:cxn>
              <a:cxn ang="0">
                <a:pos x="333187" y="226258"/>
              </a:cxn>
              <a:cxn ang="0">
                <a:pos x="298168" y="234638"/>
              </a:cxn>
              <a:cxn ang="0">
                <a:pos x="339774" y="239332"/>
              </a:cxn>
              <a:cxn ang="0">
                <a:pos x="343958" y="259182"/>
              </a:cxn>
              <a:cxn ang="0">
                <a:pos x="327292" y="278389"/>
              </a:cxn>
              <a:cxn ang="0">
                <a:pos x="285915" y="282526"/>
              </a:cxn>
              <a:cxn ang="0">
                <a:pos x="324430" y="290905"/>
              </a:cxn>
              <a:cxn ang="0">
                <a:pos x="322142" y="310417"/>
              </a:cxn>
              <a:cxn ang="0">
                <a:pos x="310695" y="323231"/>
              </a:cxn>
              <a:cxn ang="0">
                <a:pos x="348675" y="307428"/>
              </a:cxn>
              <a:cxn ang="0">
                <a:pos x="355438" y="286841"/>
              </a:cxn>
              <a:cxn ang="0">
                <a:pos x="367255" y="236314"/>
              </a:cxn>
              <a:cxn ang="0">
                <a:pos x="380911" y="216301"/>
              </a:cxn>
              <a:cxn ang="0">
                <a:pos x="383519" y="193248"/>
              </a:cxn>
              <a:cxn ang="0">
                <a:pos x="383299" y="175471"/>
              </a:cxn>
              <a:cxn ang="0">
                <a:pos x="389207" y="157425"/>
              </a:cxn>
              <a:cxn ang="0">
                <a:pos x="365102" y="153473"/>
              </a:cxn>
              <a:cxn ang="0">
                <a:pos x="194738" y="21547"/>
              </a:cxn>
              <a:cxn ang="0">
                <a:pos x="226556" y="52759"/>
              </a:cxn>
              <a:cxn ang="0">
                <a:pos x="228493" y="100620"/>
              </a:cxn>
              <a:cxn ang="0">
                <a:pos x="289464" y="129574"/>
              </a:cxn>
              <a:cxn ang="0">
                <a:pos x="389391" y="153473"/>
              </a:cxn>
              <a:cxn ang="0">
                <a:pos x="251705" y="108102"/>
              </a:cxn>
              <a:cxn ang="0">
                <a:pos x="254546" y="83608"/>
              </a:cxn>
              <a:cxn ang="0">
                <a:pos x="235258" y="21833"/>
              </a:cxn>
              <a:cxn ang="0">
                <a:pos x="158242" y="32083"/>
              </a:cxn>
              <a:cxn ang="0">
                <a:pos x="109431" y="110284"/>
              </a:cxn>
              <a:cxn ang="0">
                <a:pos x="141422" y="116362"/>
              </a:cxn>
              <a:cxn ang="0">
                <a:pos x="178730" y="60864"/>
              </a:cxn>
              <a:cxn ang="0">
                <a:pos x="187062" y="21547"/>
              </a:cxn>
              <a:cxn ang="0">
                <a:pos x="194738" y="0"/>
              </a:cxn>
            </a:cxnLst>
            <a:rect l="txL" t="txT" r="txR" b="txB"/>
            <a:pathLst>
              <a:path w="367665" h="365760">
                <a:moveTo>
                  <a:pt x="77470" y="114300"/>
                </a:moveTo>
                <a:lnTo>
                  <a:pt x="34417" y="114300"/>
                </a:lnTo>
                <a:lnTo>
                  <a:pt x="21056" y="116996"/>
                </a:lnTo>
                <a:lnTo>
                  <a:pt x="10112" y="124348"/>
                </a:lnTo>
                <a:lnTo>
                  <a:pt x="271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716" y="344810"/>
                </a:lnTo>
                <a:lnTo>
                  <a:pt x="10112" y="355711"/>
                </a:lnTo>
                <a:lnTo>
                  <a:pt x="21056" y="363063"/>
                </a:lnTo>
                <a:lnTo>
                  <a:pt x="34417" y="365759"/>
                </a:lnTo>
                <a:lnTo>
                  <a:pt x="68833" y="365759"/>
                </a:lnTo>
                <a:lnTo>
                  <a:pt x="78634" y="364291"/>
                </a:lnTo>
                <a:lnTo>
                  <a:pt x="87233" y="360203"/>
                </a:lnTo>
                <a:lnTo>
                  <a:pt x="94283" y="353972"/>
                </a:lnTo>
                <a:lnTo>
                  <a:pt x="99441" y="346075"/>
                </a:lnTo>
                <a:lnTo>
                  <a:pt x="320412" y="346075"/>
                </a:lnTo>
                <a:lnTo>
                  <a:pt x="322199" y="343662"/>
                </a:lnTo>
                <a:lnTo>
                  <a:pt x="322325" y="343534"/>
                </a:lnTo>
                <a:lnTo>
                  <a:pt x="322651" y="342900"/>
                </a:lnTo>
                <a:lnTo>
                  <a:pt x="28067" y="342900"/>
                </a:lnTo>
                <a:lnTo>
                  <a:pt x="22987" y="337819"/>
                </a:lnTo>
                <a:lnTo>
                  <a:pt x="22987" y="142239"/>
                </a:lnTo>
                <a:lnTo>
                  <a:pt x="28067" y="137159"/>
                </a:lnTo>
                <a:lnTo>
                  <a:pt x="111389" y="137159"/>
                </a:lnTo>
                <a:lnTo>
                  <a:pt x="133362" y="123443"/>
                </a:lnTo>
                <a:lnTo>
                  <a:pt x="91821" y="123443"/>
                </a:lnTo>
                <a:lnTo>
                  <a:pt x="91185" y="122935"/>
                </a:lnTo>
                <a:lnTo>
                  <a:pt x="85725" y="118237"/>
                </a:lnTo>
                <a:lnTo>
                  <a:pt x="77470" y="114300"/>
                </a:lnTo>
                <a:close/>
              </a:path>
              <a:path w="367665" h="365760">
                <a:moveTo>
                  <a:pt x="320412" y="346075"/>
                </a:moveTo>
                <a:lnTo>
                  <a:pt x="99822" y="346075"/>
                </a:lnTo>
                <a:lnTo>
                  <a:pt x="100075" y="346201"/>
                </a:lnTo>
                <a:lnTo>
                  <a:pt x="100838" y="346328"/>
                </a:lnTo>
                <a:lnTo>
                  <a:pt x="101726" y="346582"/>
                </a:lnTo>
                <a:lnTo>
                  <a:pt x="102743" y="346837"/>
                </a:lnTo>
                <a:lnTo>
                  <a:pt x="102997" y="346963"/>
                </a:lnTo>
                <a:lnTo>
                  <a:pt x="103250" y="346963"/>
                </a:lnTo>
                <a:lnTo>
                  <a:pt x="149859" y="357885"/>
                </a:lnTo>
                <a:lnTo>
                  <a:pt x="195044" y="364708"/>
                </a:lnTo>
                <a:lnTo>
                  <a:pt x="218440" y="365759"/>
                </a:lnTo>
                <a:lnTo>
                  <a:pt x="281177" y="365759"/>
                </a:lnTo>
                <a:lnTo>
                  <a:pt x="294481" y="364378"/>
                </a:lnTo>
                <a:lnTo>
                  <a:pt x="305784" y="360235"/>
                </a:lnTo>
                <a:lnTo>
                  <a:pt x="315039" y="353329"/>
                </a:lnTo>
                <a:lnTo>
                  <a:pt x="320412" y="346075"/>
                </a:lnTo>
                <a:close/>
              </a:path>
              <a:path w="367665" h="365760">
                <a:moveTo>
                  <a:pt x="111389" y="137159"/>
                </a:moveTo>
                <a:lnTo>
                  <a:pt x="75183" y="137159"/>
                </a:lnTo>
                <a:lnTo>
                  <a:pt x="80264" y="142239"/>
                </a:lnTo>
                <a:lnTo>
                  <a:pt x="80264" y="337819"/>
                </a:lnTo>
                <a:lnTo>
                  <a:pt x="75183" y="342900"/>
                </a:lnTo>
                <a:lnTo>
                  <a:pt x="218440" y="342900"/>
                </a:lnTo>
                <a:lnTo>
                  <a:pt x="195264" y="341784"/>
                </a:lnTo>
                <a:lnTo>
                  <a:pt x="175053" y="339312"/>
                </a:lnTo>
                <a:lnTo>
                  <a:pt x="111442" y="325485"/>
                </a:lnTo>
                <a:lnTo>
                  <a:pt x="101600" y="322960"/>
                </a:lnTo>
                <a:lnTo>
                  <a:pt x="91948" y="321309"/>
                </a:lnTo>
                <a:lnTo>
                  <a:pt x="91821" y="149732"/>
                </a:lnTo>
                <a:lnTo>
                  <a:pt x="95250" y="144779"/>
                </a:lnTo>
                <a:lnTo>
                  <a:pt x="100965" y="143128"/>
                </a:lnTo>
                <a:lnTo>
                  <a:pt x="101600" y="142875"/>
                </a:lnTo>
                <a:lnTo>
                  <a:pt x="102616" y="142620"/>
                </a:lnTo>
                <a:lnTo>
                  <a:pt x="111389" y="137159"/>
                </a:lnTo>
                <a:close/>
              </a:path>
              <a:path w="367665" h="365760">
                <a:moveTo>
                  <a:pt x="344170" y="162306"/>
                </a:moveTo>
                <a:lnTo>
                  <a:pt x="321309" y="182879"/>
                </a:lnTo>
                <a:lnTo>
                  <a:pt x="295275" y="182879"/>
                </a:lnTo>
                <a:lnTo>
                  <a:pt x="292607" y="185419"/>
                </a:lnTo>
                <a:lnTo>
                  <a:pt x="292607" y="191769"/>
                </a:lnTo>
                <a:lnTo>
                  <a:pt x="295275" y="194309"/>
                </a:lnTo>
                <a:lnTo>
                  <a:pt x="320675" y="194309"/>
                </a:lnTo>
                <a:lnTo>
                  <a:pt x="330926" y="196639"/>
                </a:lnTo>
                <a:lnTo>
                  <a:pt x="336677" y="202279"/>
                </a:lnTo>
                <a:lnTo>
                  <a:pt x="338998" y="209204"/>
                </a:lnTo>
                <a:lnTo>
                  <a:pt x="338963" y="215391"/>
                </a:lnTo>
                <a:lnTo>
                  <a:pt x="337236" y="222831"/>
                </a:lnTo>
                <a:lnTo>
                  <a:pt x="333343" y="230901"/>
                </a:lnTo>
                <a:lnTo>
                  <a:pt x="326068" y="237376"/>
                </a:lnTo>
                <a:lnTo>
                  <a:pt x="314198" y="240029"/>
                </a:lnTo>
                <a:lnTo>
                  <a:pt x="283718" y="240029"/>
                </a:lnTo>
                <a:lnTo>
                  <a:pt x="281177" y="242569"/>
                </a:lnTo>
                <a:lnTo>
                  <a:pt x="281177" y="248919"/>
                </a:lnTo>
                <a:lnTo>
                  <a:pt x="283718" y="251459"/>
                </a:lnTo>
                <a:lnTo>
                  <a:pt x="309499" y="251459"/>
                </a:lnTo>
                <a:lnTo>
                  <a:pt x="320411" y="253898"/>
                </a:lnTo>
                <a:lnTo>
                  <a:pt x="325262" y="259921"/>
                </a:lnTo>
                <a:lnTo>
                  <a:pt x="325947" y="267587"/>
                </a:lnTo>
                <a:lnTo>
                  <a:pt x="324357" y="274954"/>
                </a:lnTo>
                <a:lnTo>
                  <a:pt x="321563" y="283303"/>
                </a:lnTo>
                <a:lnTo>
                  <a:pt x="317055" y="290401"/>
                </a:lnTo>
                <a:lnTo>
                  <a:pt x="308641" y="295332"/>
                </a:lnTo>
                <a:lnTo>
                  <a:pt x="294131" y="297179"/>
                </a:lnTo>
                <a:lnTo>
                  <a:pt x="272160" y="297179"/>
                </a:lnTo>
                <a:lnTo>
                  <a:pt x="269621" y="299719"/>
                </a:lnTo>
                <a:lnTo>
                  <a:pt x="269621" y="306069"/>
                </a:lnTo>
                <a:lnTo>
                  <a:pt x="272160" y="308609"/>
                </a:lnTo>
                <a:lnTo>
                  <a:pt x="305943" y="308609"/>
                </a:lnTo>
                <a:lnTo>
                  <a:pt x="306577" y="320420"/>
                </a:lnTo>
                <a:lnTo>
                  <a:pt x="305180" y="324738"/>
                </a:lnTo>
                <a:lnTo>
                  <a:pt x="303783" y="329310"/>
                </a:lnTo>
                <a:lnTo>
                  <a:pt x="302132" y="332739"/>
                </a:lnTo>
                <a:lnTo>
                  <a:pt x="298576" y="339089"/>
                </a:lnTo>
                <a:lnTo>
                  <a:pt x="292989" y="342900"/>
                </a:lnTo>
                <a:lnTo>
                  <a:pt x="322651" y="342900"/>
                </a:lnTo>
                <a:lnTo>
                  <a:pt x="324993" y="338327"/>
                </a:lnTo>
                <a:lnTo>
                  <a:pt x="328802" y="326135"/>
                </a:lnTo>
                <a:lnTo>
                  <a:pt x="329438" y="318769"/>
                </a:lnTo>
                <a:lnTo>
                  <a:pt x="327405" y="311276"/>
                </a:lnTo>
                <a:lnTo>
                  <a:pt x="335184" y="304297"/>
                </a:lnTo>
                <a:lnTo>
                  <a:pt x="349091" y="263874"/>
                </a:lnTo>
                <a:lnTo>
                  <a:pt x="348222" y="256702"/>
                </a:lnTo>
                <a:lnTo>
                  <a:pt x="346328" y="250697"/>
                </a:lnTo>
                <a:lnTo>
                  <a:pt x="351319" y="245096"/>
                </a:lnTo>
                <a:lnTo>
                  <a:pt x="355679" y="238077"/>
                </a:lnTo>
                <a:lnTo>
                  <a:pt x="359205" y="229463"/>
                </a:lnTo>
                <a:lnTo>
                  <a:pt x="361696" y="219075"/>
                </a:lnTo>
                <a:lnTo>
                  <a:pt x="362251" y="212006"/>
                </a:lnTo>
                <a:lnTo>
                  <a:pt x="361664" y="205009"/>
                </a:lnTo>
                <a:lnTo>
                  <a:pt x="359981" y="198250"/>
                </a:lnTo>
                <a:lnTo>
                  <a:pt x="357250" y="191896"/>
                </a:lnTo>
                <a:lnTo>
                  <a:pt x="361457" y="186150"/>
                </a:lnTo>
                <a:lnTo>
                  <a:pt x="364426" y="179927"/>
                </a:lnTo>
                <a:lnTo>
                  <a:pt x="366252" y="173466"/>
                </a:lnTo>
                <a:lnTo>
                  <a:pt x="367029" y="167004"/>
                </a:lnTo>
                <a:lnTo>
                  <a:pt x="367156" y="163194"/>
                </a:lnTo>
                <a:lnTo>
                  <a:pt x="367204" y="162813"/>
                </a:lnTo>
                <a:lnTo>
                  <a:pt x="344297" y="162813"/>
                </a:lnTo>
                <a:lnTo>
                  <a:pt x="344170" y="162306"/>
                </a:lnTo>
                <a:close/>
              </a:path>
              <a:path w="367665" h="365760">
                <a:moveTo>
                  <a:pt x="221528" y="22859"/>
                </a:moveTo>
                <a:lnTo>
                  <a:pt x="183642" y="22859"/>
                </a:lnTo>
                <a:lnTo>
                  <a:pt x="194024" y="27118"/>
                </a:lnTo>
                <a:lnTo>
                  <a:pt x="204977" y="38734"/>
                </a:lnTo>
                <a:lnTo>
                  <a:pt x="213645" y="55971"/>
                </a:lnTo>
                <a:lnTo>
                  <a:pt x="217170" y="77088"/>
                </a:lnTo>
                <a:lnTo>
                  <a:pt x="216862" y="93976"/>
                </a:lnTo>
                <a:lnTo>
                  <a:pt x="215471" y="106743"/>
                </a:lnTo>
                <a:lnTo>
                  <a:pt x="212275" y="119760"/>
                </a:lnTo>
                <a:lnTo>
                  <a:pt x="206628" y="137159"/>
                </a:lnTo>
                <a:lnTo>
                  <a:pt x="272968" y="137459"/>
                </a:lnTo>
                <a:lnTo>
                  <a:pt x="323161" y="139678"/>
                </a:lnTo>
                <a:lnTo>
                  <a:pt x="344297" y="162813"/>
                </a:lnTo>
                <a:lnTo>
                  <a:pt x="367204" y="162813"/>
                </a:lnTo>
                <a:lnTo>
                  <a:pt x="349335" y="126533"/>
                </a:lnTo>
                <a:lnTo>
                  <a:pt x="299164" y="116268"/>
                </a:lnTo>
                <a:lnTo>
                  <a:pt x="237363" y="114681"/>
                </a:lnTo>
                <a:lnTo>
                  <a:pt x="238763" y="106717"/>
                </a:lnTo>
                <a:lnTo>
                  <a:pt x="239617" y="98313"/>
                </a:lnTo>
                <a:lnTo>
                  <a:pt x="240041" y="88695"/>
                </a:lnTo>
                <a:lnTo>
                  <a:pt x="240063" y="76549"/>
                </a:lnTo>
                <a:lnTo>
                  <a:pt x="235059" y="47738"/>
                </a:lnTo>
                <a:lnTo>
                  <a:pt x="221853" y="23161"/>
                </a:lnTo>
                <a:lnTo>
                  <a:pt x="221528" y="22859"/>
                </a:lnTo>
                <a:close/>
              </a:path>
              <a:path w="367665" h="365760">
                <a:moveTo>
                  <a:pt x="183642" y="0"/>
                </a:moveTo>
                <a:lnTo>
                  <a:pt x="149225" y="34035"/>
                </a:lnTo>
                <a:lnTo>
                  <a:pt x="147363" y="53851"/>
                </a:lnTo>
                <a:lnTo>
                  <a:pt x="140620" y="76549"/>
                </a:lnTo>
                <a:lnTo>
                  <a:pt x="103196" y="116996"/>
                </a:lnTo>
                <a:lnTo>
                  <a:pt x="91212" y="122924"/>
                </a:lnTo>
                <a:lnTo>
                  <a:pt x="91821" y="123443"/>
                </a:lnTo>
                <a:lnTo>
                  <a:pt x="133362" y="123443"/>
                </a:lnTo>
                <a:lnTo>
                  <a:pt x="136080" y="121747"/>
                </a:lnTo>
                <a:lnTo>
                  <a:pt x="157194" y="94789"/>
                </a:lnTo>
                <a:lnTo>
                  <a:pt x="168544" y="64569"/>
                </a:lnTo>
                <a:lnTo>
                  <a:pt x="172084" y="34289"/>
                </a:lnTo>
                <a:lnTo>
                  <a:pt x="172212" y="28828"/>
                </a:lnTo>
                <a:lnTo>
                  <a:pt x="176402" y="22859"/>
                </a:lnTo>
                <a:lnTo>
                  <a:pt x="221528" y="22859"/>
                </a:lnTo>
                <a:lnTo>
                  <a:pt x="203670" y="6276"/>
                </a:lnTo>
                <a:lnTo>
                  <a:pt x="18364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6" name="object 38"/>
          <p:cNvSpPr/>
          <p:nvPr/>
        </p:nvSpPr>
        <p:spPr>
          <a:xfrm>
            <a:off x="7900988" y="4826000"/>
            <a:ext cx="252412" cy="320675"/>
          </a:xfrm>
          <a:custGeom>
            <a:avLst/>
            <a:gdLst>
              <a:gd name="txL" fmla="*/ 0 w 252729"/>
              <a:gd name="txT" fmla="*/ 0 h 320039"/>
              <a:gd name="txR" fmla="*/ 252729 w 252729"/>
              <a:gd name="txB" fmla="*/ 320039 h 320039"/>
            </a:gdLst>
            <a:ahLst/>
            <a:cxnLst>
              <a:cxn ang="0">
                <a:pos x="240899" y="158641"/>
              </a:cxn>
              <a:cxn ang="0">
                <a:pos x="231434" y="169251"/>
              </a:cxn>
              <a:cxn ang="0">
                <a:pos x="197995" y="171197"/>
              </a:cxn>
              <a:cxn ang="0">
                <a:pos x="192397" y="173911"/>
              </a:cxn>
              <a:cxn ang="0">
                <a:pos x="192397" y="180704"/>
              </a:cxn>
              <a:cxn ang="0">
                <a:pos x="197995" y="183422"/>
              </a:cxn>
              <a:cxn ang="0">
                <a:pos x="229116" y="185913"/>
              </a:cxn>
              <a:cxn ang="0">
                <a:pos x="236852" y="199355"/>
              </a:cxn>
              <a:cxn ang="0">
                <a:pos x="235163" y="213934"/>
              </a:cxn>
              <a:cxn ang="0">
                <a:pos x="224461" y="229495"/>
              </a:cxn>
              <a:cxn ang="0">
                <a:pos x="186923" y="232334"/>
              </a:cxn>
              <a:cxn ang="0">
                <a:pos x="181447" y="235050"/>
              </a:cxn>
              <a:cxn ang="0">
                <a:pos x="181447" y="241846"/>
              </a:cxn>
              <a:cxn ang="0">
                <a:pos x="186923" y="244561"/>
              </a:cxn>
              <a:cxn ang="0">
                <a:pos x="219041" y="247170"/>
              </a:cxn>
              <a:cxn ang="0">
                <a:pos x="224345" y="261812"/>
              </a:cxn>
              <a:cxn ang="0">
                <a:pos x="220145" y="278632"/>
              </a:cxn>
              <a:cxn ang="0">
                <a:pos x="207759" y="291500"/>
              </a:cxn>
              <a:cxn ang="0">
                <a:pos x="175849" y="293476"/>
              </a:cxn>
              <a:cxn ang="0">
                <a:pos x="170374" y="296191"/>
              </a:cxn>
              <a:cxn ang="0">
                <a:pos x="170374" y="302987"/>
              </a:cxn>
              <a:cxn ang="0">
                <a:pos x="175849" y="305705"/>
              </a:cxn>
              <a:cxn ang="0">
                <a:pos x="205174" y="305705"/>
              </a:cxn>
              <a:cxn ang="0">
                <a:pos x="204445" y="322960"/>
              </a:cxn>
              <a:cxn ang="0">
                <a:pos x="201526" y="331517"/>
              </a:cxn>
              <a:cxn ang="0">
                <a:pos x="192765" y="342388"/>
              </a:cxn>
              <a:cxn ang="0">
                <a:pos x="121330" y="342388"/>
              </a:cxn>
              <a:cxn ang="0">
                <a:pos x="33500" y="327610"/>
              </a:cxn>
              <a:cxn ang="0">
                <a:pos x="126" y="319290"/>
              </a:cxn>
              <a:cxn ang="0">
                <a:pos x="0" y="141439"/>
              </a:cxn>
              <a:cxn ang="0">
                <a:pos x="3292" y="130437"/>
              </a:cxn>
              <a:cxn ang="0">
                <a:pos x="9370" y="128396"/>
              </a:cxn>
              <a:cxn ang="0">
                <a:pos x="73519" y="44621"/>
              </a:cxn>
              <a:cxn ang="0">
                <a:pos x="81048" y="0"/>
              </a:cxn>
              <a:cxn ang="0">
                <a:pos x="97934" y="4561"/>
              </a:cxn>
              <a:cxn ang="0">
                <a:pos x="116734" y="35423"/>
              </a:cxn>
              <a:cxn ang="0">
                <a:pos x="119818" y="76082"/>
              </a:cxn>
              <a:cxn ang="0">
                <a:pos x="115440" y="103602"/>
              </a:cxn>
              <a:cxn ang="0">
                <a:pos x="173580" y="122601"/>
              </a:cxn>
              <a:cxn ang="0">
                <a:pos x="241927" y="141710"/>
              </a:cxn>
              <a:cxn ang="0">
                <a:pos x="241927" y="149727"/>
              </a:cxn>
              <a:cxn ang="0">
                <a:pos x="241685" y="153260"/>
              </a:cxn>
            </a:cxnLst>
            <a:rect l="txL" t="txT" r="txR" b="txB"/>
            <a:pathLst>
              <a:path w="252729" h="320039">
                <a:moveTo>
                  <a:pt x="252222" y="143256"/>
                </a:moveTo>
                <a:lnTo>
                  <a:pt x="251402" y="148286"/>
                </a:lnTo>
                <a:lnTo>
                  <a:pt x="248332" y="153781"/>
                </a:lnTo>
                <a:lnTo>
                  <a:pt x="241524" y="158204"/>
                </a:lnTo>
                <a:lnTo>
                  <a:pt x="229488" y="160020"/>
                </a:lnTo>
                <a:lnTo>
                  <a:pt x="206628" y="160020"/>
                </a:lnTo>
                <a:lnTo>
                  <a:pt x="203453" y="160020"/>
                </a:lnTo>
                <a:lnTo>
                  <a:pt x="200786" y="162560"/>
                </a:lnTo>
                <a:lnTo>
                  <a:pt x="200786" y="165735"/>
                </a:lnTo>
                <a:lnTo>
                  <a:pt x="200786" y="168910"/>
                </a:lnTo>
                <a:lnTo>
                  <a:pt x="203453" y="171450"/>
                </a:lnTo>
                <a:lnTo>
                  <a:pt x="206628" y="171450"/>
                </a:lnTo>
                <a:lnTo>
                  <a:pt x="228853" y="171450"/>
                </a:lnTo>
                <a:lnTo>
                  <a:pt x="239105" y="173779"/>
                </a:lnTo>
                <a:lnTo>
                  <a:pt x="244856" y="179419"/>
                </a:lnTo>
                <a:lnTo>
                  <a:pt x="247177" y="186344"/>
                </a:lnTo>
                <a:lnTo>
                  <a:pt x="247142" y="192532"/>
                </a:lnTo>
                <a:lnTo>
                  <a:pt x="245415" y="199971"/>
                </a:lnTo>
                <a:lnTo>
                  <a:pt x="241522" y="208041"/>
                </a:lnTo>
                <a:lnTo>
                  <a:pt x="234247" y="214516"/>
                </a:lnTo>
                <a:lnTo>
                  <a:pt x="222376" y="217170"/>
                </a:lnTo>
                <a:lnTo>
                  <a:pt x="195072" y="217170"/>
                </a:lnTo>
                <a:lnTo>
                  <a:pt x="191897" y="217170"/>
                </a:lnTo>
                <a:lnTo>
                  <a:pt x="189356" y="219710"/>
                </a:lnTo>
                <a:lnTo>
                  <a:pt x="189356" y="222885"/>
                </a:lnTo>
                <a:lnTo>
                  <a:pt x="189356" y="226060"/>
                </a:lnTo>
                <a:lnTo>
                  <a:pt x="191897" y="228600"/>
                </a:lnTo>
                <a:lnTo>
                  <a:pt x="195072" y="228600"/>
                </a:lnTo>
                <a:lnTo>
                  <a:pt x="217677" y="228600"/>
                </a:lnTo>
                <a:lnTo>
                  <a:pt x="228590" y="231038"/>
                </a:lnTo>
                <a:lnTo>
                  <a:pt x="233441" y="237061"/>
                </a:lnTo>
                <a:lnTo>
                  <a:pt x="234126" y="244727"/>
                </a:lnTo>
                <a:lnTo>
                  <a:pt x="232536" y="252095"/>
                </a:lnTo>
                <a:lnTo>
                  <a:pt x="229742" y="260443"/>
                </a:lnTo>
                <a:lnTo>
                  <a:pt x="225234" y="267541"/>
                </a:lnTo>
                <a:lnTo>
                  <a:pt x="216820" y="272472"/>
                </a:lnTo>
                <a:lnTo>
                  <a:pt x="202310" y="274320"/>
                </a:lnTo>
                <a:lnTo>
                  <a:pt x="183514" y="274320"/>
                </a:lnTo>
                <a:lnTo>
                  <a:pt x="180339" y="274320"/>
                </a:lnTo>
                <a:lnTo>
                  <a:pt x="177800" y="276860"/>
                </a:lnTo>
                <a:lnTo>
                  <a:pt x="177800" y="280035"/>
                </a:lnTo>
                <a:lnTo>
                  <a:pt x="177800" y="283210"/>
                </a:lnTo>
                <a:lnTo>
                  <a:pt x="180339" y="285750"/>
                </a:lnTo>
                <a:lnTo>
                  <a:pt x="183514" y="285750"/>
                </a:lnTo>
                <a:lnTo>
                  <a:pt x="201549" y="285750"/>
                </a:lnTo>
                <a:lnTo>
                  <a:pt x="214122" y="285750"/>
                </a:lnTo>
                <a:lnTo>
                  <a:pt x="214756" y="297561"/>
                </a:lnTo>
                <a:lnTo>
                  <a:pt x="213359" y="301879"/>
                </a:lnTo>
                <a:lnTo>
                  <a:pt x="211962" y="306451"/>
                </a:lnTo>
                <a:lnTo>
                  <a:pt x="210311" y="309880"/>
                </a:lnTo>
                <a:lnTo>
                  <a:pt x="206755" y="316230"/>
                </a:lnTo>
                <a:lnTo>
                  <a:pt x="201168" y="320040"/>
                </a:lnTo>
                <a:lnTo>
                  <a:pt x="189356" y="320040"/>
                </a:lnTo>
                <a:lnTo>
                  <a:pt x="126619" y="320040"/>
                </a:lnTo>
                <a:lnTo>
                  <a:pt x="83232" y="316452"/>
                </a:lnTo>
                <a:lnTo>
                  <a:pt x="34960" y="306226"/>
                </a:lnTo>
                <a:lnTo>
                  <a:pt x="9778" y="300101"/>
                </a:lnTo>
                <a:lnTo>
                  <a:pt x="126" y="298450"/>
                </a:lnTo>
                <a:lnTo>
                  <a:pt x="126" y="290068"/>
                </a:lnTo>
                <a:lnTo>
                  <a:pt x="0" y="132207"/>
                </a:lnTo>
                <a:lnTo>
                  <a:pt x="0" y="126873"/>
                </a:lnTo>
                <a:lnTo>
                  <a:pt x="3428" y="121920"/>
                </a:lnTo>
                <a:lnTo>
                  <a:pt x="9144" y="120269"/>
                </a:lnTo>
                <a:lnTo>
                  <a:pt x="9778" y="120015"/>
                </a:lnTo>
                <a:lnTo>
                  <a:pt x="44259" y="98887"/>
                </a:lnTo>
                <a:lnTo>
                  <a:pt x="76723" y="41709"/>
                </a:lnTo>
                <a:lnTo>
                  <a:pt x="80391" y="5969"/>
                </a:lnTo>
                <a:lnTo>
                  <a:pt x="84581" y="0"/>
                </a:lnTo>
                <a:lnTo>
                  <a:pt x="91821" y="0"/>
                </a:lnTo>
                <a:lnTo>
                  <a:pt x="102203" y="4258"/>
                </a:lnTo>
                <a:lnTo>
                  <a:pt x="113156" y="15875"/>
                </a:lnTo>
                <a:lnTo>
                  <a:pt x="121824" y="33111"/>
                </a:lnTo>
                <a:lnTo>
                  <a:pt x="125349" y="54229"/>
                </a:lnTo>
                <a:lnTo>
                  <a:pt x="125041" y="71116"/>
                </a:lnTo>
                <a:lnTo>
                  <a:pt x="123650" y="83883"/>
                </a:lnTo>
                <a:lnTo>
                  <a:pt x="120473" y="96841"/>
                </a:lnTo>
                <a:lnTo>
                  <a:pt x="114807" y="114300"/>
                </a:lnTo>
                <a:lnTo>
                  <a:pt x="181147" y="114599"/>
                </a:lnTo>
                <a:lnTo>
                  <a:pt x="231340" y="116818"/>
                </a:lnTo>
                <a:lnTo>
                  <a:pt x="252475" y="132461"/>
                </a:lnTo>
                <a:lnTo>
                  <a:pt x="252475" y="136017"/>
                </a:lnTo>
                <a:lnTo>
                  <a:pt x="252475" y="139954"/>
                </a:lnTo>
                <a:lnTo>
                  <a:pt x="252349" y="139446"/>
                </a:lnTo>
                <a:lnTo>
                  <a:pt x="252222" y="143256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7" name="object 39"/>
          <p:cNvSpPr/>
          <p:nvPr/>
        </p:nvSpPr>
        <p:spPr>
          <a:xfrm>
            <a:off x="7826375" y="4933950"/>
            <a:ext cx="68263" cy="21907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28" name="object 40"/>
          <p:cNvSpPr/>
          <p:nvPr/>
        </p:nvSpPr>
        <p:spPr>
          <a:xfrm>
            <a:off x="7808913" y="4803775"/>
            <a:ext cx="368300" cy="365125"/>
          </a:xfrm>
          <a:custGeom>
            <a:avLst/>
            <a:gdLst>
              <a:gd name="txL" fmla="*/ 0 w 367665"/>
              <a:gd name="txT" fmla="*/ 0 h 365760"/>
              <a:gd name="txR" fmla="*/ 367665 w 367665"/>
              <a:gd name="txB" fmla="*/ 365760 h 365760"/>
            </a:gdLst>
            <a:ahLst/>
            <a:cxnLst>
              <a:cxn ang="0">
                <a:pos x="339789" y="110795"/>
              </a:cxn>
              <a:cxn ang="0">
                <a:pos x="287751" y="108850"/>
              </a:cxn>
              <a:cxn ang="0">
                <a:pos x="253191" y="100595"/>
              </a:cxn>
              <a:cxn ang="0">
                <a:pos x="254546" y="83608"/>
              </a:cxn>
              <a:cxn ang="0">
                <a:pos x="249262" y="45000"/>
              </a:cxn>
              <a:cxn ang="0">
                <a:pos x="215976" y="5915"/>
              </a:cxn>
              <a:cxn ang="0">
                <a:pos x="180663" y="2521"/>
              </a:cxn>
              <a:cxn ang="0">
                <a:pos x="161256" y="19596"/>
              </a:cxn>
              <a:cxn ang="0">
                <a:pos x="156269" y="50762"/>
              </a:cxn>
              <a:cxn ang="0">
                <a:pos x="109489" y="110256"/>
              </a:cxn>
              <a:cxn ang="0">
                <a:pos x="97370" y="116362"/>
              </a:cxn>
              <a:cxn ang="0">
                <a:pos x="82151" y="107744"/>
              </a:cxn>
              <a:cxn ang="0">
                <a:pos x="36497" y="107744"/>
              </a:cxn>
              <a:cxn ang="0">
                <a:pos x="10722" y="117213"/>
              </a:cxn>
              <a:cxn ang="0">
                <a:pos x="0" y="140064"/>
              </a:cxn>
              <a:cxn ang="0">
                <a:pos x="2886" y="325035"/>
              </a:cxn>
              <a:cxn ang="0">
                <a:pos x="22327" y="342236"/>
              </a:cxn>
              <a:cxn ang="0">
                <a:pos x="72993" y="344774"/>
              </a:cxn>
              <a:cxn ang="0">
                <a:pos x="92503" y="339537"/>
              </a:cxn>
              <a:cxn ang="0">
                <a:pos x="105450" y="326227"/>
              </a:cxn>
              <a:cxn ang="0">
                <a:pos x="106122" y="326338"/>
              </a:cxn>
              <a:cxn ang="0">
                <a:pos x="107873" y="326704"/>
              </a:cxn>
              <a:cxn ang="0">
                <a:pos x="109219" y="327056"/>
              </a:cxn>
              <a:cxn ang="0">
                <a:pos x="116110" y="328503"/>
              </a:cxn>
              <a:cxn ang="0">
                <a:pos x="206830" y="343786"/>
              </a:cxn>
              <a:cxn ang="0">
                <a:pos x="298168" y="344774"/>
              </a:cxn>
              <a:cxn ang="0">
                <a:pos x="324261" y="339568"/>
              </a:cxn>
              <a:cxn ang="0">
                <a:pos x="341664" y="323955"/>
              </a:cxn>
              <a:cxn ang="0">
                <a:pos x="344628" y="318925"/>
              </a:cxn>
              <a:cxn ang="0">
                <a:pos x="348675" y="307428"/>
              </a:cxn>
              <a:cxn ang="0">
                <a:pos x="347180" y="293419"/>
              </a:cxn>
              <a:cxn ang="0">
                <a:pos x="370184" y="248737"/>
              </a:cxn>
              <a:cxn ang="0">
                <a:pos x="367255" y="236314"/>
              </a:cxn>
              <a:cxn ang="0">
                <a:pos x="377170" y="224419"/>
              </a:cxn>
              <a:cxn ang="0">
                <a:pos x="383552" y="206507"/>
              </a:cxn>
              <a:cxn ang="0">
                <a:pos x="383519" y="193248"/>
              </a:cxn>
              <a:cxn ang="0">
                <a:pos x="378837" y="180887"/>
              </a:cxn>
              <a:cxn ang="0">
                <a:pos x="386447" y="169604"/>
              </a:cxn>
              <a:cxn ang="0">
                <a:pos x="389207" y="157425"/>
              </a:cxn>
              <a:cxn ang="0">
                <a:pos x="389343" y="153833"/>
              </a:cxn>
              <a:cxn ang="0">
                <a:pos x="389476" y="149763"/>
              </a:cxn>
              <a:cxn ang="0">
                <a:pos x="381178" y="128498"/>
              </a:cxn>
              <a:cxn ang="0">
                <a:pos x="354998" y="112890"/>
              </a:cxn>
            </a:cxnLst>
            <a:rect l="txL" t="txT" r="txR" b="txB"/>
            <a:pathLst>
              <a:path w="367665" h="365760">
                <a:moveTo>
                  <a:pt x="334772" y="119760"/>
                </a:moveTo>
                <a:lnTo>
                  <a:pt x="320426" y="117538"/>
                </a:lnTo>
                <a:lnTo>
                  <a:pt x="299164" y="116268"/>
                </a:lnTo>
                <a:lnTo>
                  <a:pt x="271353" y="115474"/>
                </a:lnTo>
                <a:lnTo>
                  <a:pt x="237363" y="114681"/>
                </a:lnTo>
                <a:lnTo>
                  <a:pt x="238763" y="106717"/>
                </a:lnTo>
                <a:lnTo>
                  <a:pt x="239617" y="98313"/>
                </a:lnTo>
                <a:lnTo>
                  <a:pt x="240041" y="88695"/>
                </a:lnTo>
                <a:lnTo>
                  <a:pt x="240156" y="77088"/>
                </a:lnTo>
                <a:lnTo>
                  <a:pt x="235059" y="47738"/>
                </a:lnTo>
                <a:lnTo>
                  <a:pt x="221853" y="23161"/>
                </a:lnTo>
                <a:lnTo>
                  <a:pt x="203670" y="6276"/>
                </a:lnTo>
                <a:lnTo>
                  <a:pt x="183642" y="0"/>
                </a:lnTo>
                <a:lnTo>
                  <a:pt x="170370" y="2674"/>
                </a:lnTo>
                <a:lnTo>
                  <a:pt x="159480" y="9969"/>
                </a:lnTo>
                <a:lnTo>
                  <a:pt x="152066" y="20788"/>
                </a:lnTo>
                <a:lnTo>
                  <a:pt x="149225" y="34035"/>
                </a:lnTo>
                <a:lnTo>
                  <a:pt x="147363" y="53851"/>
                </a:lnTo>
                <a:lnTo>
                  <a:pt x="140620" y="76549"/>
                </a:lnTo>
                <a:lnTo>
                  <a:pt x="103250" y="116966"/>
                </a:lnTo>
                <a:lnTo>
                  <a:pt x="91185" y="122935"/>
                </a:lnTo>
                <a:lnTo>
                  <a:pt x="91821" y="123443"/>
                </a:lnTo>
                <a:lnTo>
                  <a:pt x="85725" y="118237"/>
                </a:lnTo>
                <a:lnTo>
                  <a:pt x="77470" y="114300"/>
                </a:lnTo>
                <a:lnTo>
                  <a:pt x="68833" y="114300"/>
                </a:lnTo>
                <a:lnTo>
                  <a:pt x="34417" y="114300"/>
                </a:lnTo>
                <a:lnTo>
                  <a:pt x="21056" y="116996"/>
                </a:lnTo>
                <a:lnTo>
                  <a:pt x="10112" y="124348"/>
                </a:lnTo>
                <a:lnTo>
                  <a:pt x="271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716" y="344810"/>
                </a:lnTo>
                <a:lnTo>
                  <a:pt x="10112" y="355711"/>
                </a:lnTo>
                <a:lnTo>
                  <a:pt x="21056" y="363063"/>
                </a:lnTo>
                <a:lnTo>
                  <a:pt x="34417" y="365759"/>
                </a:lnTo>
                <a:lnTo>
                  <a:pt x="68833" y="365759"/>
                </a:lnTo>
                <a:lnTo>
                  <a:pt x="78634" y="364291"/>
                </a:lnTo>
                <a:lnTo>
                  <a:pt x="87233" y="360203"/>
                </a:lnTo>
                <a:lnTo>
                  <a:pt x="94283" y="353972"/>
                </a:lnTo>
                <a:lnTo>
                  <a:pt x="99441" y="346075"/>
                </a:lnTo>
                <a:lnTo>
                  <a:pt x="99822" y="346075"/>
                </a:lnTo>
                <a:lnTo>
                  <a:pt x="100075" y="346201"/>
                </a:lnTo>
                <a:lnTo>
                  <a:pt x="100838" y="346328"/>
                </a:lnTo>
                <a:lnTo>
                  <a:pt x="101726" y="346582"/>
                </a:lnTo>
                <a:lnTo>
                  <a:pt x="102743" y="346837"/>
                </a:lnTo>
                <a:lnTo>
                  <a:pt x="102997" y="346963"/>
                </a:lnTo>
                <a:lnTo>
                  <a:pt x="103250" y="346963"/>
                </a:lnTo>
                <a:lnTo>
                  <a:pt x="109497" y="348491"/>
                </a:lnTo>
                <a:lnTo>
                  <a:pt x="149859" y="357885"/>
                </a:lnTo>
                <a:lnTo>
                  <a:pt x="195044" y="364708"/>
                </a:lnTo>
                <a:lnTo>
                  <a:pt x="218440" y="365759"/>
                </a:lnTo>
                <a:lnTo>
                  <a:pt x="281177" y="365759"/>
                </a:lnTo>
                <a:lnTo>
                  <a:pt x="294481" y="364378"/>
                </a:lnTo>
                <a:lnTo>
                  <a:pt x="305784" y="360235"/>
                </a:lnTo>
                <a:lnTo>
                  <a:pt x="315039" y="353329"/>
                </a:lnTo>
                <a:lnTo>
                  <a:pt x="322199" y="343662"/>
                </a:lnTo>
                <a:lnTo>
                  <a:pt x="322325" y="343534"/>
                </a:lnTo>
                <a:lnTo>
                  <a:pt x="324993" y="338327"/>
                </a:lnTo>
                <a:lnTo>
                  <a:pt x="327151" y="331469"/>
                </a:lnTo>
                <a:lnTo>
                  <a:pt x="328802" y="326135"/>
                </a:lnTo>
                <a:lnTo>
                  <a:pt x="329438" y="318769"/>
                </a:lnTo>
                <a:lnTo>
                  <a:pt x="327405" y="311276"/>
                </a:lnTo>
                <a:lnTo>
                  <a:pt x="335184" y="304297"/>
                </a:lnTo>
                <a:lnTo>
                  <a:pt x="349091" y="263874"/>
                </a:lnTo>
                <a:lnTo>
                  <a:pt x="348222" y="256702"/>
                </a:lnTo>
                <a:lnTo>
                  <a:pt x="346328" y="250697"/>
                </a:lnTo>
                <a:lnTo>
                  <a:pt x="351319" y="245096"/>
                </a:lnTo>
                <a:lnTo>
                  <a:pt x="355679" y="238077"/>
                </a:lnTo>
                <a:lnTo>
                  <a:pt x="359205" y="229463"/>
                </a:lnTo>
                <a:lnTo>
                  <a:pt x="361696" y="219075"/>
                </a:lnTo>
                <a:lnTo>
                  <a:pt x="362251" y="212006"/>
                </a:lnTo>
                <a:lnTo>
                  <a:pt x="361664" y="205009"/>
                </a:lnTo>
                <a:lnTo>
                  <a:pt x="359981" y="198250"/>
                </a:lnTo>
                <a:lnTo>
                  <a:pt x="357250" y="191896"/>
                </a:lnTo>
                <a:lnTo>
                  <a:pt x="361457" y="186150"/>
                </a:lnTo>
                <a:lnTo>
                  <a:pt x="364426" y="179927"/>
                </a:lnTo>
                <a:lnTo>
                  <a:pt x="366252" y="173466"/>
                </a:lnTo>
                <a:lnTo>
                  <a:pt x="367029" y="167004"/>
                </a:lnTo>
                <a:lnTo>
                  <a:pt x="367156" y="164719"/>
                </a:lnTo>
                <a:lnTo>
                  <a:pt x="367156" y="163194"/>
                </a:lnTo>
                <a:lnTo>
                  <a:pt x="367283" y="162178"/>
                </a:lnTo>
                <a:lnTo>
                  <a:pt x="367283" y="158876"/>
                </a:lnTo>
                <a:lnTo>
                  <a:pt x="365365" y="147603"/>
                </a:lnTo>
                <a:lnTo>
                  <a:pt x="359457" y="136318"/>
                </a:lnTo>
                <a:lnTo>
                  <a:pt x="349335" y="126533"/>
                </a:lnTo>
                <a:lnTo>
                  <a:pt x="334772" y="119760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29" name="object 41"/>
          <p:cNvSpPr/>
          <p:nvPr/>
        </p:nvSpPr>
        <p:spPr>
          <a:xfrm>
            <a:off x="11098213" y="4848225"/>
            <a:ext cx="365125" cy="365125"/>
          </a:xfrm>
          <a:custGeom>
            <a:avLst/>
            <a:gdLst>
              <a:gd name="txL" fmla="*/ 0 w 365759"/>
              <a:gd name="txT" fmla="*/ 0 h 365760"/>
              <a:gd name="txR" fmla="*/ 365759 w 365759"/>
              <a:gd name="txB" fmla="*/ 365760 h 365760"/>
            </a:gdLst>
            <a:ahLst/>
            <a:cxnLst>
              <a:cxn ang="0">
                <a:pos x="19749" y="110284"/>
              </a:cxn>
              <a:cxn ang="0">
                <a:pos x="0" y="140064"/>
              </a:cxn>
              <a:cxn ang="0">
                <a:pos x="9472" y="335308"/>
              </a:cxn>
              <a:cxn ang="0">
                <a:pos x="64652" y="344774"/>
              </a:cxn>
              <a:cxn ang="0">
                <a:pos x="88525" y="333668"/>
              </a:cxn>
              <a:cxn ang="0">
                <a:pos x="302546" y="323954"/>
              </a:cxn>
              <a:cxn ang="0">
                <a:pos x="21550" y="318445"/>
              </a:cxn>
              <a:cxn ang="0">
                <a:pos x="104611" y="129291"/>
              </a:cxn>
              <a:cxn ang="0">
                <a:pos x="85603" y="115882"/>
              </a:cxn>
              <a:cxn ang="0">
                <a:pos x="300867" y="326226"/>
              </a:cxn>
              <a:cxn ang="0">
                <a:pos x="95420" y="326704"/>
              </a:cxn>
              <a:cxn ang="0">
                <a:pos x="140677" y="337353"/>
              </a:cxn>
              <a:cxn ang="0">
                <a:pos x="263994" y="344774"/>
              </a:cxn>
              <a:cxn ang="0">
                <a:pos x="295816" y="333063"/>
              </a:cxn>
              <a:cxn ang="0">
                <a:pos x="70636" y="129291"/>
              </a:cxn>
              <a:cxn ang="0">
                <a:pos x="70636" y="323230"/>
              </a:cxn>
              <a:cxn ang="0">
                <a:pos x="164355" y="319847"/>
              </a:cxn>
              <a:cxn ang="0">
                <a:pos x="86321" y="302877"/>
              </a:cxn>
              <a:cxn ang="0">
                <a:pos x="94702" y="134918"/>
              </a:cxn>
              <a:cxn ang="0">
                <a:pos x="96978" y="134080"/>
              </a:cxn>
              <a:cxn ang="0">
                <a:pos x="301707" y="172389"/>
              </a:cxn>
              <a:cxn ang="0">
                <a:pos x="274890" y="180887"/>
              </a:cxn>
              <a:cxn ang="0">
                <a:pos x="310657" y="185359"/>
              </a:cxn>
              <a:cxn ang="0">
                <a:pos x="318234" y="203034"/>
              </a:cxn>
              <a:cxn ang="0">
                <a:pos x="306126" y="223757"/>
              </a:cxn>
              <a:cxn ang="0">
                <a:pos x="263994" y="228653"/>
              </a:cxn>
              <a:cxn ang="0">
                <a:pos x="290574" y="237032"/>
              </a:cxn>
              <a:cxn ang="0">
                <a:pos x="306064" y="252236"/>
              </a:cxn>
              <a:cxn ang="0">
                <a:pos x="297652" y="273742"/>
              </a:cxn>
              <a:cxn ang="0">
                <a:pos x="255614" y="280131"/>
              </a:cxn>
              <a:cxn ang="0">
                <a:pos x="255614" y="290905"/>
              </a:cxn>
              <a:cxn ang="0">
                <a:pos x="286503" y="306109"/>
              </a:cxn>
              <a:cxn ang="0">
                <a:pos x="283510" y="313771"/>
              </a:cxn>
              <a:cxn ang="0">
                <a:pos x="302974" y="323230"/>
              </a:cxn>
              <a:cxn ang="0">
                <a:pos x="308647" y="307428"/>
              </a:cxn>
              <a:cxn ang="0">
                <a:pos x="314660" y="286841"/>
              </a:cxn>
              <a:cxn ang="0">
                <a:pos x="325167" y="236314"/>
              </a:cxn>
              <a:cxn ang="0">
                <a:pos x="337191" y="216301"/>
              </a:cxn>
              <a:cxn ang="0">
                <a:pos x="339508" y="193248"/>
              </a:cxn>
              <a:cxn ang="0">
                <a:pos x="339317" y="175471"/>
              </a:cxn>
              <a:cxn ang="0">
                <a:pos x="344569" y="157425"/>
              </a:cxn>
              <a:cxn ang="0">
                <a:pos x="323265" y="153473"/>
              </a:cxn>
              <a:cxn ang="0">
                <a:pos x="172405" y="21547"/>
              </a:cxn>
              <a:cxn ang="0">
                <a:pos x="200571" y="52759"/>
              </a:cxn>
              <a:cxn ang="0">
                <a:pos x="202291" y="100620"/>
              </a:cxn>
              <a:cxn ang="0">
                <a:pos x="256285" y="129574"/>
              </a:cxn>
              <a:cxn ang="0">
                <a:pos x="344732" y="153473"/>
              </a:cxn>
              <a:cxn ang="0">
                <a:pos x="222808" y="108101"/>
              </a:cxn>
              <a:cxn ang="0">
                <a:pos x="225333" y="83608"/>
              </a:cxn>
              <a:cxn ang="0">
                <a:pos x="208261" y="21833"/>
              </a:cxn>
              <a:cxn ang="0">
                <a:pos x="140079" y="32083"/>
              </a:cxn>
              <a:cxn ang="0">
                <a:pos x="96926" y="110284"/>
              </a:cxn>
              <a:cxn ang="0">
                <a:pos x="125222" y="116362"/>
              </a:cxn>
              <a:cxn ang="0">
                <a:pos x="158246" y="60864"/>
              </a:cxn>
              <a:cxn ang="0">
                <a:pos x="165699" y="21547"/>
              </a:cxn>
              <a:cxn ang="0">
                <a:pos x="172405" y="0"/>
              </a:cxn>
            </a:cxnLst>
            <a:rect l="txL" t="txT" r="txR" b="txB"/>
            <a:pathLst>
              <a:path w="365759" h="365760">
                <a:moveTo>
                  <a:pt x="77088" y="114299"/>
                </a:moveTo>
                <a:lnTo>
                  <a:pt x="34289" y="114299"/>
                </a:lnTo>
                <a:lnTo>
                  <a:pt x="20949" y="116996"/>
                </a:lnTo>
                <a:lnTo>
                  <a:pt x="10048" y="124348"/>
                </a:lnTo>
                <a:lnTo>
                  <a:pt x="269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696" y="344810"/>
                </a:lnTo>
                <a:lnTo>
                  <a:pt x="10048" y="355711"/>
                </a:lnTo>
                <a:lnTo>
                  <a:pt x="20949" y="363063"/>
                </a:lnTo>
                <a:lnTo>
                  <a:pt x="34289" y="365759"/>
                </a:lnTo>
                <a:lnTo>
                  <a:pt x="68579" y="365759"/>
                </a:lnTo>
                <a:lnTo>
                  <a:pt x="78307" y="364291"/>
                </a:lnTo>
                <a:lnTo>
                  <a:pt x="86867" y="360203"/>
                </a:lnTo>
                <a:lnTo>
                  <a:pt x="93904" y="353972"/>
                </a:lnTo>
                <a:lnTo>
                  <a:pt x="99059" y="346074"/>
                </a:lnTo>
                <a:lnTo>
                  <a:pt x="319146" y="346074"/>
                </a:lnTo>
                <a:lnTo>
                  <a:pt x="320928" y="343661"/>
                </a:lnTo>
                <a:lnTo>
                  <a:pt x="321381" y="342899"/>
                </a:lnTo>
                <a:lnTo>
                  <a:pt x="27939" y="342899"/>
                </a:lnTo>
                <a:lnTo>
                  <a:pt x="22859" y="337819"/>
                </a:lnTo>
                <a:lnTo>
                  <a:pt x="22859" y="142239"/>
                </a:lnTo>
                <a:lnTo>
                  <a:pt x="27939" y="137159"/>
                </a:lnTo>
                <a:lnTo>
                  <a:pt x="110967" y="137159"/>
                </a:lnTo>
                <a:lnTo>
                  <a:pt x="132830" y="123443"/>
                </a:lnTo>
                <a:lnTo>
                  <a:pt x="91439" y="123443"/>
                </a:lnTo>
                <a:lnTo>
                  <a:pt x="90804" y="122935"/>
                </a:lnTo>
                <a:lnTo>
                  <a:pt x="85471" y="118236"/>
                </a:lnTo>
                <a:lnTo>
                  <a:pt x="77088" y="114299"/>
                </a:lnTo>
                <a:close/>
              </a:path>
              <a:path w="365759" h="365760">
                <a:moveTo>
                  <a:pt x="319146" y="346074"/>
                </a:moveTo>
                <a:lnTo>
                  <a:pt x="99440" y="346074"/>
                </a:lnTo>
                <a:lnTo>
                  <a:pt x="100329" y="346328"/>
                </a:lnTo>
                <a:lnTo>
                  <a:pt x="101218" y="346582"/>
                </a:lnTo>
                <a:lnTo>
                  <a:pt x="102361" y="346836"/>
                </a:lnTo>
                <a:lnTo>
                  <a:pt x="102870" y="346963"/>
                </a:lnTo>
                <a:lnTo>
                  <a:pt x="149225" y="357885"/>
                </a:lnTo>
                <a:lnTo>
                  <a:pt x="194248" y="364708"/>
                </a:lnTo>
                <a:lnTo>
                  <a:pt x="217550" y="365759"/>
                </a:lnTo>
                <a:lnTo>
                  <a:pt x="280034" y="365759"/>
                </a:lnTo>
                <a:lnTo>
                  <a:pt x="293318" y="364378"/>
                </a:lnTo>
                <a:lnTo>
                  <a:pt x="304577" y="360235"/>
                </a:lnTo>
                <a:lnTo>
                  <a:pt x="313789" y="353329"/>
                </a:lnTo>
                <a:lnTo>
                  <a:pt x="319146" y="346074"/>
                </a:lnTo>
                <a:close/>
              </a:path>
              <a:path w="365759" h="365760">
                <a:moveTo>
                  <a:pt x="110967" y="137159"/>
                </a:moveTo>
                <a:lnTo>
                  <a:pt x="74929" y="137159"/>
                </a:lnTo>
                <a:lnTo>
                  <a:pt x="80009" y="142239"/>
                </a:lnTo>
                <a:lnTo>
                  <a:pt x="80009" y="337819"/>
                </a:lnTo>
                <a:lnTo>
                  <a:pt x="74929" y="342899"/>
                </a:lnTo>
                <a:lnTo>
                  <a:pt x="217550" y="342899"/>
                </a:lnTo>
                <a:lnTo>
                  <a:pt x="194468" y="341784"/>
                </a:lnTo>
                <a:lnTo>
                  <a:pt x="174339" y="339312"/>
                </a:lnTo>
                <a:lnTo>
                  <a:pt x="110982" y="325485"/>
                </a:lnTo>
                <a:lnTo>
                  <a:pt x="101218" y="322960"/>
                </a:lnTo>
                <a:lnTo>
                  <a:pt x="91566" y="321309"/>
                </a:lnTo>
                <a:lnTo>
                  <a:pt x="91439" y="149732"/>
                </a:lnTo>
                <a:lnTo>
                  <a:pt x="94868" y="144779"/>
                </a:lnTo>
                <a:lnTo>
                  <a:pt x="100456" y="143128"/>
                </a:lnTo>
                <a:lnTo>
                  <a:pt x="101218" y="142874"/>
                </a:lnTo>
                <a:lnTo>
                  <a:pt x="102234" y="142620"/>
                </a:lnTo>
                <a:lnTo>
                  <a:pt x="102870" y="142239"/>
                </a:lnTo>
                <a:lnTo>
                  <a:pt x="110967" y="137159"/>
                </a:lnTo>
                <a:close/>
              </a:path>
              <a:path w="365759" h="365760">
                <a:moveTo>
                  <a:pt x="342773" y="162305"/>
                </a:moveTo>
                <a:lnTo>
                  <a:pt x="320039" y="182879"/>
                </a:lnTo>
                <a:lnTo>
                  <a:pt x="294004" y="182879"/>
                </a:lnTo>
                <a:lnTo>
                  <a:pt x="291464" y="185419"/>
                </a:lnTo>
                <a:lnTo>
                  <a:pt x="291591" y="191896"/>
                </a:lnTo>
                <a:lnTo>
                  <a:pt x="294004" y="194309"/>
                </a:lnTo>
                <a:lnTo>
                  <a:pt x="319277" y="194309"/>
                </a:lnTo>
                <a:lnTo>
                  <a:pt x="329529" y="196639"/>
                </a:lnTo>
                <a:lnTo>
                  <a:pt x="335279" y="202279"/>
                </a:lnTo>
                <a:lnTo>
                  <a:pt x="337601" y="209204"/>
                </a:lnTo>
                <a:lnTo>
                  <a:pt x="337565" y="215391"/>
                </a:lnTo>
                <a:lnTo>
                  <a:pt x="335841" y="222831"/>
                </a:lnTo>
                <a:lnTo>
                  <a:pt x="331962" y="230901"/>
                </a:lnTo>
                <a:lnTo>
                  <a:pt x="324725" y="237376"/>
                </a:lnTo>
                <a:lnTo>
                  <a:pt x="312927" y="240029"/>
                </a:lnTo>
                <a:lnTo>
                  <a:pt x="282575" y="240029"/>
                </a:lnTo>
                <a:lnTo>
                  <a:pt x="280034" y="242569"/>
                </a:lnTo>
                <a:lnTo>
                  <a:pt x="280034" y="248919"/>
                </a:lnTo>
                <a:lnTo>
                  <a:pt x="282575" y="251459"/>
                </a:lnTo>
                <a:lnTo>
                  <a:pt x="308228" y="251459"/>
                </a:lnTo>
                <a:lnTo>
                  <a:pt x="319087" y="253898"/>
                </a:lnTo>
                <a:lnTo>
                  <a:pt x="323945" y="259921"/>
                </a:lnTo>
                <a:lnTo>
                  <a:pt x="324659" y="267587"/>
                </a:lnTo>
                <a:lnTo>
                  <a:pt x="323087" y="274954"/>
                </a:lnTo>
                <a:lnTo>
                  <a:pt x="320240" y="283303"/>
                </a:lnTo>
                <a:lnTo>
                  <a:pt x="315737" y="290401"/>
                </a:lnTo>
                <a:lnTo>
                  <a:pt x="307353" y="295332"/>
                </a:lnTo>
                <a:lnTo>
                  <a:pt x="292861" y="297179"/>
                </a:lnTo>
                <a:lnTo>
                  <a:pt x="271145" y="297179"/>
                </a:lnTo>
                <a:lnTo>
                  <a:pt x="268604" y="299719"/>
                </a:lnTo>
                <a:lnTo>
                  <a:pt x="268604" y="306069"/>
                </a:lnTo>
                <a:lnTo>
                  <a:pt x="271145" y="308609"/>
                </a:lnTo>
                <a:lnTo>
                  <a:pt x="304673" y="308609"/>
                </a:lnTo>
                <a:lnTo>
                  <a:pt x="305307" y="320420"/>
                </a:lnTo>
                <a:lnTo>
                  <a:pt x="303910" y="324738"/>
                </a:lnTo>
                <a:lnTo>
                  <a:pt x="302513" y="329310"/>
                </a:lnTo>
                <a:lnTo>
                  <a:pt x="300862" y="332739"/>
                </a:lnTo>
                <a:lnTo>
                  <a:pt x="300735" y="332866"/>
                </a:lnTo>
                <a:lnTo>
                  <a:pt x="297306" y="339089"/>
                </a:lnTo>
                <a:lnTo>
                  <a:pt x="291718" y="342899"/>
                </a:lnTo>
                <a:lnTo>
                  <a:pt x="321381" y="342899"/>
                </a:lnTo>
                <a:lnTo>
                  <a:pt x="323723" y="338327"/>
                </a:lnTo>
                <a:lnTo>
                  <a:pt x="325754" y="331469"/>
                </a:lnTo>
                <a:lnTo>
                  <a:pt x="327405" y="326135"/>
                </a:lnTo>
                <a:lnTo>
                  <a:pt x="328040" y="318769"/>
                </a:lnTo>
                <a:lnTo>
                  <a:pt x="326008" y="311276"/>
                </a:lnTo>
                <a:lnTo>
                  <a:pt x="333785" y="304297"/>
                </a:lnTo>
                <a:lnTo>
                  <a:pt x="347583" y="263874"/>
                </a:lnTo>
                <a:lnTo>
                  <a:pt x="346751" y="256702"/>
                </a:lnTo>
                <a:lnTo>
                  <a:pt x="344931" y="250697"/>
                </a:lnTo>
                <a:lnTo>
                  <a:pt x="349849" y="245096"/>
                </a:lnTo>
                <a:lnTo>
                  <a:pt x="354171" y="238077"/>
                </a:lnTo>
                <a:lnTo>
                  <a:pt x="357683" y="229463"/>
                </a:lnTo>
                <a:lnTo>
                  <a:pt x="360172" y="219074"/>
                </a:lnTo>
                <a:lnTo>
                  <a:pt x="360727" y="212006"/>
                </a:lnTo>
                <a:lnTo>
                  <a:pt x="360140" y="205009"/>
                </a:lnTo>
                <a:lnTo>
                  <a:pt x="358457" y="198250"/>
                </a:lnTo>
                <a:lnTo>
                  <a:pt x="355726" y="191896"/>
                </a:lnTo>
                <a:lnTo>
                  <a:pt x="359933" y="186150"/>
                </a:lnTo>
                <a:lnTo>
                  <a:pt x="362902" y="179927"/>
                </a:lnTo>
                <a:lnTo>
                  <a:pt x="364728" y="173466"/>
                </a:lnTo>
                <a:lnTo>
                  <a:pt x="365505" y="167004"/>
                </a:lnTo>
                <a:lnTo>
                  <a:pt x="365632" y="163194"/>
                </a:lnTo>
                <a:lnTo>
                  <a:pt x="365680" y="162813"/>
                </a:lnTo>
                <a:lnTo>
                  <a:pt x="342900" y="162813"/>
                </a:lnTo>
                <a:lnTo>
                  <a:pt x="342773" y="162305"/>
                </a:lnTo>
                <a:close/>
              </a:path>
              <a:path w="365759" h="365760">
                <a:moveTo>
                  <a:pt x="220593" y="22859"/>
                </a:moveTo>
                <a:lnTo>
                  <a:pt x="182879" y="22859"/>
                </a:lnTo>
                <a:lnTo>
                  <a:pt x="193188" y="27118"/>
                </a:lnTo>
                <a:lnTo>
                  <a:pt x="204104" y="38734"/>
                </a:lnTo>
                <a:lnTo>
                  <a:pt x="212758" y="55971"/>
                </a:lnTo>
                <a:lnTo>
                  <a:pt x="216280" y="77088"/>
                </a:lnTo>
                <a:lnTo>
                  <a:pt x="215973" y="93976"/>
                </a:lnTo>
                <a:lnTo>
                  <a:pt x="214582" y="106743"/>
                </a:lnTo>
                <a:lnTo>
                  <a:pt x="211386" y="119760"/>
                </a:lnTo>
                <a:lnTo>
                  <a:pt x="205739" y="137159"/>
                </a:lnTo>
                <a:lnTo>
                  <a:pt x="271857" y="137459"/>
                </a:lnTo>
                <a:lnTo>
                  <a:pt x="321843" y="139678"/>
                </a:lnTo>
                <a:lnTo>
                  <a:pt x="342900" y="162813"/>
                </a:lnTo>
                <a:lnTo>
                  <a:pt x="365680" y="162813"/>
                </a:lnTo>
                <a:lnTo>
                  <a:pt x="347864" y="126533"/>
                </a:lnTo>
                <a:lnTo>
                  <a:pt x="297910" y="116268"/>
                </a:lnTo>
                <a:lnTo>
                  <a:pt x="236347" y="114680"/>
                </a:lnTo>
                <a:lnTo>
                  <a:pt x="237747" y="106717"/>
                </a:lnTo>
                <a:lnTo>
                  <a:pt x="238601" y="98313"/>
                </a:lnTo>
                <a:lnTo>
                  <a:pt x="239025" y="88695"/>
                </a:lnTo>
                <a:lnTo>
                  <a:pt x="239047" y="76549"/>
                </a:lnTo>
                <a:lnTo>
                  <a:pt x="234064" y="47738"/>
                </a:lnTo>
                <a:lnTo>
                  <a:pt x="220916" y="23161"/>
                </a:lnTo>
                <a:lnTo>
                  <a:pt x="220593" y="22859"/>
                </a:lnTo>
                <a:close/>
              </a:path>
              <a:path w="365759" h="365760">
                <a:moveTo>
                  <a:pt x="182879" y="0"/>
                </a:moveTo>
                <a:lnTo>
                  <a:pt x="148589" y="34035"/>
                </a:lnTo>
                <a:lnTo>
                  <a:pt x="146732" y="53851"/>
                </a:lnTo>
                <a:lnTo>
                  <a:pt x="140017" y="76549"/>
                </a:lnTo>
                <a:lnTo>
                  <a:pt x="102815" y="116996"/>
                </a:lnTo>
                <a:lnTo>
                  <a:pt x="90839" y="122920"/>
                </a:lnTo>
                <a:lnTo>
                  <a:pt x="91439" y="123443"/>
                </a:lnTo>
                <a:lnTo>
                  <a:pt x="132830" y="123443"/>
                </a:lnTo>
                <a:lnTo>
                  <a:pt x="135534" y="121747"/>
                </a:lnTo>
                <a:lnTo>
                  <a:pt x="156543" y="94789"/>
                </a:lnTo>
                <a:lnTo>
                  <a:pt x="167860" y="64569"/>
                </a:lnTo>
                <a:lnTo>
                  <a:pt x="171450" y="34289"/>
                </a:lnTo>
                <a:lnTo>
                  <a:pt x="171450" y="28828"/>
                </a:lnTo>
                <a:lnTo>
                  <a:pt x="175767" y="22859"/>
                </a:lnTo>
                <a:lnTo>
                  <a:pt x="220593" y="22859"/>
                </a:lnTo>
                <a:lnTo>
                  <a:pt x="202815" y="6276"/>
                </a:lnTo>
                <a:lnTo>
                  <a:pt x="18287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30" name="object 42"/>
          <p:cNvSpPr/>
          <p:nvPr/>
        </p:nvSpPr>
        <p:spPr>
          <a:xfrm>
            <a:off x="11188700" y="4870450"/>
            <a:ext cx="252413" cy="320675"/>
          </a:xfrm>
          <a:custGeom>
            <a:avLst/>
            <a:gdLst>
              <a:gd name="txL" fmla="*/ 0 w 251459"/>
              <a:gd name="txT" fmla="*/ 0 h 320039"/>
              <a:gd name="txR" fmla="*/ 251459 w 251459"/>
              <a:gd name="txB" fmla="*/ 320039 h 320039"/>
            </a:gdLst>
            <a:ahLst/>
            <a:cxnLst>
              <a:cxn ang="0">
                <a:pos x="284770" y="158641"/>
              </a:cxn>
              <a:cxn ang="0">
                <a:pos x="273554" y="169251"/>
              </a:cxn>
              <a:cxn ang="0">
                <a:pos x="234009" y="171197"/>
              </a:cxn>
              <a:cxn ang="0">
                <a:pos x="227507" y="173911"/>
              </a:cxn>
              <a:cxn ang="0">
                <a:pos x="227507" y="180704"/>
              </a:cxn>
              <a:cxn ang="0">
                <a:pos x="234009" y="183422"/>
              </a:cxn>
              <a:cxn ang="0">
                <a:pos x="270805" y="185913"/>
              </a:cxn>
              <a:cxn ang="0">
                <a:pos x="279983" y="199355"/>
              </a:cxn>
              <a:cxn ang="0">
                <a:pos x="277983" y="213934"/>
              </a:cxn>
              <a:cxn ang="0">
                <a:pos x="265339" y="229495"/>
              </a:cxn>
              <a:cxn ang="0">
                <a:pos x="221006" y="232334"/>
              </a:cxn>
              <a:cxn ang="0">
                <a:pos x="214514" y="235050"/>
              </a:cxn>
              <a:cxn ang="0">
                <a:pos x="214514" y="241846"/>
              </a:cxn>
              <a:cxn ang="0">
                <a:pos x="221006" y="244561"/>
              </a:cxn>
              <a:cxn ang="0">
                <a:pos x="258929" y="247170"/>
              </a:cxn>
              <a:cxn ang="0">
                <a:pos x="265264" y="261812"/>
              </a:cxn>
              <a:cxn ang="0">
                <a:pos x="260237" y="278632"/>
              </a:cxn>
              <a:cxn ang="0">
                <a:pos x="245580" y="291500"/>
              </a:cxn>
              <a:cxn ang="0">
                <a:pos x="207864" y="293476"/>
              </a:cxn>
              <a:cxn ang="0">
                <a:pos x="201509" y="296191"/>
              </a:cxn>
              <a:cxn ang="0">
                <a:pos x="201509" y="302987"/>
              </a:cxn>
              <a:cxn ang="0">
                <a:pos x="207864" y="305705"/>
              </a:cxn>
              <a:cxn ang="0">
                <a:pos x="242532" y="305705"/>
              </a:cxn>
              <a:cxn ang="0">
                <a:pos x="241663" y="322960"/>
              </a:cxn>
              <a:cxn ang="0">
                <a:pos x="238200" y="331517"/>
              </a:cxn>
              <a:cxn ang="0">
                <a:pos x="234153" y="338311"/>
              </a:cxn>
              <a:cxn ang="0">
                <a:pos x="214514" y="342388"/>
              </a:cxn>
              <a:cxn ang="0">
                <a:pos x="94290" y="338548"/>
              </a:cxn>
              <a:cxn ang="0">
                <a:pos x="11122" y="321057"/>
              </a:cxn>
              <a:cxn ang="0">
                <a:pos x="126" y="310324"/>
              </a:cxn>
              <a:cxn ang="0">
                <a:pos x="0" y="135733"/>
              </a:cxn>
              <a:cxn ang="0">
                <a:pos x="10255" y="128667"/>
              </a:cxn>
              <a:cxn ang="0">
                <a:pos x="50152" y="105792"/>
              </a:cxn>
              <a:cxn ang="0">
                <a:pos x="91005" y="12228"/>
              </a:cxn>
              <a:cxn ang="0">
                <a:pos x="95915" y="0"/>
              </a:cxn>
              <a:cxn ang="0">
                <a:pos x="115726" y="4561"/>
              </a:cxn>
              <a:cxn ang="0">
                <a:pos x="137989" y="35423"/>
              </a:cxn>
              <a:cxn ang="0">
                <a:pos x="141641" y="76082"/>
              </a:cxn>
              <a:cxn ang="0">
                <a:pos x="136449" y="103602"/>
              </a:cxn>
              <a:cxn ang="0">
                <a:pos x="205208" y="122601"/>
              </a:cxn>
              <a:cxn ang="0">
                <a:pos x="286014" y="141710"/>
              </a:cxn>
              <a:cxn ang="0">
                <a:pos x="286014" y="149727"/>
              </a:cxn>
              <a:cxn ang="0">
                <a:pos x="285726" y="153260"/>
              </a:cxn>
            </a:cxnLst>
            <a:rect l="txL" t="txT" r="txR" b="txB"/>
            <a:pathLst>
              <a:path w="251459" h="320039">
                <a:moveTo>
                  <a:pt x="251206" y="143256"/>
                </a:moveTo>
                <a:lnTo>
                  <a:pt x="250370" y="148286"/>
                </a:lnTo>
                <a:lnTo>
                  <a:pt x="247284" y="153781"/>
                </a:lnTo>
                <a:lnTo>
                  <a:pt x="240508" y="158204"/>
                </a:lnTo>
                <a:lnTo>
                  <a:pt x="228600" y="160020"/>
                </a:lnTo>
                <a:lnTo>
                  <a:pt x="205740" y="160020"/>
                </a:lnTo>
                <a:lnTo>
                  <a:pt x="202565" y="160020"/>
                </a:lnTo>
                <a:lnTo>
                  <a:pt x="200025" y="162560"/>
                </a:lnTo>
                <a:lnTo>
                  <a:pt x="200025" y="165735"/>
                </a:lnTo>
                <a:lnTo>
                  <a:pt x="200025" y="168910"/>
                </a:lnTo>
                <a:lnTo>
                  <a:pt x="202565" y="171450"/>
                </a:lnTo>
                <a:lnTo>
                  <a:pt x="205740" y="171450"/>
                </a:lnTo>
                <a:lnTo>
                  <a:pt x="227838" y="171450"/>
                </a:lnTo>
                <a:lnTo>
                  <a:pt x="238089" y="173779"/>
                </a:lnTo>
                <a:lnTo>
                  <a:pt x="243840" y="179419"/>
                </a:lnTo>
                <a:lnTo>
                  <a:pt x="246161" y="186344"/>
                </a:lnTo>
                <a:lnTo>
                  <a:pt x="246125" y="192532"/>
                </a:lnTo>
                <a:lnTo>
                  <a:pt x="244401" y="199971"/>
                </a:lnTo>
                <a:lnTo>
                  <a:pt x="240522" y="208041"/>
                </a:lnTo>
                <a:lnTo>
                  <a:pt x="233285" y="214516"/>
                </a:lnTo>
                <a:lnTo>
                  <a:pt x="221488" y="217170"/>
                </a:lnTo>
                <a:lnTo>
                  <a:pt x="194310" y="217170"/>
                </a:lnTo>
                <a:lnTo>
                  <a:pt x="191135" y="217170"/>
                </a:lnTo>
                <a:lnTo>
                  <a:pt x="188595" y="219710"/>
                </a:lnTo>
                <a:lnTo>
                  <a:pt x="188595" y="222885"/>
                </a:lnTo>
                <a:lnTo>
                  <a:pt x="188595" y="226060"/>
                </a:lnTo>
                <a:lnTo>
                  <a:pt x="191135" y="228600"/>
                </a:lnTo>
                <a:lnTo>
                  <a:pt x="194310" y="228600"/>
                </a:lnTo>
                <a:lnTo>
                  <a:pt x="216789" y="228600"/>
                </a:lnTo>
                <a:lnTo>
                  <a:pt x="227647" y="231038"/>
                </a:lnTo>
                <a:lnTo>
                  <a:pt x="232505" y="237061"/>
                </a:lnTo>
                <a:lnTo>
                  <a:pt x="233219" y="244727"/>
                </a:lnTo>
                <a:lnTo>
                  <a:pt x="231648" y="252095"/>
                </a:lnTo>
                <a:lnTo>
                  <a:pt x="228800" y="260443"/>
                </a:lnTo>
                <a:lnTo>
                  <a:pt x="224297" y="267541"/>
                </a:lnTo>
                <a:lnTo>
                  <a:pt x="215913" y="272472"/>
                </a:lnTo>
                <a:lnTo>
                  <a:pt x="201422" y="274320"/>
                </a:lnTo>
                <a:lnTo>
                  <a:pt x="182752" y="274320"/>
                </a:lnTo>
                <a:lnTo>
                  <a:pt x="179705" y="274320"/>
                </a:lnTo>
                <a:lnTo>
                  <a:pt x="177165" y="276860"/>
                </a:lnTo>
                <a:lnTo>
                  <a:pt x="177165" y="280035"/>
                </a:lnTo>
                <a:lnTo>
                  <a:pt x="177165" y="283210"/>
                </a:lnTo>
                <a:lnTo>
                  <a:pt x="179705" y="285750"/>
                </a:lnTo>
                <a:lnTo>
                  <a:pt x="182752" y="285750"/>
                </a:lnTo>
                <a:lnTo>
                  <a:pt x="200787" y="285750"/>
                </a:lnTo>
                <a:lnTo>
                  <a:pt x="213233" y="285750"/>
                </a:lnTo>
                <a:lnTo>
                  <a:pt x="213868" y="297561"/>
                </a:lnTo>
                <a:lnTo>
                  <a:pt x="212471" y="301879"/>
                </a:lnTo>
                <a:lnTo>
                  <a:pt x="211074" y="306451"/>
                </a:lnTo>
                <a:lnTo>
                  <a:pt x="209423" y="309880"/>
                </a:lnTo>
                <a:lnTo>
                  <a:pt x="209296" y="310007"/>
                </a:lnTo>
                <a:lnTo>
                  <a:pt x="205867" y="316230"/>
                </a:lnTo>
                <a:lnTo>
                  <a:pt x="200278" y="320040"/>
                </a:lnTo>
                <a:lnTo>
                  <a:pt x="188595" y="320040"/>
                </a:lnTo>
                <a:lnTo>
                  <a:pt x="126111" y="320040"/>
                </a:lnTo>
                <a:lnTo>
                  <a:pt x="82899" y="316452"/>
                </a:lnTo>
                <a:lnTo>
                  <a:pt x="34835" y="306226"/>
                </a:lnTo>
                <a:lnTo>
                  <a:pt x="9778" y="300101"/>
                </a:lnTo>
                <a:lnTo>
                  <a:pt x="126" y="298450"/>
                </a:lnTo>
                <a:lnTo>
                  <a:pt x="126" y="290068"/>
                </a:lnTo>
                <a:lnTo>
                  <a:pt x="0" y="132207"/>
                </a:lnTo>
                <a:lnTo>
                  <a:pt x="0" y="126873"/>
                </a:lnTo>
                <a:lnTo>
                  <a:pt x="3428" y="121920"/>
                </a:lnTo>
                <a:lnTo>
                  <a:pt x="9017" y="120269"/>
                </a:lnTo>
                <a:lnTo>
                  <a:pt x="9778" y="120015"/>
                </a:lnTo>
                <a:lnTo>
                  <a:pt x="44094" y="98887"/>
                </a:lnTo>
                <a:lnTo>
                  <a:pt x="76420" y="41709"/>
                </a:lnTo>
                <a:lnTo>
                  <a:pt x="80010" y="11430"/>
                </a:lnTo>
                <a:lnTo>
                  <a:pt x="80010" y="5969"/>
                </a:lnTo>
                <a:lnTo>
                  <a:pt x="84327" y="0"/>
                </a:lnTo>
                <a:lnTo>
                  <a:pt x="91440" y="0"/>
                </a:lnTo>
                <a:lnTo>
                  <a:pt x="101748" y="4258"/>
                </a:lnTo>
                <a:lnTo>
                  <a:pt x="112664" y="15875"/>
                </a:lnTo>
                <a:lnTo>
                  <a:pt x="121318" y="33111"/>
                </a:lnTo>
                <a:lnTo>
                  <a:pt x="124841" y="54229"/>
                </a:lnTo>
                <a:lnTo>
                  <a:pt x="124533" y="71116"/>
                </a:lnTo>
                <a:lnTo>
                  <a:pt x="123142" y="83883"/>
                </a:lnTo>
                <a:lnTo>
                  <a:pt x="119965" y="96841"/>
                </a:lnTo>
                <a:lnTo>
                  <a:pt x="114300" y="114300"/>
                </a:lnTo>
                <a:lnTo>
                  <a:pt x="180417" y="114599"/>
                </a:lnTo>
                <a:lnTo>
                  <a:pt x="230403" y="116818"/>
                </a:lnTo>
                <a:lnTo>
                  <a:pt x="251460" y="132461"/>
                </a:lnTo>
                <a:lnTo>
                  <a:pt x="251460" y="136017"/>
                </a:lnTo>
                <a:lnTo>
                  <a:pt x="251460" y="139954"/>
                </a:lnTo>
                <a:lnTo>
                  <a:pt x="251333" y="139446"/>
                </a:lnTo>
                <a:lnTo>
                  <a:pt x="251206" y="143256"/>
                </a:lnTo>
              </a:path>
            </a:pathLst>
          </a:custGeom>
          <a:noFill/>
          <a:ln w="12191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31" name="object 43"/>
          <p:cNvSpPr/>
          <p:nvPr/>
        </p:nvSpPr>
        <p:spPr>
          <a:xfrm>
            <a:off x="11114088" y="4978400"/>
            <a:ext cx="69850" cy="21907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32" name="object 44"/>
          <p:cNvSpPr/>
          <p:nvPr/>
        </p:nvSpPr>
        <p:spPr>
          <a:xfrm>
            <a:off x="11098213" y="4848225"/>
            <a:ext cx="365125" cy="365125"/>
          </a:xfrm>
          <a:custGeom>
            <a:avLst/>
            <a:gdLst>
              <a:gd name="txL" fmla="*/ 0 w 365759"/>
              <a:gd name="txT" fmla="*/ 0 h 365760"/>
              <a:gd name="txR" fmla="*/ 365759 w 365759"/>
              <a:gd name="txB" fmla="*/ 365760 h 365760"/>
            </a:gdLst>
            <a:ahLst/>
            <a:cxnLst>
              <a:cxn ang="0">
                <a:pos x="300796" y="110795"/>
              </a:cxn>
              <a:cxn ang="0">
                <a:pos x="254745" y="108850"/>
              </a:cxn>
              <a:cxn ang="0">
                <a:pos x="224128" y="100595"/>
              </a:cxn>
              <a:cxn ang="0">
                <a:pos x="225333" y="83608"/>
              </a:cxn>
              <a:cxn ang="0">
                <a:pos x="220656" y="45000"/>
              </a:cxn>
              <a:cxn ang="0">
                <a:pos x="191196" y="5915"/>
              </a:cxn>
              <a:cxn ang="0">
                <a:pos x="159957" y="2521"/>
              </a:cxn>
              <a:cxn ang="0">
                <a:pos x="142755" y="19596"/>
              </a:cxn>
              <a:cxn ang="0">
                <a:pos x="138327" y="50762"/>
              </a:cxn>
              <a:cxn ang="0">
                <a:pos x="96978" y="110256"/>
              </a:cxn>
              <a:cxn ang="0">
                <a:pos x="86201" y="116362"/>
              </a:cxn>
              <a:cxn ang="0">
                <a:pos x="72672" y="107743"/>
              </a:cxn>
              <a:cxn ang="0">
                <a:pos x="32325" y="107743"/>
              </a:cxn>
              <a:cxn ang="0">
                <a:pos x="9472" y="117213"/>
              </a:cxn>
              <a:cxn ang="0">
                <a:pos x="0" y="140064"/>
              </a:cxn>
              <a:cxn ang="0">
                <a:pos x="2540" y="325035"/>
              </a:cxn>
              <a:cxn ang="0">
                <a:pos x="19749" y="342236"/>
              </a:cxn>
              <a:cxn ang="0">
                <a:pos x="64652" y="344774"/>
              </a:cxn>
              <a:cxn ang="0">
                <a:pos x="81893" y="339537"/>
              </a:cxn>
              <a:cxn ang="0">
                <a:pos x="93385" y="326226"/>
              </a:cxn>
              <a:cxn ang="0">
                <a:pos x="94581" y="326455"/>
              </a:cxn>
              <a:cxn ang="0">
                <a:pos x="96498" y="326929"/>
              </a:cxn>
              <a:cxn ang="0">
                <a:pos x="96978" y="327056"/>
              </a:cxn>
              <a:cxn ang="0">
                <a:pos x="140677" y="337353"/>
              </a:cxn>
              <a:cxn ang="0">
                <a:pos x="205088" y="344774"/>
              </a:cxn>
              <a:cxn ang="0">
                <a:pos x="276517" y="343474"/>
              </a:cxn>
              <a:cxn ang="0">
                <a:pos x="295816" y="333063"/>
              </a:cxn>
              <a:cxn ang="0">
                <a:pos x="305181" y="318925"/>
              </a:cxn>
              <a:cxn ang="0">
                <a:pos x="308647" y="307428"/>
              </a:cxn>
              <a:cxn ang="0">
                <a:pos x="307337" y="293419"/>
              </a:cxn>
              <a:cxn ang="0">
                <a:pos x="327676" y="248737"/>
              </a:cxn>
              <a:cxn ang="0">
                <a:pos x="325167" y="236314"/>
              </a:cxn>
              <a:cxn ang="0">
                <a:pos x="333883" y="224419"/>
              </a:cxn>
              <a:cxn ang="0">
                <a:pos x="339539" y="206506"/>
              </a:cxn>
              <a:cxn ang="0">
                <a:pos x="339508" y="193248"/>
              </a:cxn>
              <a:cxn ang="0">
                <a:pos x="335352" y="180887"/>
              </a:cxn>
              <a:cxn ang="0">
                <a:pos x="342116" y="169604"/>
              </a:cxn>
              <a:cxn ang="0">
                <a:pos x="344569" y="157425"/>
              </a:cxn>
              <a:cxn ang="0">
                <a:pos x="344687" y="153833"/>
              </a:cxn>
              <a:cxn ang="0">
                <a:pos x="344807" y="149763"/>
              </a:cxn>
              <a:cxn ang="0">
                <a:pos x="337448" y="128498"/>
              </a:cxn>
              <a:cxn ang="0">
                <a:pos x="314279" y="112890"/>
              </a:cxn>
            </a:cxnLst>
            <a:rect l="txL" t="txT" r="txR" b="txB"/>
            <a:pathLst>
              <a:path w="365759" h="365760">
                <a:moveTo>
                  <a:pt x="333375" y="119760"/>
                </a:moveTo>
                <a:lnTo>
                  <a:pt x="319071" y="117538"/>
                </a:lnTo>
                <a:lnTo>
                  <a:pt x="297910" y="116268"/>
                </a:lnTo>
                <a:lnTo>
                  <a:pt x="270224" y="115474"/>
                </a:lnTo>
                <a:lnTo>
                  <a:pt x="236347" y="114680"/>
                </a:lnTo>
                <a:lnTo>
                  <a:pt x="237747" y="106717"/>
                </a:lnTo>
                <a:lnTo>
                  <a:pt x="238601" y="98313"/>
                </a:lnTo>
                <a:lnTo>
                  <a:pt x="239025" y="88695"/>
                </a:lnTo>
                <a:lnTo>
                  <a:pt x="239140" y="77088"/>
                </a:lnTo>
                <a:lnTo>
                  <a:pt x="234064" y="47738"/>
                </a:lnTo>
                <a:lnTo>
                  <a:pt x="220916" y="23161"/>
                </a:lnTo>
                <a:lnTo>
                  <a:pt x="202815" y="6276"/>
                </a:lnTo>
                <a:lnTo>
                  <a:pt x="182879" y="0"/>
                </a:lnTo>
                <a:lnTo>
                  <a:pt x="169681" y="2674"/>
                </a:lnTo>
                <a:lnTo>
                  <a:pt x="158829" y="9969"/>
                </a:lnTo>
                <a:lnTo>
                  <a:pt x="151429" y="20788"/>
                </a:lnTo>
                <a:lnTo>
                  <a:pt x="148589" y="34035"/>
                </a:lnTo>
                <a:lnTo>
                  <a:pt x="146732" y="53851"/>
                </a:lnTo>
                <a:lnTo>
                  <a:pt x="140017" y="76549"/>
                </a:lnTo>
                <a:lnTo>
                  <a:pt x="102870" y="116966"/>
                </a:lnTo>
                <a:lnTo>
                  <a:pt x="90804" y="122935"/>
                </a:lnTo>
                <a:lnTo>
                  <a:pt x="91439" y="123443"/>
                </a:lnTo>
                <a:lnTo>
                  <a:pt x="85471" y="118236"/>
                </a:lnTo>
                <a:lnTo>
                  <a:pt x="77088" y="114299"/>
                </a:lnTo>
                <a:lnTo>
                  <a:pt x="68579" y="114299"/>
                </a:lnTo>
                <a:lnTo>
                  <a:pt x="34289" y="114299"/>
                </a:lnTo>
                <a:lnTo>
                  <a:pt x="20949" y="116996"/>
                </a:lnTo>
                <a:lnTo>
                  <a:pt x="10048" y="124348"/>
                </a:lnTo>
                <a:lnTo>
                  <a:pt x="2696" y="135249"/>
                </a:lnTo>
                <a:lnTo>
                  <a:pt x="0" y="148589"/>
                </a:lnTo>
                <a:lnTo>
                  <a:pt x="0" y="331469"/>
                </a:lnTo>
                <a:lnTo>
                  <a:pt x="2696" y="344810"/>
                </a:lnTo>
                <a:lnTo>
                  <a:pt x="10048" y="355711"/>
                </a:lnTo>
                <a:lnTo>
                  <a:pt x="20949" y="363063"/>
                </a:lnTo>
                <a:lnTo>
                  <a:pt x="34289" y="365759"/>
                </a:lnTo>
                <a:lnTo>
                  <a:pt x="68579" y="365759"/>
                </a:lnTo>
                <a:lnTo>
                  <a:pt x="78307" y="364291"/>
                </a:lnTo>
                <a:lnTo>
                  <a:pt x="86867" y="360203"/>
                </a:lnTo>
                <a:lnTo>
                  <a:pt x="93904" y="353972"/>
                </a:lnTo>
                <a:lnTo>
                  <a:pt x="99059" y="346074"/>
                </a:lnTo>
                <a:lnTo>
                  <a:pt x="99440" y="346074"/>
                </a:lnTo>
                <a:lnTo>
                  <a:pt x="100329" y="346328"/>
                </a:lnTo>
                <a:lnTo>
                  <a:pt x="101218" y="346582"/>
                </a:lnTo>
                <a:lnTo>
                  <a:pt x="102361" y="346836"/>
                </a:lnTo>
                <a:lnTo>
                  <a:pt x="102615" y="346963"/>
                </a:lnTo>
                <a:lnTo>
                  <a:pt x="102870" y="346963"/>
                </a:lnTo>
                <a:lnTo>
                  <a:pt x="109094" y="348491"/>
                </a:lnTo>
                <a:lnTo>
                  <a:pt x="149225" y="357885"/>
                </a:lnTo>
                <a:lnTo>
                  <a:pt x="194248" y="364708"/>
                </a:lnTo>
                <a:lnTo>
                  <a:pt x="217550" y="365759"/>
                </a:lnTo>
                <a:lnTo>
                  <a:pt x="280034" y="365759"/>
                </a:lnTo>
                <a:lnTo>
                  <a:pt x="293318" y="364378"/>
                </a:lnTo>
                <a:lnTo>
                  <a:pt x="304577" y="360235"/>
                </a:lnTo>
                <a:lnTo>
                  <a:pt x="313789" y="353329"/>
                </a:lnTo>
                <a:lnTo>
                  <a:pt x="320928" y="343661"/>
                </a:lnTo>
                <a:lnTo>
                  <a:pt x="323723" y="338327"/>
                </a:lnTo>
                <a:lnTo>
                  <a:pt x="325754" y="331469"/>
                </a:lnTo>
                <a:lnTo>
                  <a:pt x="327405" y="326135"/>
                </a:lnTo>
                <a:lnTo>
                  <a:pt x="328040" y="318769"/>
                </a:lnTo>
                <a:lnTo>
                  <a:pt x="326008" y="311276"/>
                </a:lnTo>
                <a:lnTo>
                  <a:pt x="333785" y="304297"/>
                </a:lnTo>
                <a:lnTo>
                  <a:pt x="347583" y="263874"/>
                </a:lnTo>
                <a:lnTo>
                  <a:pt x="346751" y="256702"/>
                </a:lnTo>
                <a:lnTo>
                  <a:pt x="344931" y="250697"/>
                </a:lnTo>
                <a:lnTo>
                  <a:pt x="349849" y="245096"/>
                </a:lnTo>
                <a:lnTo>
                  <a:pt x="354171" y="238077"/>
                </a:lnTo>
                <a:lnTo>
                  <a:pt x="357683" y="229463"/>
                </a:lnTo>
                <a:lnTo>
                  <a:pt x="360172" y="219074"/>
                </a:lnTo>
                <a:lnTo>
                  <a:pt x="360727" y="212006"/>
                </a:lnTo>
                <a:lnTo>
                  <a:pt x="360140" y="205009"/>
                </a:lnTo>
                <a:lnTo>
                  <a:pt x="358457" y="198250"/>
                </a:lnTo>
                <a:lnTo>
                  <a:pt x="355726" y="191896"/>
                </a:lnTo>
                <a:lnTo>
                  <a:pt x="359933" y="186150"/>
                </a:lnTo>
                <a:lnTo>
                  <a:pt x="362902" y="179927"/>
                </a:lnTo>
                <a:lnTo>
                  <a:pt x="364728" y="173466"/>
                </a:lnTo>
                <a:lnTo>
                  <a:pt x="365505" y="167004"/>
                </a:lnTo>
                <a:lnTo>
                  <a:pt x="365632" y="164718"/>
                </a:lnTo>
                <a:lnTo>
                  <a:pt x="365632" y="163194"/>
                </a:lnTo>
                <a:lnTo>
                  <a:pt x="365759" y="162178"/>
                </a:lnTo>
                <a:lnTo>
                  <a:pt x="365759" y="158876"/>
                </a:lnTo>
                <a:lnTo>
                  <a:pt x="363843" y="147603"/>
                </a:lnTo>
                <a:lnTo>
                  <a:pt x="357949" y="136318"/>
                </a:lnTo>
                <a:lnTo>
                  <a:pt x="347864" y="126533"/>
                </a:lnTo>
                <a:lnTo>
                  <a:pt x="333375" y="119760"/>
                </a:lnTo>
              </a:path>
            </a:pathLst>
          </a:custGeom>
          <a:noFill/>
          <a:ln w="12192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33" name="object 48"/>
          <p:cNvSpPr/>
          <p:nvPr/>
        </p:nvSpPr>
        <p:spPr>
          <a:xfrm>
            <a:off x="212725" y="1793875"/>
            <a:ext cx="5729288" cy="890588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34" name="object 49"/>
          <p:cNvSpPr/>
          <p:nvPr/>
        </p:nvSpPr>
        <p:spPr>
          <a:xfrm>
            <a:off x="193675" y="1773238"/>
            <a:ext cx="5716588" cy="877887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35" name="object 50"/>
          <p:cNvSpPr/>
          <p:nvPr/>
        </p:nvSpPr>
        <p:spPr>
          <a:xfrm>
            <a:off x="193675" y="1773238"/>
            <a:ext cx="5716588" cy="879475"/>
          </a:xfrm>
          <a:custGeom>
            <a:avLst/>
            <a:gdLst>
              <a:gd name="txL" fmla="*/ 0 w 5716905"/>
              <a:gd name="txT" fmla="*/ 0 h 878205"/>
              <a:gd name="txR" fmla="*/ 5716905 w 5716905"/>
              <a:gd name="txB" fmla="*/ 878205 h 878205"/>
            </a:gdLst>
            <a:ahLst/>
            <a:cxnLst>
              <a:cxn ang="0">
                <a:pos x="0" y="153672"/>
              </a:cxn>
              <a:cxn ang="0">
                <a:pos x="7459" y="105111"/>
              </a:cxn>
              <a:cxn ang="0">
                <a:pos x="28161" y="62929"/>
              </a:cxn>
              <a:cxn ang="0">
                <a:pos x="59798" y="29658"/>
              </a:cxn>
              <a:cxn ang="0">
                <a:pos x="99858" y="7835"/>
              </a:cxn>
              <a:cxn ang="0">
                <a:pos x="146032" y="0"/>
              </a:cxn>
              <a:cxn ang="0">
                <a:pos x="5559749" y="0"/>
              </a:cxn>
              <a:cxn ang="0">
                <a:pos x="5605850" y="7835"/>
              </a:cxn>
              <a:cxn ang="0">
                <a:pos x="5645960" y="29658"/>
              </a:cxn>
              <a:cxn ang="0">
                <a:pos x="5677546" y="62929"/>
              </a:cxn>
              <a:cxn ang="0">
                <a:pos x="5698317" y="105111"/>
              </a:cxn>
              <a:cxn ang="0">
                <a:pos x="5705781" y="153672"/>
              </a:cxn>
              <a:cxn ang="0">
                <a:pos x="5705781" y="768361"/>
              </a:cxn>
              <a:cxn ang="0">
                <a:pos x="5698317" y="816920"/>
              </a:cxn>
              <a:cxn ang="0">
                <a:pos x="5677546" y="859104"/>
              </a:cxn>
              <a:cxn ang="0">
                <a:pos x="5645960" y="892373"/>
              </a:cxn>
              <a:cxn ang="0">
                <a:pos x="5605850" y="914193"/>
              </a:cxn>
              <a:cxn ang="0">
                <a:pos x="5559749" y="922032"/>
              </a:cxn>
              <a:cxn ang="0">
                <a:pos x="146032" y="922032"/>
              </a:cxn>
              <a:cxn ang="0">
                <a:pos x="99858" y="914193"/>
              </a:cxn>
              <a:cxn ang="0">
                <a:pos x="59798" y="892373"/>
              </a:cxn>
              <a:cxn ang="0">
                <a:pos x="28161" y="859104"/>
              </a:cxn>
              <a:cxn ang="0">
                <a:pos x="7459" y="816920"/>
              </a:cxn>
              <a:cxn ang="0">
                <a:pos x="0" y="768361"/>
              </a:cxn>
              <a:cxn ang="0">
                <a:pos x="0" y="153672"/>
              </a:cxn>
            </a:cxnLst>
            <a:rect l="txL" t="txT" r="txR" b="txB"/>
            <a:pathLst>
              <a:path w="5716905" h="878205">
                <a:moveTo>
                  <a:pt x="0" y="146303"/>
                </a:moveTo>
                <a:lnTo>
                  <a:pt x="7459" y="100071"/>
                </a:lnTo>
                <a:lnTo>
                  <a:pt x="28229" y="59911"/>
                </a:lnTo>
                <a:lnTo>
                  <a:pt x="59900" y="28236"/>
                </a:lnTo>
                <a:lnTo>
                  <a:pt x="100062" y="7461"/>
                </a:lnTo>
                <a:lnTo>
                  <a:pt x="146304" y="0"/>
                </a:lnTo>
                <a:lnTo>
                  <a:pt x="5570220" y="0"/>
                </a:lnTo>
                <a:lnTo>
                  <a:pt x="5616452" y="7461"/>
                </a:lnTo>
                <a:lnTo>
                  <a:pt x="5656612" y="28236"/>
                </a:lnTo>
                <a:lnTo>
                  <a:pt x="5688287" y="59911"/>
                </a:lnTo>
                <a:lnTo>
                  <a:pt x="5709062" y="100071"/>
                </a:lnTo>
                <a:lnTo>
                  <a:pt x="5716524" y="146303"/>
                </a:lnTo>
                <a:lnTo>
                  <a:pt x="5716524" y="731519"/>
                </a:lnTo>
                <a:lnTo>
                  <a:pt x="5709062" y="777752"/>
                </a:lnTo>
                <a:lnTo>
                  <a:pt x="5688287" y="817912"/>
                </a:lnTo>
                <a:lnTo>
                  <a:pt x="5656612" y="849587"/>
                </a:lnTo>
                <a:lnTo>
                  <a:pt x="5616452" y="870362"/>
                </a:lnTo>
                <a:lnTo>
                  <a:pt x="5570220" y="877824"/>
                </a:lnTo>
                <a:lnTo>
                  <a:pt x="146304" y="877824"/>
                </a:lnTo>
                <a:lnTo>
                  <a:pt x="100062" y="870362"/>
                </a:lnTo>
                <a:lnTo>
                  <a:pt x="59900" y="849587"/>
                </a:lnTo>
                <a:lnTo>
                  <a:pt x="28229" y="817912"/>
                </a:lnTo>
                <a:lnTo>
                  <a:pt x="7459" y="777752"/>
                </a:lnTo>
                <a:lnTo>
                  <a:pt x="0" y="731519"/>
                </a:lnTo>
                <a:lnTo>
                  <a:pt x="0" y="146303"/>
                </a:lnTo>
                <a:close/>
              </a:path>
            </a:pathLst>
          </a:custGeom>
          <a:noFill/>
          <a:ln w="9143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36" name="object 51"/>
          <p:cNvSpPr/>
          <p:nvPr/>
        </p:nvSpPr>
        <p:spPr>
          <a:xfrm>
            <a:off x="733425" y="1511300"/>
            <a:ext cx="4686300" cy="363538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17600" y="1560513"/>
            <a:ext cx="3913188" cy="228600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sz="1400" b="1" dirty="0">
                <a:solidFill>
                  <a:srgbClr val="FFFFFF"/>
                </a:solidFill>
                <a:latin typeface="Arial" panose="020B0604020202020204" pitchFamily="34" charset="0"/>
              </a:rPr>
              <a:t>Ожидаемый проект ( до 2022 года)</a:t>
            </a:r>
            <a:endParaRPr lang="zh-CN" altLang="x-none" sz="1400">
              <a:latin typeface="Arial" panose="020B0604020202020204" pitchFamily="34" charset="0"/>
            </a:endParaRPr>
          </a:p>
        </p:txBody>
      </p:sp>
      <p:sp>
        <p:nvSpPr>
          <p:cNvPr id="33838" name="object 54"/>
          <p:cNvSpPr txBox="1"/>
          <p:nvPr/>
        </p:nvSpPr>
        <p:spPr>
          <a:xfrm>
            <a:off x="1222375" y="2055813"/>
            <a:ext cx="3711575" cy="382587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466725" indent="-45402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Создание модели управления проектами на базе  Лаборатории «Точки роста»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33839" name="object 55"/>
          <p:cNvSpPr/>
          <p:nvPr/>
        </p:nvSpPr>
        <p:spPr>
          <a:xfrm>
            <a:off x="6246813" y="1570038"/>
            <a:ext cx="5727700" cy="1358900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40" name="object 56"/>
          <p:cNvSpPr/>
          <p:nvPr/>
        </p:nvSpPr>
        <p:spPr>
          <a:xfrm>
            <a:off x="6227763" y="1549400"/>
            <a:ext cx="5715000" cy="1347788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41" name="object 57"/>
          <p:cNvSpPr/>
          <p:nvPr/>
        </p:nvSpPr>
        <p:spPr>
          <a:xfrm>
            <a:off x="6227763" y="1549400"/>
            <a:ext cx="5715000" cy="1347788"/>
          </a:xfrm>
          <a:custGeom>
            <a:avLst/>
            <a:gdLst>
              <a:gd name="txL" fmla="*/ 0 w 5715000"/>
              <a:gd name="txT" fmla="*/ 0 h 1347470"/>
              <a:gd name="txR" fmla="*/ 5715000 w 5715000"/>
              <a:gd name="txB" fmla="*/ 1347470 h 1347470"/>
            </a:gdLst>
            <a:ahLst/>
            <a:cxnLst>
              <a:cxn ang="0">
                <a:pos x="0" y="226338"/>
              </a:cxn>
              <a:cxn ang="0">
                <a:pos x="4564" y="180742"/>
              </a:cxn>
              <a:cxn ang="0">
                <a:pos x="17652" y="138266"/>
              </a:cxn>
              <a:cxn ang="0">
                <a:pos x="38361" y="99810"/>
              </a:cxn>
              <a:cxn ang="0">
                <a:pos x="65786" y="66330"/>
              </a:cxn>
              <a:cxn ang="0">
                <a:pos x="99020" y="38667"/>
              </a:cxn>
              <a:cxn ang="0">
                <a:pos x="137160" y="17788"/>
              </a:cxn>
              <a:cxn ang="0">
                <a:pos x="179300" y="4598"/>
              </a:cxn>
              <a:cxn ang="0">
                <a:pos x="224536" y="0"/>
              </a:cxn>
              <a:cxn ang="0">
                <a:pos x="5490464" y="0"/>
              </a:cxn>
              <a:cxn ang="0">
                <a:pos x="5535696" y="4598"/>
              </a:cxn>
              <a:cxn ang="0">
                <a:pos x="5577840" y="17788"/>
              </a:cxn>
              <a:cxn ang="0">
                <a:pos x="5615976" y="38667"/>
              </a:cxn>
              <a:cxn ang="0">
                <a:pos x="5649212" y="66330"/>
              </a:cxn>
              <a:cxn ang="0">
                <a:pos x="5676636" y="99810"/>
              </a:cxn>
              <a:cxn ang="0">
                <a:pos x="5697344" y="138266"/>
              </a:cxn>
              <a:cxn ang="0">
                <a:pos x="5710432" y="180742"/>
              </a:cxn>
              <a:cxn ang="0">
                <a:pos x="5715000" y="226338"/>
              </a:cxn>
              <a:cxn ang="0">
                <a:pos x="5715000" y="1131725"/>
              </a:cxn>
              <a:cxn ang="0">
                <a:pos x="5710432" y="1177325"/>
              </a:cxn>
              <a:cxn ang="0">
                <a:pos x="5697344" y="1219804"/>
              </a:cxn>
              <a:cxn ang="0">
                <a:pos x="5676636" y="1258252"/>
              </a:cxn>
              <a:cxn ang="0">
                <a:pos x="5649212" y="1291753"/>
              </a:cxn>
              <a:cxn ang="0">
                <a:pos x="5615976" y="1319397"/>
              </a:cxn>
              <a:cxn ang="0">
                <a:pos x="5577840" y="1340273"/>
              </a:cxn>
              <a:cxn ang="0">
                <a:pos x="5535696" y="1353466"/>
              </a:cxn>
              <a:cxn ang="0">
                <a:pos x="5490464" y="1358066"/>
              </a:cxn>
              <a:cxn ang="0">
                <a:pos x="224536" y="1358066"/>
              </a:cxn>
              <a:cxn ang="0">
                <a:pos x="179300" y="1353466"/>
              </a:cxn>
              <a:cxn ang="0">
                <a:pos x="137160" y="1340273"/>
              </a:cxn>
              <a:cxn ang="0">
                <a:pos x="99020" y="1319397"/>
              </a:cxn>
              <a:cxn ang="0">
                <a:pos x="65786" y="1291753"/>
              </a:cxn>
              <a:cxn ang="0">
                <a:pos x="38361" y="1258252"/>
              </a:cxn>
              <a:cxn ang="0">
                <a:pos x="17652" y="1219804"/>
              </a:cxn>
              <a:cxn ang="0">
                <a:pos x="4564" y="1177325"/>
              </a:cxn>
              <a:cxn ang="0">
                <a:pos x="0" y="1131725"/>
              </a:cxn>
              <a:cxn ang="0">
                <a:pos x="0" y="226338"/>
              </a:cxn>
            </a:cxnLst>
            <a:rect l="txL" t="txT" r="txR" b="txB"/>
            <a:pathLst>
              <a:path w="5715000" h="1347470">
                <a:moveTo>
                  <a:pt x="0" y="224536"/>
                </a:moveTo>
                <a:lnTo>
                  <a:pt x="4564" y="179300"/>
                </a:lnTo>
                <a:lnTo>
                  <a:pt x="17652" y="137160"/>
                </a:lnTo>
                <a:lnTo>
                  <a:pt x="38361" y="99020"/>
                </a:lnTo>
                <a:lnTo>
                  <a:pt x="65786" y="65786"/>
                </a:lnTo>
                <a:lnTo>
                  <a:pt x="99020" y="38361"/>
                </a:lnTo>
                <a:lnTo>
                  <a:pt x="137160" y="17652"/>
                </a:lnTo>
                <a:lnTo>
                  <a:pt x="179300" y="4564"/>
                </a:lnTo>
                <a:lnTo>
                  <a:pt x="224536" y="0"/>
                </a:lnTo>
                <a:lnTo>
                  <a:pt x="5490464" y="0"/>
                </a:lnTo>
                <a:lnTo>
                  <a:pt x="5535699" y="4564"/>
                </a:lnTo>
                <a:lnTo>
                  <a:pt x="5577840" y="17652"/>
                </a:lnTo>
                <a:lnTo>
                  <a:pt x="5615979" y="38361"/>
                </a:lnTo>
                <a:lnTo>
                  <a:pt x="5649214" y="65786"/>
                </a:lnTo>
                <a:lnTo>
                  <a:pt x="5676638" y="99020"/>
                </a:lnTo>
                <a:lnTo>
                  <a:pt x="5697347" y="137160"/>
                </a:lnTo>
                <a:lnTo>
                  <a:pt x="5710435" y="179300"/>
                </a:lnTo>
                <a:lnTo>
                  <a:pt x="5715000" y="224536"/>
                </a:lnTo>
                <a:lnTo>
                  <a:pt x="5715000" y="1122679"/>
                </a:lnTo>
                <a:lnTo>
                  <a:pt x="5710435" y="1167915"/>
                </a:lnTo>
                <a:lnTo>
                  <a:pt x="5697347" y="1210055"/>
                </a:lnTo>
                <a:lnTo>
                  <a:pt x="5676638" y="1248195"/>
                </a:lnTo>
                <a:lnTo>
                  <a:pt x="5649214" y="1281429"/>
                </a:lnTo>
                <a:lnTo>
                  <a:pt x="5615979" y="1308854"/>
                </a:lnTo>
                <a:lnTo>
                  <a:pt x="5577840" y="1329563"/>
                </a:lnTo>
                <a:lnTo>
                  <a:pt x="5535699" y="1342651"/>
                </a:lnTo>
                <a:lnTo>
                  <a:pt x="5490464" y="1347215"/>
                </a:lnTo>
                <a:lnTo>
                  <a:pt x="224536" y="1347215"/>
                </a:lnTo>
                <a:lnTo>
                  <a:pt x="179300" y="1342651"/>
                </a:lnTo>
                <a:lnTo>
                  <a:pt x="137160" y="1329563"/>
                </a:lnTo>
                <a:lnTo>
                  <a:pt x="99020" y="1308854"/>
                </a:lnTo>
                <a:lnTo>
                  <a:pt x="65786" y="1281429"/>
                </a:lnTo>
                <a:lnTo>
                  <a:pt x="38361" y="1248195"/>
                </a:lnTo>
                <a:lnTo>
                  <a:pt x="17652" y="1210055"/>
                </a:lnTo>
                <a:lnTo>
                  <a:pt x="4564" y="1167915"/>
                </a:lnTo>
                <a:lnTo>
                  <a:pt x="0" y="1122679"/>
                </a:lnTo>
                <a:lnTo>
                  <a:pt x="0" y="224536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33842" name="object 58"/>
          <p:cNvSpPr/>
          <p:nvPr/>
        </p:nvSpPr>
        <p:spPr>
          <a:xfrm>
            <a:off x="6640513" y="1309688"/>
            <a:ext cx="5213350" cy="719137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43" name="object 59"/>
          <p:cNvSpPr/>
          <p:nvPr/>
        </p:nvSpPr>
        <p:spPr>
          <a:xfrm>
            <a:off x="8285163" y="1344613"/>
            <a:ext cx="1563687" cy="376237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3844" name="object 60"/>
          <p:cNvSpPr txBox="1"/>
          <p:nvPr/>
        </p:nvSpPr>
        <p:spPr>
          <a:xfrm>
            <a:off x="4598988" y="1444625"/>
            <a:ext cx="7221537" cy="1135063"/>
          </a:xfrm>
          <a:prstGeom prst="rect">
            <a:avLst/>
          </a:prstGeom>
          <a:noFill/>
          <a:ln w="9525">
            <a:noFill/>
          </a:ln>
        </p:spPr>
        <p:txBody>
          <a:bodyPr lIns="0" tIns="13335" rIns="0" bIns="0">
            <a:spAutoFit/>
          </a:bodyPr>
          <a:p>
            <a:pPr marL="1958975" eaLnBrk="1" hangingPunct="1">
              <a:spcBef>
                <a:spcPts val="100"/>
              </a:spcBef>
            </a:pP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95897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Создание условий для построения модели управления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958975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проектами через реализацию способа моделирования индивидуальной траектории  одаренного обучающегося в условиях изменения образовательной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958975" algn="ctr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среды школы.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pic>
        <p:nvPicPr>
          <p:cNvPr id="33845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2300" y="3351213"/>
            <a:ext cx="1373188" cy="137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46" name="Рисунок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85488" y="3363913"/>
            <a:ext cx="1004887" cy="134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47" name="Рисунок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588" y="2801938"/>
            <a:ext cx="2725737" cy="206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7001">
              <a:srgbClr val="E6E6E6">
                <a:alpha val="100000"/>
              </a:srgbClr>
            </a:gs>
            <a:gs pos="32001">
              <a:srgbClr val="7D8496">
                <a:alpha val="100000"/>
              </a:srgbClr>
            </a:gs>
            <a:gs pos="47000">
              <a:srgbClr val="E6E6E6">
                <a:alpha val="100000"/>
              </a:srgbClr>
            </a:gs>
            <a:gs pos="85001">
              <a:srgbClr val="7D8496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50813"/>
            <a:ext cx="10515600" cy="879475"/>
          </a:xfrm>
        </p:spPr>
        <p:txBody>
          <a:bodyPr vert="horz" wrap="square" lIns="91440" tIns="45720" rIns="91440" bIns="45720" numCol="1" anchor="t" anchorCtr="0" compatLnSpc="1"/>
          <a:p>
            <a:pPr algn="ctr">
              <a:buNone/>
            </a:pPr>
            <a:r>
              <a:rPr kern="1200" dirty="0">
                <a:solidFill>
                  <a:srgbClr val="17375E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МЕТОДИЧЕСКАЯ   СЛУЖБА  МБОУ </a:t>
            </a:r>
            <a:r>
              <a:rPr lang="ru-RU" kern="1200" dirty="0">
                <a:solidFill>
                  <a:srgbClr val="17375E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ОЦ </a:t>
            </a:r>
            <a:r>
              <a:rPr kern="1200" dirty="0">
                <a:solidFill>
                  <a:srgbClr val="17375E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 № 2</a:t>
            </a:r>
            <a:endParaRPr kern="1200" dirty="0">
              <a:solidFill>
                <a:srgbClr val="17375E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3238" cy="158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Текст 2"/>
          <p:cNvSpPr>
            <a:spLocks noGrp="1"/>
          </p:cNvSpPr>
          <p:nvPr>
            <p:ph type="body" idx="1"/>
          </p:nvPr>
        </p:nvSpPr>
        <p:spPr>
          <a:xfrm>
            <a:off x="838200" y="706755"/>
            <a:ext cx="10591800" cy="2801620"/>
          </a:xfrm>
        </p:spPr>
        <p:txBody>
          <a:bodyPr vert="horz" wrap="square" lIns="91440" tIns="45720" rIns="91440" bIns="45720" numCol="1" anchor="b" anchorCtr="0" compatLnSpc="1"/>
          <a:p>
            <a:pPr algn="ctr">
              <a:spcBef>
                <a:spcPct val="0"/>
              </a:spcBef>
            </a:pPr>
            <a:endParaRPr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ct val="0"/>
              </a:spcBef>
            </a:pPr>
            <a:endParaRPr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ct val="0"/>
              </a:spcBef>
            </a:pPr>
            <a:r>
              <a:rPr kern="1200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                </a:t>
            </a:r>
            <a:r>
              <a:rPr sz="1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цель методической работы </a:t>
            </a:r>
            <a:r>
              <a:rPr sz="18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– </a:t>
            </a:r>
            <a:r>
              <a:rPr sz="1800" b="1" i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оказание реальной, действенной помощи        всем членам  педагогического коллектива</a:t>
            </a:r>
            <a:r>
              <a:rPr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sz="1800" b="1" i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и создание 	условий для </a:t>
            </a:r>
            <a:endParaRPr sz="1800" b="1" i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spcBef>
                <a:spcPct val="0"/>
              </a:spcBef>
            </a:pPr>
            <a:r>
              <a:rPr sz="1800" b="1" i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профессионального   роста педагогов.</a:t>
            </a:r>
            <a:endParaRPr sz="1800" b="1" i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spcBef>
                <a:spcPct val="0"/>
              </a:spcBef>
            </a:pPr>
            <a:r>
              <a:rPr b="1" i="1" kern="1200" dirty="0">
                <a:solidFill>
                  <a:srgbClr val="17375E"/>
                </a:solidFill>
                <a:latin typeface="Arial" panose="020B0604020202020204" pitchFamily="34" charset="0"/>
                <a:ea typeface="+mn-ea"/>
                <a:cs typeface="+mn-cs"/>
              </a:rPr>
              <a:t>Методическая тема школы в </a:t>
            </a:r>
            <a:r>
              <a:rPr lang="ru-RU" b="1" i="1" kern="1200" dirty="0">
                <a:solidFill>
                  <a:srgbClr val="17375E"/>
                </a:solidFill>
                <a:latin typeface="Arial" panose="020B0604020202020204" pitchFamily="34" charset="0"/>
                <a:ea typeface="+mn-ea"/>
                <a:cs typeface="+mn-cs"/>
              </a:rPr>
              <a:t>2021</a:t>
            </a:r>
            <a:r>
              <a:rPr b="1" i="1" kern="1200" dirty="0">
                <a:solidFill>
                  <a:srgbClr val="17375E"/>
                </a:solidFill>
                <a:latin typeface="Arial" panose="020B0604020202020204" pitchFamily="34" charset="0"/>
                <a:ea typeface="+mn-ea"/>
                <a:cs typeface="+mn-cs"/>
              </a:rPr>
              <a:t> учебном году</a:t>
            </a:r>
            <a:endParaRPr b="1" i="1" kern="1200" dirty="0">
              <a:solidFill>
                <a:srgbClr val="17375E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spcBef>
                <a:spcPct val="0"/>
              </a:spcBef>
            </a:pPr>
            <a:r>
              <a:rPr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«Создание системы повышения качества образовательного и воспитательного процесса обучающихся через комплексное использование современных подходов к организации</a:t>
            </a:r>
            <a:endParaRPr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образовательного процесса»</a:t>
            </a:r>
            <a:endParaRPr b="1" i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endParaRPr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3048000"/>
            <a:ext cx="10591800" cy="460375"/>
          </a:xfrm>
          <a:prstGeom prst="rect">
            <a:avLst/>
          </a:prstGeom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2400" b="1" dirty="0">
                <a:solidFill>
                  <a:srgbClr val="17375E"/>
                </a:solidFill>
                <a:latin typeface="Monotype Corsiva" panose="03010101010201010101" pitchFamily="66" charset="0"/>
              </a:rPr>
              <a:t>Основные задачи методической работы  МБОУ ОЦ № 2 в 2021 учебном году:</a:t>
            </a:r>
            <a:endParaRPr sz="2400" b="1" dirty="0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6" name="Текст 2"/>
          <p:cNvSpPr txBox="1"/>
          <p:nvPr/>
        </p:nvSpPr>
        <p:spPr bwMode="auto">
          <a:xfrm>
            <a:off x="381000" y="3657600"/>
            <a:ext cx="10966450" cy="266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высокий методический уровень проведения всех видов занятий.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профессиональное становление молодых педагогов.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качество проведения учебных занятий на основе внедрения новых технологий обучения и воспитания.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педагогические эксперименты по поиску новых технологий, форм и методов обучения.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Выявлять, обобщать и распространять перспективный педагогический опыт творчески работающих учителей.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взаимодействия с другими учебными заведениями с целью обмена опытом и передовыми технологиями в области образования.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методическое обеспечение учебных предметов в соответствие с требованиями ФГОС. </a:t>
            </a:r>
            <a:endParaRPr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None/>
            </a:pPr>
            <a:endParaRPr sz="1700" b="1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E6E6E6">
                <a:alpha val="100000"/>
              </a:srgbClr>
            </a:gs>
            <a:gs pos="7001">
              <a:srgbClr val="E6E6E6">
                <a:alpha val="100000"/>
              </a:srgbClr>
            </a:gs>
            <a:gs pos="32001">
              <a:srgbClr val="7D8496">
                <a:alpha val="100000"/>
              </a:srgbClr>
            </a:gs>
            <a:gs pos="47000">
              <a:srgbClr val="E6E6E6">
                <a:alpha val="100000"/>
              </a:srgbClr>
            </a:gs>
            <a:gs pos="85001">
              <a:srgbClr val="7D8496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11675" y="476252"/>
            <a:ext cx="3168651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Директор </a:t>
            </a:r>
            <a:endParaRPr lang="ru-RU" altLang="ru-RU" sz="2000" b="1" i="1" dirty="0">
              <a:latin typeface="Times New Roman" panose="02020603050405020304" pitchFamily="18" charset="0"/>
            </a:endParaRPr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2174876" y="6308727"/>
            <a:ext cx="7737475" cy="3333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Самообразование педагогов</a:t>
            </a:r>
            <a:r>
              <a:rPr lang="ru-RU" altLang="ru-RU" sz="2000" b="1" i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endParaRPr lang="ru-RU" altLang="ru-RU" sz="2000" b="1" i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1143000" y="3124200"/>
            <a:ext cx="1443039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МО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начальных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 классов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5943600" y="3124200"/>
            <a:ext cx="1477963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МО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гуманитарного 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цикла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96201" y="3124200"/>
            <a:ext cx="1590675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МО 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физико-мат.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цикла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9372600" y="3124202"/>
            <a:ext cx="1727200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1500" b="1" i="1" dirty="0">
                <a:latin typeface="Times New Roman" panose="02020603050405020304" pitchFamily="18" charset="0"/>
              </a:rPr>
              <a:t>МО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ФК, ОБЖ и эстет.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цикла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6884" name="Line 14"/>
          <p:cNvSpPr/>
          <p:nvPr/>
        </p:nvSpPr>
        <p:spPr>
          <a:xfrm flipH="1">
            <a:off x="6773863" y="1419225"/>
            <a:ext cx="3175" cy="22542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85" name="Line 15"/>
          <p:cNvSpPr/>
          <p:nvPr/>
        </p:nvSpPr>
        <p:spPr>
          <a:xfrm>
            <a:off x="3863975" y="2924175"/>
            <a:ext cx="0" cy="2174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86" name="Line 16"/>
          <p:cNvSpPr/>
          <p:nvPr/>
        </p:nvSpPr>
        <p:spPr>
          <a:xfrm flipH="1">
            <a:off x="8180388" y="2936875"/>
            <a:ext cx="0" cy="18732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87" name="Line 17"/>
          <p:cNvSpPr/>
          <p:nvPr/>
        </p:nvSpPr>
        <p:spPr>
          <a:xfrm>
            <a:off x="10741025" y="2924175"/>
            <a:ext cx="0" cy="2174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88" name="Line 18"/>
          <p:cNvSpPr/>
          <p:nvPr/>
        </p:nvSpPr>
        <p:spPr>
          <a:xfrm>
            <a:off x="2424113" y="2924175"/>
            <a:ext cx="8316912" cy="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89" name="Line 19"/>
          <p:cNvSpPr/>
          <p:nvPr/>
        </p:nvSpPr>
        <p:spPr>
          <a:xfrm>
            <a:off x="5087938" y="2924175"/>
            <a:ext cx="0" cy="215900"/>
          </a:xfrm>
          <a:prstGeom prst="line">
            <a:avLst/>
          </a:prstGeom>
          <a:ln w="508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38" name="Rectangle 20"/>
          <p:cNvSpPr>
            <a:spLocks noChangeArrowheads="1"/>
          </p:cNvSpPr>
          <p:nvPr/>
        </p:nvSpPr>
        <p:spPr bwMode="auto">
          <a:xfrm>
            <a:off x="2493962" y="955675"/>
            <a:ext cx="7131051" cy="43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rgbClr val="FF000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/>
          <a:p>
            <a:pPr algn="ctr" eaLnBrk="1" hangingPunct="1">
              <a:lnSpc>
                <a:spcPct val="105000"/>
              </a:lnSpc>
              <a:spcBef>
                <a:spcPct val="155000"/>
              </a:spcBef>
              <a:spcAft>
                <a:spcPct val="5000"/>
              </a:spcAft>
              <a:buNone/>
            </a:pPr>
            <a:r>
              <a:rPr lang="ru-RU" altLang="ru-RU" sz="2400" b="1" i="1" dirty="0">
                <a:solidFill>
                  <a:srgbClr val="0066FF"/>
                </a:solidFill>
                <a:latin typeface="Times New Roman" panose="02020603050405020304" pitchFamily="18" charset="0"/>
              </a:rPr>
              <a:t>Педсовет</a:t>
            </a:r>
            <a:endParaRPr lang="ru-RU" altLang="ru-RU" sz="2400" b="1" i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3" name="Rectangle 21"/>
          <p:cNvSpPr>
            <a:spLocks noGrp="1"/>
          </p:cNvSpPr>
          <p:nvPr>
            <p:ph type="title"/>
          </p:nvPr>
        </p:nvSpPr>
        <p:spPr>
          <a:xfrm>
            <a:off x="1524000" y="0"/>
            <a:ext cx="9577388" cy="476250"/>
          </a:xfrm>
          <a:solidFill>
            <a:schemeClr val="bg1">
              <a:alpha val="100000"/>
            </a:schemeClr>
          </a:solidFill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24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Функциональная модель методической работы школы</a:t>
            </a:r>
            <a:endParaRPr lang="ru-RU" altLang="ru-RU" sz="24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4" name="Line 22"/>
          <p:cNvSpPr/>
          <p:nvPr/>
        </p:nvSpPr>
        <p:spPr>
          <a:xfrm>
            <a:off x="2424113" y="2924175"/>
            <a:ext cx="0" cy="2174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5" name="Line 27"/>
          <p:cNvSpPr/>
          <p:nvPr/>
        </p:nvSpPr>
        <p:spPr>
          <a:xfrm>
            <a:off x="6096000" y="836613"/>
            <a:ext cx="0" cy="144462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6" name="Line 28"/>
          <p:cNvSpPr/>
          <p:nvPr/>
        </p:nvSpPr>
        <p:spPr>
          <a:xfrm>
            <a:off x="6096000" y="2708275"/>
            <a:ext cx="0" cy="2174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7" name="Line 29"/>
          <p:cNvSpPr/>
          <p:nvPr/>
        </p:nvSpPr>
        <p:spPr>
          <a:xfrm>
            <a:off x="6311900" y="2924175"/>
            <a:ext cx="0" cy="2174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44" name="Rectangle 30"/>
          <p:cNvSpPr>
            <a:spLocks noChangeArrowheads="1"/>
          </p:cNvSpPr>
          <p:nvPr/>
        </p:nvSpPr>
        <p:spPr bwMode="auto">
          <a:xfrm>
            <a:off x="4343400" y="3124202"/>
            <a:ext cx="1462088" cy="809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МО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классных 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руководителей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45" name="Rectangle 2"/>
          <p:cNvSpPr>
            <a:spLocks noChangeArrowheads="1"/>
          </p:cNvSpPr>
          <p:nvPr/>
        </p:nvSpPr>
        <p:spPr bwMode="auto">
          <a:xfrm>
            <a:off x="1774826" y="1628775"/>
            <a:ext cx="1631951" cy="7191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Социально-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психологическая 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служба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46" name="Rectangle 3"/>
          <p:cNvSpPr>
            <a:spLocks noChangeArrowheads="1"/>
          </p:cNvSpPr>
          <p:nvPr/>
        </p:nvSpPr>
        <p:spPr bwMode="auto">
          <a:xfrm>
            <a:off x="3494088" y="1636713"/>
            <a:ext cx="1441451" cy="64611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Методический 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совет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47" name="Rectangle 3"/>
          <p:cNvSpPr>
            <a:spLocks noChangeArrowheads="1"/>
          </p:cNvSpPr>
          <p:nvPr/>
        </p:nvSpPr>
        <p:spPr bwMode="auto">
          <a:xfrm>
            <a:off x="8607425" y="1628775"/>
            <a:ext cx="1665288" cy="7175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Информационно-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библиотечный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 центр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26648" name="Rectangle 3"/>
          <p:cNvSpPr>
            <a:spLocks noChangeArrowheads="1"/>
          </p:cNvSpPr>
          <p:nvPr/>
        </p:nvSpPr>
        <p:spPr bwMode="auto">
          <a:xfrm>
            <a:off x="5070477" y="1612900"/>
            <a:ext cx="3330575" cy="6048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Заместители директора </a:t>
            </a:r>
            <a:endParaRPr lang="ru-RU" altLang="ru-RU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по УВР</a:t>
            </a:r>
            <a:endParaRPr lang="ru-RU" altLang="ru-RU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6913" name="Line 14"/>
          <p:cNvSpPr/>
          <p:nvPr/>
        </p:nvSpPr>
        <p:spPr>
          <a:xfrm flipH="1">
            <a:off x="4198938" y="1412875"/>
            <a:ext cx="744537" cy="22225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14" name="Line 14"/>
          <p:cNvSpPr/>
          <p:nvPr/>
        </p:nvSpPr>
        <p:spPr>
          <a:xfrm flipH="1">
            <a:off x="2574925" y="1387475"/>
            <a:ext cx="784225" cy="24130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15" name="Line 14"/>
          <p:cNvSpPr/>
          <p:nvPr/>
        </p:nvSpPr>
        <p:spPr>
          <a:xfrm flipH="1" flipV="1">
            <a:off x="9048750" y="1419225"/>
            <a:ext cx="612775" cy="207963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52" name="Oval 48"/>
          <p:cNvSpPr>
            <a:spLocks noChangeArrowheads="1"/>
          </p:cNvSpPr>
          <p:nvPr/>
        </p:nvSpPr>
        <p:spPr bwMode="auto">
          <a:xfrm>
            <a:off x="1951039" y="2365377"/>
            <a:ext cx="8351837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</a:rPr>
              <a:t>Руководители МО</a:t>
            </a:r>
            <a:endParaRPr lang="ru-RU" altLang="ru-RU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6653" name="Rectangle 30"/>
          <p:cNvSpPr>
            <a:spLocks noChangeArrowheads="1"/>
          </p:cNvSpPr>
          <p:nvPr/>
        </p:nvSpPr>
        <p:spPr bwMode="auto">
          <a:xfrm>
            <a:off x="2711449" y="3141663"/>
            <a:ext cx="1487488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i="1" dirty="0">
                <a:latin typeface="Times New Roman" panose="02020603050405020304" pitchFamily="18" charset="0"/>
              </a:rPr>
              <a:t>МО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600" b="1" i="1" dirty="0">
                <a:latin typeface="Times New Roman" panose="02020603050405020304" pitchFamily="18" charset="0"/>
              </a:rPr>
              <a:t>истории и</a:t>
            </a:r>
            <a:r>
              <a:rPr lang="ru-RU" altLang="ru-RU" sz="2000" b="1" i="1" dirty="0">
                <a:latin typeface="Times New Roman" panose="02020603050405020304" pitchFamily="18" charset="0"/>
              </a:rPr>
              <a:t> </a:t>
            </a:r>
            <a:endParaRPr lang="ru-RU" altLang="ru-RU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i="1" dirty="0">
                <a:latin typeface="Times New Roman" panose="02020603050405020304" pitchFamily="18" charset="0"/>
              </a:rPr>
              <a:t>естеств. цикла</a:t>
            </a:r>
            <a:endParaRPr lang="ru-RU" altLang="ru-RU" sz="1400" b="1" i="1" dirty="0">
              <a:latin typeface="Times New Roman" panose="02020603050405020304" pitchFamily="18" charset="0"/>
            </a:endParaRPr>
          </a:p>
        </p:txBody>
      </p:sp>
      <p:sp>
        <p:nvSpPr>
          <p:cNvPr id="26654" name="AutoShape 50"/>
          <p:cNvSpPr>
            <a:spLocks noChangeArrowheads="1"/>
          </p:cNvSpPr>
          <p:nvPr/>
        </p:nvSpPr>
        <p:spPr bwMode="auto">
          <a:xfrm>
            <a:off x="7391401" y="4005263"/>
            <a:ext cx="3349625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Школа молодого педагога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55" name="AutoShape 51"/>
          <p:cNvSpPr>
            <a:spLocks noChangeArrowheads="1"/>
          </p:cNvSpPr>
          <p:nvPr/>
        </p:nvSpPr>
        <p:spPr bwMode="auto">
          <a:xfrm>
            <a:off x="4656138" y="4005263"/>
            <a:ext cx="2520951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Наставничество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56" name="AutoShape 52"/>
          <p:cNvSpPr>
            <a:spLocks noChangeArrowheads="1"/>
          </p:cNvSpPr>
          <p:nvPr/>
        </p:nvSpPr>
        <p:spPr bwMode="auto">
          <a:xfrm>
            <a:off x="1306513" y="4029076"/>
            <a:ext cx="3074987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Помощь в обобщении 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ППО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57" name="AutoShape 53"/>
          <p:cNvSpPr>
            <a:spLocks noChangeArrowheads="1"/>
          </p:cNvSpPr>
          <p:nvPr/>
        </p:nvSpPr>
        <p:spPr bwMode="auto">
          <a:xfrm>
            <a:off x="2424113" y="4652965"/>
            <a:ext cx="7559675" cy="504825"/>
          </a:xfrm>
          <a:prstGeom prst="diamond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</a:rPr>
              <a:t>АТТЕСТАЦИЯ</a:t>
            </a:r>
            <a:endParaRPr lang="ru-RU" altLang="ru-RU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6934" name="Oval 54"/>
          <p:cNvSpPr/>
          <p:nvPr/>
        </p:nvSpPr>
        <p:spPr>
          <a:xfrm>
            <a:off x="3863975" y="5300663"/>
            <a:ext cx="4321175" cy="358775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</a:rPr>
              <a:t>Внеурочная деятельность</a:t>
            </a:r>
            <a:endParaRPr lang="ru-RU" altLang="ru-RU" b="1" dirty="0">
              <a:latin typeface="Arial" panose="020B0604020202020204" pitchFamily="34" charset="0"/>
            </a:endParaRPr>
          </a:p>
        </p:txBody>
      </p:sp>
      <p:sp>
        <p:nvSpPr>
          <p:cNvPr id="26659" name="AutoShape 55"/>
          <p:cNvSpPr>
            <a:spLocks noChangeArrowheads="1"/>
          </p:cNvSpPr>
          <p:nvPr/>
        </p:nvSpPr>
        <p:spPr bwMode="auto">
          <a:xfrm>
            <a:off x="3276600" y="5791200"/>
            <a:ext cx="5689600" cy="36036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rgbClr val="800000"/>
                </a:solidFill>
                <a:latin typeface="Arial" panose="020B0604020202020204" pitchFamily="34" charset="0"/>
              </a:rPr>
              <a:t>Система повышения квалификации</a:t>
            </a:r>
            <a:endParaRPr lang="ru-RU" altLang="ru-RU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cxnSp>
        <p:nvCxnSpPr>
          <p:cNvPr id="36938" name="AutoShape 56"/>
          <p:cNvCxnSpPr/>
          <p:nvPr/>
        </p:nvCxnSpPr>
        <p:spPr>
          <a:xfrm>
            <a:off x="2279650" y="6475413"/>
            <a:ext cx="0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cxnSp>
      <p:sp>
        <p:nvSpPr>
          <p:cNvPr id="36939" name="Line 59"/>
          <p:cNvSpPr/>
          <p:nvPr/>
        </p:nvSpPr>
        <p:spPr>
          <a:xfrm flipH="1" flipV="1">
            <a:off x="1054100" y="1120775"/>
            <a:ext cx="1441450" cy="47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40" name="Line 60"/>
          <p:cNvSpPr/>
          <p:nvPr/>
        </p:nvSpPr>
        <p:spPr>
          <a:xfrm flipH="1">
            <a:off x="838200" y="1143000"/>
            <a:ext cx="71438" cy="53276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41" name="Line 61"/>
          <p:cNvSpPr/>
          <p:nvPr/>
        </p:nvSpPr>
        <p:spPr>
          <a:xfrm>
            <a:off x="939800" y="6453188"/>
            <a:ext cx="133985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42" name="Line 62"/>
          <p:cNvSpPr/>
          <p:nvPr/>
        </p:nvSpPr>
        <p:spPr>
          <a:xfrm flipV="1">
            <a:off x="9625013" y="1155700"/>
            <a:ext cx="1798637" cy="15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43" name="Line 63"/>
          <p:cNvSpPr/>
          <p:nvPr/>
        </p:nvSpPr>
        <p:spPr>
          <a:xfrm>
            <a:off x="11423650" y="1120775"/>
            <a:ext cx="0" cy="533241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44" name="Line 64"/>
          <p:cNvSpPr/>
          <p:nvPr/>
        </p:nvSpPr>
        <p:spPr>
          <a:xfrm>
            <a:off x="9912350" y="6453188"/>
            <a:ext cx="15113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67" name="AutoShape 65"/>
          <p:cNvSpPr>
            <a:spLocks noChangeArrowheads="1"/>
          </p:cNvSpPr>
          <p:nvPr/>
        </p:nvSpPr>
        <p:spPr bwMode="auto">
          <a:xfrm>
            <a:off x="8472489" y="5084765"/>
            <a:ext cx="1728787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</a:rPr>
              <a:t>Олимпиады, </a:t>
            </a:r>
            <a:endParaRPr lang="ru-RU" altLang="ru-RU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</a:rPr>
              <a:t>конкурсы</a:t>
            </a:r>
            <a:endParaRPr lang="ru-RU" altLang="ru-RU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6668" name="AutoShape 66"/>
          <p:cNvSpPr>
            <a:spLocks noChangeArrowheads="1"/>
          </p:cNvSpPr>
          <p:nvPr/>
        </p:nvSpPr>
        <p:spPr bwMode="auto">
          <a:xfrm>
            <a:off x="1847851" y="5084765"/>
            <a:ext cx="1728788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p>
            <a:pPr algn="ctr" eaLnBrk="1" hangingPunct="1"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</a:rPr>
              <a:t>Предметные </a:t>
            </a:r>
            <a:endParaRPr lang="ru-RU" altLang="ru-RU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</a:rPr>
              <a:t>недели</a:t>
            </a:r>
            <a:endParaRPr lang="ru-RU" altLang="ru-RU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6951" name="Line 67"/>
          <p:cNvSpPr/>
          <p:nvPr/>
        </p:nvSpPr>
        <p:spPr>
          <a:xfrm>
            <a:off x="8112125" y="5445125"/>
            <a:ext cx="36036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52" name="Line 68"/>
          <p:cNvSpPr/>
          <p:nvPr/>
        </p:nvSpPr>
        <p:spPr>
          <a:xfrm>
            <a:off x="3575050" y="5445125"/>
            <a:ext cx="2889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cxnSp>
        <p:nvCxnSpPr>
          <p:cNvPr id="54" name="Прямая со стрелкой 53"/>
          <p:cNvCxnSpPr/>
          <p:nvPr/>
        </p:nvCxnSpPr>
        <p:spPr>
          <a:xfrm>
            <a:off x="4381500" y="4286250"/>
            <a:ext cx="257175" cy="4763"/>
          </a:xfrm>
          <a:prstGeom prst="straightConnector1">
            <a:avLst/>
          </a:prstGeom>
          <a:ln>
            <a:solidFill>
              <a:srgbClr val="CC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0" idx="3"/>
            <a:endCxn id="0" idx="1"/>
          </p:cNvCxnSpPr>
          <p:nvPr/>
        </p:nvCxnSpPr>
        <p:spPr>
          <a:xfrm>
            <a:off x="7177088" y="4294188"/>
            <a:ext cx="214313" cy="1588"/>
          </a:xfrm>
          <a:prstGeom prst="straightConnector1">
            <a:avLst/>
          </a:prstGeom>
          <a:ln>
            <a:solidFill>
              <a:srgbClr val="CC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10741025" y="2924175"/>
            <a:ext cx="0" cy="200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>
                <a:alpha val="100000"/>
              </a:srgbClr>
            </a:gs>
            <a:gs pos="39999">
              <a:srgbClr val="85C2FF">
                <a:alpha val="100000"/>
              </a:srgbClr>
            </a:gs>
            <a:gs pos="70000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Рисунок 10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199" y="2688863"/>
            <a:ext cx="2953002" cy="200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1219200" y="152400"/>
            <a:ext cx="10972800" cy="6095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9982200" cy="563563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Методические объединения МБОУ ОЦ№ 2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3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8153400" y="1371600"/>
            <a:ext cx="3810000" cy="2514600"/>
          </a:xfrm>
        </p:spPr>
        <p:txBody>
          <a:bodyPr vert="horz" wrap="square" lIns="91440" tIns="45720" rIns="91440" bIns="45720" numCol="1" anchor="t" anchorCtr="0" compatLnSpc="1"/>
          <a:p>
            <a:pPr algn="ctr">
              <a:buClrTx/>
              <a:buSzTx/>
              <a:buFontTx/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 учителей гуманитарного цикла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 учителей)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sz="1400" b="1" dirty="0"/>
              <a:t>Основная тема работы : </a:t>
            </a:r>
            <a:r>
              <a:rPr sz="1400" b="1" dirty="0">
                <a:solidFill>
                  <a:srgbClr val="953735"/>
                </a:solidFill>
              </a:rPr>
              <a:t>«</a:t>
            </a:r>
            <a:r>
              <a:rPr sz="1400" b="1" i="1" dirty="0">
                <a:solidFill>
                  <a:srgbClr val="953735"/>
                </a:solidFill>
              </a:rPr>
              <a:t>Личностно-ориентированный подход в обучении и воспитании учащихся. Духовно-нравственное  воспитание учащихся на уроках русского языка и литературы, адыгейского языка и литературы, иностранного языка»</a:t>
            </a:r>
            <a:endParaRPr sz="1400" b="1" i="1" u="sng" dirty="0">
              <a:solidFill>
                <a:srgbClr val="953735"/>
              </a:solidFill>
            </a:endParaRPr>
          </a:p>
          <a:p>
            <a:pPr algn="ctr">
              <a:buClrTx/>
              <a:buSzTx/>
              <a:buFontTx/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E:\эмблема.pn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47650" y="1371600"/>
            <a:ext cx="3714750" cy="2286000"/>
          </a:xfrm>
        </p:spPr>
        <p:txBody>
          <a:bodyPr vert="horz" wrap="square" lIns="91440" tIns="45720" rIns="91440" bIns="45720" numCol="1" anchor="t" anchorCtr="0" compatLnSpc="1"/>
          <a:p>
            <a:pPr>
              <a:buClrTx/>
              <a:buSzTx/>
              <a:buFont typeface="Arial" panose="020B0604020202020204" pitchFamily="34" charset="0"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учителей начальных классов (13 учителей)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 typeface="Arial" panose="020B0604020202020204" pitchFamily="34" charset="0"/>
            </a:pPr>
            <a:r>
              <a:rPr sz="1400" b="1" dirty="0"/>
              <a:t>Основная тема работы : </a:t>
            </a:r>
            <a:r>
              <a:rPr sz="1400" b="1" dirty="0">
                <a:solidFill>
                  <a:srgbClr val="953735"/>
                </a:solidFill>
              </a:rPr>
              <a:t>«</a:t>
            </a:r>
            <a:r>
              <a:rPr sz="1400" b="1" i="1" dirty="0">
                <a:solidFill>
                  <a:srgbClr val="953735"/>
                </a:solidFill>
              </a:rPr>
              <a:t>Системное использование  современных технологий в    образовательном процессе  как ведущее направление повышения эффективности и качества образования в начальной школе в условиях реализации ФГОС»</a:t>
            </a:r>
            <a:endParaRPr sz="1400" b="1" i="1" u="sng" dirty="0">
              <a:solidFill>
                <a:srgbClr val="953735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</a:pPr>
            <a:r>
              <a:rPr sz="1400" b="1" dirty="0"/>
              <a:t> </a:t>
            </a:r>
            <a:endParaRPr sz="1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210050" y="985838"/>
            <a:ext cx="3830638" cy="1757363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учителей  математики, информатики и физики (6 учителей)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200" b="1" dirty="0">
              <a:latin typeface="Calibri" panose="020F0502020204030204" pitchFamily="34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latin typeface="Calibri" panose="020F0502020204030204" pitchFamily="34" charset="0"/>
              </a:rPr>
              <a:t>Основная тема работы : </a:t>
            </a:r>
            <a:r>
              <a:rPr sz="1400" b="1" dirty="0">
                <a:solidFill>
                  <a:srgbClr val="953735"/>
                </a:solidFill>
                <a:latin typeface="Calibri" panose="020F0502020204030204" pitchFamily="34" charset="0"/>
              </a:rPr>
              <a:t>«</a:t>
            </a:r>
            <a:r>
              <a:rPr sz="1400" b="1" i="1" dirty="0">
                <a:solidFill>
                  <a:srgbClr val="953735"/>
                </a:solidFill>
                <a:latin typeface="Calibri" panose="020F0502020204030204" pitchFamily="34" charset="0"/>
              </a:rPr>
              <a:t>Совершенствование профессиональных компетенций педагога в условиях реализации ФГОС ООО и Профстандарта «Педагог»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 flipH="1">
            <a:off x="609600" y="4114800"/>
            <a:ext cx="3810000" cy="2057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 учителей истории, и 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естественного цикла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учителей)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latin typeface="Calibri" panose="020F0502020204030204" pitchFamily="34" charset="0"/>
              </a:rPr>
              <a:t>Основная тема работы : </a:t>
            </a:r>
            <a:r>
              <a:rPr sz="1400" b="1" dirty="0">
                <a:solidFill>
                  <a:srgbClr val="953735"/>
                </a:solidFill>
                <a:latin typeface="Calibri" panose="020F0502020204030204" pitchFamily="34" charset="0"/>
              </a:rPr>
              <a:t>«</a:t>
            </a:r>
            <a:r>
              <a:rPr sz="1400" b="1" i="1" dirty="0">
                <a:solidFill>
                  <a:srgbClr val="953735"/>
                </a:solidFill>
                <a:latin typeface="Calibri" panose="020F0502020204030204" pitchFamily="34" charset="0"/>
              </a:rPr>
              <a:t>Формирование профессиональных компетенций учителя в соответствии с требованиями Стандарта педагога»</a:t>
            </a:r>
            <a:endParaRPr sz="1400" b="1" i="1" u="sng" dirty="0">
              <a:solidFill>
                <a:srgbClr val="953735"/>
              </a:solidFill>
              <a:latin typeface="Calibri" panose="020F0502020204030204" pitchFamily="34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 rot="10800000" flipV="1">
            <a:off x="4572000" y="5043488"/>
            <a:ext cx="3733800" cy="1574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2900" indent="-342900" algn="ctr">
              <a:spcBef>
                <a:spcPct val="20000"/>
              </a:spcBef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 классных руководителей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sz="1400" b="1" dirty="0">
                <a:latin typeface="Calibri" panose="020F0502020204030204" pitchFamily="34" charset="0"/>
              </a:rPr>
              <a:t>Основная тема работы : </a:t>
            </a:r>
            <a:r>
              <a:rPr sz="1400" b="1" dirty="0">
                <a:solidFill>
                  <a:srgbClr val="953735"/>
                </a:solidFill>
                <a:latin typeface="Calibri" panose="020F0502020204030204" pitchFamily="34" charset="0"/>
              </a:rPr>
              <a:t>«</a:t>
            </a:r>
            <a:r>
              <a:rPr sz="1400" b="1" i="1" dirty="0">
                <a:solidFill>
                  <a:srgbClr val="953735"/>
                </a:solidFill>
                <a:latin typeface="Calibri" panose="020F0502020204030204" pitchFamily="34" charset="0"/>
              </a:rPr>
              <a:t>Современные воспитательные технологии в деятельности классного руководителя как средство формирования личностных УУД»</a:t>
            </a:r>
            <a:endParaRPr sz="1400" b="1" i="1" u="sng" dirty="0">
              <a:solidFill>
                <a:srgbClr val="953735"/>
              </a:solidFill>
              <a:latin typeface="Calibri" panose="020F0502020204030204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 rot="10800000" flipV="1">
            <a:off x="8305800" y="4114800"/>
            <a:ext cx="3657600" cy="2071688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 учителей физической культуры, ОБЖ и эстетического цикла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учителей)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r>
              <a:rPr sz="1400" b="1" dirty="0">
                <a:latin typeface="Calibri" panose="020F0502020204030204" pitchFamily="34" charset="0"/>
              </a:rPr>
              <a:t>Основная тема работы : </a:t>
            </a:r>
            <a:r>
              <a:rPr sz="1400" b="1" dirty="0">
                <a:solidFill>
                  <a:srgbClr val="953735"/>
                </a:solidFill>
                <a:latin typeface="Calibri" panose="020F0502020204030204" pitchFamily="34" charset="0"/>
              </a:rPr>
              <a:t>«</a:t>
            </a:r>
            <a:r>
              <a:rPr sz="1400" b="1" i="1" dirty="0">
                <a:solidFill>
                  <a:srgbClr val="953735"/>
                </a:solidFill>
                <a:latin typeface="Calibri" panose="020F0502020204030204" pitchFamily="34" charset="0"/>
              </a:rPr>
              <a:t>Формирование профессиональных компетенций учителя в соответствии с  Концепциями преподавания предметов и требованиями Стандарта педагога»</a:t>
            </a:r>
            <a:endParaRPr sz="1400" b="1" i="1" u="sng" dirty="0">
              <a:solidFill>
                <a:srgbClr val="953735"/>
              </a:solidFill>
              <a:latin typeface="Calibri" panose="020F0502020204030204" pitchFamily="34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None/>
            </a:pP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1D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55" name="object 13"/>
          <p:cNvSpPr txBox="1">
            <a:spLocks noChangeArrowheads="1"/>
          </p:cNvSpPr>
          <p:nvPr/>
        </p:nvSpPr>
        <p:spPr bwMode="auto">
          <a:xfrm>
            <a:off x="1905000" y="685800"/>
            <a:ext cx="8534400" cy="37744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2700" rIns="0" bIns="0">
            <a:spAutoFit/>
          </a:bodyPr>
          <a:p>
            <a:pPr marL="271780" algn="ctr" eaLnBrk="1" hangingPunct="1">
              <a:spcBef>
                <a:spcPts val="100"/>
              </a:spcBef>
              <a:buNone/>
            </a:pPr>
            <a:r>
              <a:rPr sz="1400" b="1" i="1" dirty="0">
                <a:solidFill>
                  <a:srgbClr val="632523"/>
                </a:solidFill>
                <a:latin typeface="Arial" panose="020B0604020202020204" pitchFamily="34" charset="0"/>
              </a:rPr>
              <a:t>Уважаемые родители, обучающиеся, педагоги и наши  социальные партнеры,  </a:t>
            </a:r>
            <a:endParaRPr sz="1400" b="1" i="1" dirty="0">
              <a:solidFill>
                <a:srgbClr val="632523"/>
              </a:solidFill>
              <a:latin typeface="Arial" panose="020B0604020202020204" pitchFamily="34" charset="0"/>
            </a:endParaRPr>
          </a:p>
          <a:p>
            <a:pPr marL="271780" algn="just" eaLnBrk="1" hangingPunct="1">
              <a:spcBef>
                <a:spcPts val="100"/>
              </a:spcBef>
              <a:buNone/>
            </a:pPr>
            <a:r>
              <a:rPr sz="1400" b="1" i="1" dirty="0">
                <a:solidFill>
                  <a:srgbClr val="632523"/>
                </a:solidFill>
                <a:latin typeface="Arial" panose="020B0604020202020204" pitchFamily="34" charset="0"/>
              </a:rPr>
              <a:t>                                     представляем Вам публичный доклад  за </a:t>
            </a:r>
            <a:r>
              <a:rPr lang="ru-RU" sz="1400" b="1" i="1" dirty="0">
                <a:solidFill>
                  <a:srgbClr val="632523"/>
                </a:solidFill>
                <a:latin typeface="Arial" panose="020B0604020202020204" pitchFamily="34" charset="0"/>
              </a:rPr>
              <a:t>2021 </a:t>
            </a:r>
            <a:r>
              <a:rPr sz="1400" b="1" i="1" dirty="0">
                <a:solidFill>
                  <a:srgbClr val="632523"/>
                </a:solidFill>
                <a:latin typeface="Arial" panose="020B0604020202020204" pitchFamily="34" charset="0"/>
              </a:rPr>
              <a:t> год!</a:t>
            </a:r>
            <a:endParaRPr sz="1400" b="1" dirty="0">
              <a:solidFill>
                <a:srgbClr val="632523"/>
              </a:solidFill>
              <a:latin typeface="Arial" panose="020B0604020202020204" pitchFamily="34" charset="0"/>
            </a:endParaRPr>
          </a:p>
          <a:p>
            <a:pPr marL="271780" algn="just" eaLnBrk="1" hangingPunct="1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780" algn="just" eaLnBrk="1" hangingPunct="1">
              <a:buNone/>
            </a:pPr>
            <a:r>
              <a:rPr sz="1200" b="1" dirty="0">
                <a:latin typeface="Times New Roman" panose="02020603050405020304" pitchFamily="18" charset="0"/>
                <a:cs typeface="Arial Black" panose="020B0A04020102020204" pitchFamily="34" charset="0"/>
              </a:rPr>
              <a:t>     </a:t>
            </a:r>
            <a:r>
              <a:rPr sz="1400" b="1" dirty="0">
                <a:latin typeface="Times New Roman" panose="02020603050405020304" pitchFamily="18" charset="0"/>
                <a:cs typeface="Arial Black" panose="020B0A04020102020204" pitchFamily="34" charset="0"/>
              </a:rPr>
              <a:t>В 2019 году нашей школе исполняется 20 лет, это много или мало</a:t>
            </a:r>
            <a:r>
              <a:rPr sz="1400" b="1" dirty="0">
                <a:latin typeface="Times New Roman" panose="02020603050405020304" pitchFamily="18" charset="0"/>
                <a:ea typeface="Arial Black" panose="020B0A04020102020204" pitchFamily="34" charset="0"/>
              </a:rPr>
              <a:t>…</a:t>
            </a:r>
            <a:r>
              <a:rPr sz="1400" b="1" dirty="0">
                <a:latin typeface="Times New Roman" panose="02020603050405020304" pitchFamily="18" charset="0"/>
                <a:cs typeface="Arial Black" panose="020B0A04020102020204" pitchFamily="34" charset="0"/>
              </a:rPr>
              <a:t>? Двадцать лет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согревала и согревает своим теплом – добрая, надежная, уютная и любимая  школа. </a:t>
            </a:r>
            <a:endParaRPr sz="1400" b="1" dirty="0">
              <a:latin typeface="Times New Roman" panose="02020603050405020304" pitchFamily="18" charset="0"/>
            </a:endParaRPr>
          </a:p>
          <a:p>
            <a:pPr marL="271780" algn="just" eaLnBrk="1" hangingPunct="1">
              <a:buNone/>
            </a:pPr>
            <a:r>
              <a:rPr sz="1400" b="1" dirty="0">
                <a:latin typeface="Times New Roman" panose="02020603050405020304" pitchFamily="18" charset="0"/>
              </a:rPr>
              <a:t>     Многолетнее тесное взаимодействие с социальными партнёрами и родительской общественностью  помогло нам  многого достичь и  придало уверенности, что лучшее еще впереди!</a:t>
            </a:r>
            <a:endParaRPr sz="1400" b="1" dirty="0">
              <a:latin typeface="Times New Roman" panose="02020603050405020304" pitchFamily="18" charset="0"/>
            </a:endParaRPr>
          </a:p>
          <a:p>
            <a:pPr marL="271780" algn="just" eaLnBrk="1" hangingPunct="1">
              <a:buNone/>
            </a:pPr>
            <a:r>
              <a:rPr sz="1400" b="1" dirty="0">
                <a:latin typeface="Times New Roman" panose="02020603050405020304" pitchFamily="18" charset="0"/>
              </a:rPr>
              <a:t>    Публичный доклад направлен на ознакомление и информирование прежде  всего, родительской общественности, так как именно они заинтересованы и в высоком  качестве образования, и в комфортных условиях,   осведомлённости о  жизни школы.</a:t>
            </a:r>
            <a:endParaRPr sz="1400" b="1" dirty="0">
              <a:latin typeface="Times New Roman" panose="02020603050405020304" pitchFamily="18" charset="0"/>
            </a:endParaRPr>
          </a:p>
          <a:p>
            <a:pPr marL="271780" algn="just" eaLnBrk="1" hangingPunct="1">
              <a:buNone/>
            </a:pPr>
            <a:r>
              <a:rPr sz="1400" b="1" dirty="0">
                <a:latin typeface="Times New Roman" panose="02020603050405020304" pitchFamily="18" charset="0"/>
              </a:rPr>
              <a:t>     Информация об основных результатах деятельности и  перспективах развития школы адресована нашим учредителям,   общественности, органам местного самоуправления,  определяющим нашу миссию в образовательном пространстве  посёлка, района и  республики Адыгея.</a:t>
            </a:r>
            <a:endParaRPr sz="1400" b="1" dirty="0">
              <a:latin typeface="Times New Roman" panose="02020603050405020304" pitchFamily="18" charset="0"/>
            </a:endParaRPr>
          </a:p>
          <a:p>
            <a:pPr marL="271780" algn="just" eaLnBrk="1" hangingPunct="1">
              <a:buNone/>
            </a:pPr>
            <a:r>
              <a:rPr sz="1400" b="1" dirty="0">
                <a:latin typeface="Times New Roman" panose="02020603050405020304" pitchFamily="18" charset="0"/>
              </a:rPr>
              <a:t>    Обеспечивая информационную открытость, мы надеемся на  увеличение числа социальных партнёров, повышение  эффективности нашего взаимодействия.</a:t>
            </a:r>
            <a:endParaRPr sz="1400" b="1" dirty="0">
              <a:latin typeface="Times New Roman" panose="02020603050405020304" pitchFamily="18" charset="0"/>
            </a:endParaRPr>
          </a:p>
          <a:p>
            <a:pPr marL="271780" algn="just" eaLnBrk="1" hangingPunct="1">
              <a:spcBef>
                <a:spcPts val="125"/>
              </a:spcBef>
              <a:buNone/>
            </a:pP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к диалогу и надеемся на плодотворное сотрудничество!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780" algn="ctr" eaLnBrk="1" hangingPunct="1">
              <a:lnSpc>
                <a:spcPct val="104000"/>
              </a:lnSpc>
              <a:spcBef>
                <a:spcPts val="975"/>
              </a:spcBef>
              <a:buNone/>
            </a:pPr>
            <a:r>
              <a:rPr lang="ru-RU" sz="1200" b="1" dirty="0">
                <a:latin typeface="Times New Roman" panose="02020603050405020304" pitchFamily="18" charset="0"/>
              </a:rPr>
              <a:t>д</a:t>
            </a:r>
            <a:r>
              <a:rPr sz="1200" b="1" dirty="0">
                <a:latin typeface="Times New Roman" panose="02020603050405020304" pitchFamily="18" charset="0"/>
              </a:rPr>
              <a:t>иректор МБОУ </a:t>
            </a:r>
            <a:r>
              <a:rPr lang="ru-RU" sz="1200" b="1" dirty="0">
                <a:latin typeface="Times New Roman" panose="02020603050405020304" pitchFamily="18" charset="0"/>
              </a:rPr>
              <a:t>«ОЦ №2 Майкопского района»</a:t>
            </a:r>
            <a:r>
              <a:rPr sz="1200" b="1" dirty="0">
                <a:latin typeface="Times New Roman" panose="02020603050405020304" pitchFamily="18" charset="0"/>
              </a:rPr>
              <a:t>  ВОРОНЦОВА ИРИНА  ЮРЬЕВНА</a:t>
            </a:r>
            <a:endParaRPr sz="1200" b="1" dirty="0"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24200" y="152400"/>
            <a:ext cx="7391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ПРИВЕТСТВЕННОЕ СЛОВО</a:t>
            </a:r>
            <a:endParaRPr kumimoji="0" lang="ru-RU" sz="32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79" name="Рисунок 38" descr="E:\эмблема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033760" y="0"/>
            <a:ext cx="115824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мой\Desktop\Слёт\фото!!!!!!!!!!\IMG_20190717_123715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429000"/>
            <a:ext cx="2057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мой\Desktop\Слёт\фото!!!!!!!!!!\IMG_20190717_123708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515877" y="1447800"/>
            <a:ext cx="1676123" cy="167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мой\Desktop\Слёт\фото!!!!!!!!!!\IMG_20190717_123833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27153">
            <a:off x="100707" y="5134757"/>
            <a:ext cx="19050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304800" y="2438400"/>
            <a:ext cx="2667000" cy="1322070"/>
          </a:xfrm>
          <a:prstGeom prst="rect">
            <a:avLst/>
          </a:prstGeom>
        </p:spPr>
        <p:txBody>
          <a:bodyPr>
            <a:spAutoFit/>
          </a:bodyPr>
          <a:p>
            <a:pPr marL="271780" eaLnBrk="1" hangingPunct="1">
              <a:buNone/>
            </a:pPr>
            <a:r>
              <a:rPr lang="ru-RU"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Д</a:t>
            </a:r>
            <a:r>
              <a:rPr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иректора</a:t>
            </a:r>
            <a:endParaRPr sz="1600" b="1" dirty="0">
              <a:solidFill>
                <a:srgbClr val="632523"/>
              </a:solidFill>
              <a:latin typeface="Times New Roman" panose="02020603050405020304" pitchFamily="18" charset="0"/>
            </a:endParaRPr>
          </a:p>
          <a:p>
            <a:pPr marL="271780" eaLnBrk="1" hangingPunct="1">
              <a:buNone/>
            </a:pPr>
            <a:r>
              <a:rPr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МБОУ «ОЦ №2 Майкопского района»</a:t>
            </a:r>
            <a:r>
              <a:rPr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 </a:t>
            </a:r>
            <a:endParaRPr sz="1600" b="1" dirty="0">
              <a:solidFill>
                <a:srgbClr val="632523"/>
              </a:solidFill>
              <a:latin typeface="Times New Roman" panose="02020603050405020304" pitchFamily="18" charset="0"/>
            </a:endParaRPr>
          </a:p>
          <a:p>
            <a:pPr marL="271780" eaLnBrk="1" hangingPunct="1">
              <a:buNone/>
            </a:pPr>
            <a:r>
              <a:rPr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ВОРОНЦОВА </a:t>
            </a:r>
            <a:endParaRPr sz="1600" b="1" dirty="0">
              <a:solidFill>
                <a:srgbClr val="632523"/>
              </a:solidFill>
              <a:latin typeface="Times New Roman" panose="02020603050405020304" pitchFamily="18" charset="0"/>
            </a:endParaRPr>
          </a:p>
          <a:p>
            <a:pPr marL="271780" eaLnBrk="1" hangingPunct="1">
              <a:buNone/>
            </a:pPr>
            <a:r>
              <a:rPr sz="16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ИРИНА  ЮРЬЕВНА</a:t>
            </a:r>
            <a:endParaRPr sz="1600" b="1" dirty="0">
              <a:solidFill>
                <a:srgbClr val="632523"/>
              </a:solidFill>
              <a:latin typeface="Arial Black" panose="020B0A04020102020204" pitchFamily="34" charset="0"/>
            </a:endParaRPr>
          </a:p>
        </p:txBody>
      </p:sp>
      <p:pic>
        <p:nvPicPr>
          <p:cNvPr id="14345" name="Picture 9" descr="C:\Users\мой\Downloads\Воронцова И.Ю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"/>
            <a:ext cx="15240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6" cstate="screen"/>
          <a:stretch>
            <a:fillRect/>
          </a:stretch>
        </p:blipFill>
        <p:spPr>
          <a:xfrm rot="219049">
            <a:off x="10464547" y="3023491"/>
            <a:ext cx="1676400" cy="165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3048000" y="4724400"/>
            <a:ext cx="2209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E:\фото на конкурс лучший руководитель\работа\фото\18.jpe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1074409">
            <a:off x="10397793" y="4498084"/>
            <a:ext cx="1494811" cy="218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1" name="Picture 11" descr="C:\Users\мой\Desktop\Слёт\фото!!!!!!!!!!\IMG_20190717_123747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162801" y="4648200"/>
            <a:ext cx="2286000" cy="201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0" descr="C:\Users\мой\Desktop\Слёт\фото!!!!!!!!!!\IMG_20190717_123644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536349">
            <a:off x="9002230" y="3769242"/>
            <a:ext cx="1781271" cy="178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2" name="Picture 12" descr="C:\Users\мой\Desktop\Слёт\фото!!!!!!!!!!\IMG_20190717_123532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181601" y="4648200"/>
            <a:ext cx="201486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3" name="Picture 13" descr="C:\Users\мой\Desktop\Слёт\фото!!!!!!!!!!\IMG_20190717_123636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 rot="792585">
            <a:off x="1707658" y="4380048"/>
            <a:ext cx="1924335" cy="183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EE7F2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Аттестация педагогов МБОУ ОЦ № 2 в 2021учебном году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38915" name="Замещающее содержимое 38914"/>
          <p:cNvGraphicFramePr/>
          <p:nvPr>
            <p:ph idx="1"/>
          </p:nvPr>
        </p:nvGraphicFramePr>
        <p:xfrm>
          <a:off x="304800" y="762000"/>
          <a:ext cx="7848600" cy="5338445"/>
        </p:xfrm>
        <a:graphic>
          <a:graphicData uri="http://schemas.openxmlformats.org/drawingml/2006/table">
            <a:tbl>
              <a:tblPr/>
              <a:tblGrid>
                <a:gridCol w="381000"/>
                <a:gridCol w="2973388"/>
                <a:gridCol w="2068512"/>
                <a:gridCol w="2425700"/>
              </a:tblGrid>
              <a:tr h="258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Ф.И.О. педагога полностью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Предмет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Категория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Лупова Марина Павловна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ОРКСЭ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Соответствие </a:t>
                      </a:r>
                      <a:endParaRPr sz="1400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занимаемой должности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alt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Погорелова Ольга Евгеньевна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Начальные классы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Соответствие </a:t>
                      </a:r>
                      <a:endParaRPr sz="1400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занимаемой должности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Панамарева Екатерина Алексеевна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Педагог-психолог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Соответствие</a:t>
                      </a:r>
                      <a:endParaRPr sz="1400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занимаемой должности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3254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Яркова Ирина Анатольевна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Физкультура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258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Русских Игорь Владимирович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Химия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258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Яркова Ольга Анатольевна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Физкультура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первая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258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Гашимова Александра Анатольевна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Начальные классы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первая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149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Матющенко Татьяна Владимировна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Начальные классы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первая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258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Матвеева Елена Николаевна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Начальные классы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первая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685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Цей Рима Еристемовна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Русский язык, литература, адыгейский язык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4556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Ситова Алена Шайдуловна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Русский язык, литература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первая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Давыдова Елена Александровна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Русский язык, литература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2"/>
                    </a:blipFill>
                  </a:tcPr>
                </a:tc>
              </a:tr>
              <a:tr h="258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Кириченко Татьяна Владимировна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Биология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высшая</a:t>
                      </a:r>
                      <a:endParaRPr lang="ru-RU" altLang="en-US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1"/>
                    </a:blipFill>
                  </a:tcPr>
                </a:tc>
              </a:tr>
            </a:tbl>
          </a:graphicData>
        </a:graphic>
      </p:graphicFrame>
      <p:sp>
        <p:nvSpPr>
          <p:cNvPr id="38997" name="Прямоугольник 1"/>
          <p:cNvSpPr/>
          <p:nvPr/>
        </p:nvSpPr>
        <p:spPr>
          <a:xfrm>
            <a:off x="8839200" y="762000"/>
            <a:ext cx="3048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Качественный состав </a:t>
            </a:r>
            <a:endParaRPr lang="ru-RU" alt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ru-RU" alt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педагогического  коллектива </a:t>
            </a:r>
            <a:endParaRPr lang="ru-RU" alt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 в  2021 учебном году</a:t>
            </a:r>
            <a:endParaRPr lang="ru-RU" alt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pic>
        <p:nvPicPr>
          <p:cNvPr id="38998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13" y="2209800"/>
            <a:ext cx="3632200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>
                <a:alpha val="100000"/>
              </a:srgbClr>
            </a:gs>
            <a:gs pos="13000">
              <a:srgbClr val="F8B049">
                <a:alpha val="100000"/>
              </a:srgbClr>
            </a:gs>
            <a:gs pos="21001">
              <a:srgbClr val="F8B049">
                <a:alpha val="100000"/>
              </a:srgbClr>
            </a:gs>
            <a:gs pos="63000">
              <a:srgbClr val="FEE7F2">
                <a:alpha val="100000"/>
              </a:srgbClr>
            </a:gs>
            <a:gs pos="67000">
              <a:srgbClr val="F952A0">
                <a:alpha val="100000"/>
              </a:srgbClr>
            </a:gs>
            <a:gs pos="69000">
              <a:srgbClr val="C50849">
                <a:alpha val="100000"/>
              </a:srgbClr>
            </a:gs>
            <a:gs pos="82001">
              <a:srgbClr val="B43E85">
                <a:alpha val="100000"/>
              </a:srgbClr>
            </a:gs>
            <a:gs pos="100000">
              <a:srgbClr val="F8B049">
                <a:alpha val="100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" name="Стрелка вправо 9"/>
          <p:cNvSpPr/>
          <p:nvPr/>
        </p:nvSpPr>
        <p:spPr>
          <a:xfrm>
            <a:off x="609600" y="5257800"/>
            <a:ext cx="2103438" cy="1084263"/>
          </a:xfrm>
          <a:prstGeom prst="rightArrow">
            <a:avLst/>
          </a:prstGeom>
          <a:solidFill>
            <a:srgbClr val="26F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09600" y="3810000"/>
            <a:ext cx="2103438" cy="10842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33400" y="2209800"/>
            <a:ext cx="2103438" cy="1084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Работа Школы молодого педагога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2021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учебном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0966" name="Объект 2"/>
          <p:cNvSpPr>
            <a:spLocks noGrp="1"/>
          </p:cNvSpPr>
          <p:nvPr>
            <p:ph idx="1"/>
          </p:nvPr>
        </p:nvSpPr>
        <p:spPr>
          <a:xfrm>
            <a:off x="304800" y="762000"/>
            <a:ext cx="10768013" cy="5289550"/>
          </a:xfrm>
        </p:spPr>
        <p:txBody>
          <a:bodyPr vert="horz" wrap="square" lIns="91440" tIns="45720" rIns="91440" bIns="45720" anchor="t" anchorCtr="0"/>
          <a:p>
            <a:pPr marL="0" indent="0" algn="ctr">
              <a:buNone/>
            </a:pPr>
            <a:r>
              <a:rPr lang="ru-RU" altLang="ru-RU" dirty="0"/>
              <a:t>	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МБОУ ОЦ  № 2 разработана </a:t>
            </a:r>
            <a:r>
              <a:rPr lang="ru-RU" altLang="ru-RU" sz="1800" b="1" dirty="0">
                <a:solidFill>
                  <a:srgbClr val="1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долгосрочная Программа  «Профессиональное становление молодого педагога» на три года – период, в течение которого обучаются молодые слушатели ШМП.</a:t>
            </a:r>
            <a:endParaRPr lang="ru-RU" altLang="ru-RU" sz="1800" b="1" dirty="0">
              <a:solidFill>
                <a:srgbClr val="1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000" dirty="0">
              <a:solidFill>
                <a:srgbClr val="1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dirty="0">
                <a:solidFill>
                  <a:srgbClr val="1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0967" name="Таблица 40966"/>
          <p:cNvGraphicFramePr/>
          <p:nvPr/>
        </p:nvGraphicFramePr>
        <p:xfrm>
          <a:off x="381000" y="1905000"/>
          <a:ext cx="11582400" cy="4505325"/>
        </p:xfrm>
        <a:graphic>
          <a:graphicData uri="http://schemas.openxmlformats.org/drawingml/2006/table">
            <a:tbl>
              <a:tblPr/>
              <a:tblGrid>
                <a:gridCol w="2284413"/>
                <a:gridCol w="9297987"/>
              </a:tblGrid>
              <a:tr h="1752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Первый год обучения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449580" algn="just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9537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Теоретико-методологический, проектировочный </a:t>
                      </a:r>
                      <a:endParaRPr sz="1400" b="1" dirty="0">
                        <a:solidFill>
                          <a:srgbClr val="953735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indent="449580" algn="just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сильных и слабых сторон деятельности молодого специалиста;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lvl="0" indent="449580" algn="just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основных направлений работы с молодым специалистом через индивидуальную работу с учителем-наставником;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lvl="0" indent="449580" algn="just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мониторинга деятельности  молодого педагога(посещение учебных занятий, анкетирование);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lvl="0" indent="44958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портфолио молодого специалиста (фиксация первых достижений</a:t>
                      </a:r>
                      <a:endParaRPr lang="ru-RU" altLang="en-US" sz="1400" b="1" dirty="0">
                        <a:latin typeface="Times New Roman" panose="02020603050405020304" pitchFamily="18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Второй год обучения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88900" algn="just" defTabSz="914400" eaLnBrk="1" hangingPunct="1">
                        <a:lnSpc>
                          <a:spcPct val="107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9537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Деятельностно-технологический </a:t>
                      </a:r>
                      <a:endParaRPr sz="1400" b="1" dirty="0">
                        <a:solidFill>
                          <a:srgbClr val="953735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179705" lvl="0" indent="88900" algn="just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деятельность молодого педагога современных педтехнологий на основе дифференциации: развития творческих способностей школьников, ИКТ, метода проектов;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algn="just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и обобщение материала, накопленного молодым специалистом за двухгодичный период обучения;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algn="just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продолжение ведения портфолио.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400" b="1" dirty="0">
                        <a:latin typeface="Times New Roman" panose="02020603050405020304" pitchFamily="18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3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</a:t>
                      </a:r>
                      <a:endParaRPr sz="1400" b="1" dirty="0"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 Третий год обучения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9537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Контрольно-оценочный </a:t>
                      </a:r>
                      <a:endParaRPr sz="1400" b="1" dirty="0">
                        <a:solidFill>
                          <a:srgbClr val="953735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работы и анализ эффективности деятельности молодого специалиста;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проблемного анализа по результатам мониторинга, контрольно-оценочных процедур, молодого педагога;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  <a:tabLst>
                          <a:tab pos="269875" algn="l"/>
                        </a:tabLst>
                      </a:pPr>
                      <a:r>
                        <a:rPr sz="1400" b="1" dirty="0">
                          <a:solidFill>
                            <a:srgbClr val="10101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реализация молодым специалистом самостоятельных творческих продуктов.</a:t>
                      </a:r>
                      <a:endParaRPr sz="1400" b="1" dirty="0">
                        <a:latin typeface="Times New Roman" panose="02020603050405020304" pitchFamily="18" charset="0"/>
                      </a:endParaRPr>
                    </a:p>
                    <a:p>
                      <a:pPr marL="179705" lvl="0" indent="88900" defTabSz="914400" eaLnBrk="1" hangingPunct="1">
                        <a:lnSpc>
                          <a:spcPct val="107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400" b="1" dirty="0">
                        <a:latin typeface="Times New Roman" panose="02020603050405020304" pitchFamily="18" charset="0"/>
                      </a:endParaRPr>
                    </a:p>
                  </a:txBody>
                  <a:tcPr marL="50839" marR="50839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>
                <a:alpha val="100000"/>
              </a:srgbClr>
            </a:gs>
            <a:gs pos="13000">
              <a:srgbClr val="F8B049">
                <a:alpha val="100000"/>
              </a:srgbClr>
            </a:gs>
            <a:gs pos="21001">
              <a:srgbClr val="F8B049">
                <a:alpha val="100000"/>
              </a:srgbClr>
            </a:gs>
            <a:gs pos="63000">
              <a:srgbClr val="FEE7F2">
                <a:alpha val="100000"/>
              </a:srgbClr>
            </a:gs>
            <a:gs pos="67000">
              <a:srgbClr val="F952A0">
                <a:alpha val="100000"/>
              </a:srgbClr>
            </a:gs>
            <a:gs pos="69000">
              <a:srgbClr val="C50849">
                <a:alpha val="100000"/>
              </a:srgbClr>
            </a:gs>
            <a:gs pos="82001">
              <a:srgbClr val="B43E85">
                <a:alpha val="100000"/>
              </a:srgbClr>
            </a:gs>
            <a:gs pos="100000">
              <a:srgbClr val="F8B049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Скругленный прямоугольник 4"/>
          <p:cNvSpPr/>
          <p:nvPr/>
        </p:nvSpPr>
        <p:spPr>
          <a:xfrm>
            <a:off x="1371600" y="228600"/>
            <a:ext cx="9677400" cy="6705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989" name="Заголовок 1"/>
          <p:cNvSpPr>
            <a:spLocks noGrp="1"/>
          </p:cNvSpPr>
          <p:nvPr>
            <p:ph type="title"/>
          </p:nvPr>
        </p:nvSpPr>
        <p:spPr>
          <a:xfrm>
            <a:off x="838200" y="103188"/>
            <a:ext cx="10515600" cy="658812"/>
          </a:xfrm>
        </p:spPr>
        <p:txBody>
          <a:bodyPr vert="horz" wrap="square" lIns="91440" tIns="45720" rIns="91440" bIns="45720" anchor="ctr" anchorCtr="0"/>
          <a:p>
            <a:r>
              <a:rPr lang="ru-RU" altLang="ru-RU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Система наставничества в МБОУ СОШ № 2 в 2018-2019 учебном году</a:t>
            </a:r>
            <a:endParaRPr lang="ru-RU" altLang="ru-RU" sz="1800" dirty="0">
              <a:latin typeface="Arial Black" panose="020B0A04020102020204" pitchFamily="34" charset="0"/>
            </a:endParaRPr>
          </a:p>
        </p:txBody>
      </p:sp>
      <p:sp>
        <p:nvSpPr>
          <p:cNvPr id="41990" name="Объект 2"/>
          <p:cNvSpPr>
            <a:spLocks noGrp="1"/>
          </p:cNvSpPr>
          <p:nvPr>
            <p:ph idx="1"/>
          </p:nvPr>
        </p:nvSpPr>
        <p:spPr>
          <a:xfrm>
            <a:off x="457200" y="914400"/>
            <a:ext cx="11049000" cy="1143000"/>
          </a:xfrm>
        </p:spPr>
        <p:txBody>
          <a:bodyPr vert="horz" wrap="square" lIns="91440" tIns="45720" rIns="91440" bIns="45720" anchor="t" anchorCtr="0"/>
          <a:p>
            <a:pPr marL="0" indent="0" algn="ctr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молодыми педагогам, чей педагогический стаж составлял менее 3 лет, работали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педагоги-наставники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организовывавшие деятельность молодых специалистов через</a:t>
            </a:r>
            <a:r>
              <a:rPr lang="ru-RU" altLang="ru-RU" sz="2400" dirty="0">
                <a:solidFill>
                  <a:srgbClr val="1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индивидуальную работу.</a:t>
            </a:r>
            <a:endParaRPr lang="ru-RU" altLang="ru-RU" sz="2400" dirty="0">
              <a:solidFill>
                <a:srgbClr val="1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dirty="0">
                <a:solidFill>
                  <a:srgbClr val="1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1991" name="Таблица 41990"/>
          <p:cNvGraphicFramePr/>
          <p:nvPr/>
        </p:nvGraphicFramePr>
        <p:xfrm>
          <a:off x="685800" y="2286000"/>
          <a:ext cx="10580688" cy="4329113"/>
        </p:xfrm>
        <a:graphic>
          <a:graphicData uri="http://schemas.openxmlformats.org/drawingml/2006/table">
            <a:tbl>
              <a:tblPr/>
              <a:tblGrid>
                <a:gridCol w="608013"/>
                <a:gridCol w="2486025"/>
                <a:gridCol w="2559050"/>
                <a:gridCol w="1531937"/>
                <a:gridCol w="3395663"/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молодого педагога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стаж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Наставник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Марков Руслан Александрович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математики и физики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мес.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Шарова Н.Н., учитель математики и физики высшей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18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Маслова Ольга Геннадьевна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1год 9 мес.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Кириченко Т.В., учитель биологии высшей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34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Волынская Ксения Сергеевна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музыки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мес.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Иванча О.В., учитель ИЗО и МХК высшей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18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Погорелова Ольга Евгеньевна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начальных классов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года 9 мес.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Черник О.Н., учитель начальных классов высшей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18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Обложкина Марина Владимировна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математики, информатики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года 9 мес.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Шаров В.Т., учитель физики и информатики первой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Петрова Кристина Игоревна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математики, информатики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10 мес</a:t>
                      </a:r>
                      <a:endParaRPr lang="ru-RU" altLang="en-US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t" hangingPunct="1">
                        <a:lnSpc>
                          <a:spcPct val="107000"/>
                        </a:lnSpc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Досаева Н.А., учитель математики первой категории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5791200" cy="4572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УЧИТЕЛЬ, ВЕДУЩИЙ ЗА СОБОЙ!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304800" y="3124200"/>
            <a:ext cx="3200400" cy="2057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Гашимова Александра Анатольевна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-победитель муниципального этапа конкурса «Педагог года - 2012», призер олимпиады по математике для учителей начальных классов в 2019 году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0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9372600" y="5029200"/>
            <a:ext cx="2590800" cy="1295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Лауреат регионального этапа конкурса «Учитель года Адыгеи 2019»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1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9220200" y="3581400"/>
            <a:ext cx="2971800" cy="1600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Кравченко Татьяна Евгеньевна-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победитель муниципального этапа конкурса «Учитель года -2019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228600"/>
            <a:ext cx="23622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34400" y="228600"/>
            <a:ext cx="1766936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287000" y="228600"/>
            <a:ext cx="1676400" cy="301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067801" y="2286000"/>
            <a:ext cx="149058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19400" y="457200"/>
            <a:ext cx="1905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43200" y="3429000"/>
            <a:ext cx="2514600" cy="3540125"/>
          </a:xfrm>
          <a:prstGeom prst="rect">
            <a:avLst/>
          </a:prstGeom>
        </p:spPr>
        <p:txBody>
          <a:bodyPr>
            <a:spAutoFit/>
          </a:bodyPr>
          <a:p>
            <a:pPr eaLnBrk="1" hangingPunct="1">
              <a:buNone/>
            </a:pPr>
            <a:r>
              <a:rPr sz="1600" b="1" i="1" dirty="0">
                <a:solidFill>
                  <a:srgbClr val="953735"/>
                </a:solidFill>
                <a:latin typeface="Calibri" panose="020F0502020204030204" pitchFamily="34" charset="0"/>
              </a:rPr>
              <a:t>Матвеева Елена Николаевна</a:t>
            </a:r>
            <a:r>
              <a:rPr sz="1600" dirty="0">
                <a:solidFill>
                  <a:srgbClr val="953735"/>
                </a:solidFill>
                <a:latin typeface="Calibri" panose="020F0502020204030204" pitchFamily="34" charset="0"/>
              </a:rPr>
              <a:t> – победитель олимпиады по математике для учителей начальной классов Республики Адыгея. Имеет благодарность Министерства просвещения Российской Федерации за добросовестный труд, достижения и заслуги в сфере образования.</a:t>
            </a:r>
            <a:endParaRPr sz="1600" dirty="0">
              <a:solidFill>
                <a:srgbClr val="953735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181600" y="533400"/>
            <a:ext cx="2057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1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4700588"/>
            <a:ext cx="1343025" cy="192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5257800" y="3276600"/>
            <a:ext cx="2209800" cy="2032000"/>
          </a:xfrm>
          <a:prstGeom prst="rect">
            <a:avLst/>
          </a:prstGeom>
        </p:spPr>
        <p:txBody>
          <a:bodyPr>
            <a:spAutoFit/>
          </a:bodyPr>
          <a:p>
            <a:pPr eaLnBrk="1" hangingPunct="1">
              <a:buNone/>
            </a:pPr>
            <a:r>
              <a:rPr b="1" i="1" dirty="0">
                <a:solidFill>
                  <a:srgbClr val="953735"/>
                </a:solidFill>
                <a:latin typeface="Calibri" panose="020F0502020204030204" pitchFamily="34" charset="0"/>
              </a:rPr>
              <a:t>Боронко Марина Николаевна</a:t>
            </a:r>
            <a:r>
              <a:rPr dirty="0">
                <a:solidFill>
                  <a:srgbClr val="953735"/>
                </a:solidFill>
                <a:latin typeface="Calibri" panose="020F0502020204030204" pitchFamily="34" charset="0"/>
              </a:rPr>
              <a:t> – пишет стихи, научные статьи, печатается в газетах разных уровней.</a:t>
            </a:r>
            <a:endParaRPr dirty="0">
              <a:solidFill>
                <a:srgbClr val="953735"/>
              </a:solidFill>
              <a:latin typeface="Calibri" panose="020F0502020204030204" pitchFamily="34" charset="0"/>
            </a:endParaRPr>
          </a:p>
        </p:txBody>
      </p:sp>
      <p:pic>
        <p:nvPicPr>
          <p:cNvPr id="43023" name="Picture 16" descr="школа 1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5029200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800" y="1066800"/>
            <a:ext cx="1295400" cy="2525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5200" y="3657600"/>
            <a:ext cx="1760538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7" name="Picture 2" descr="F:\скрин грамоты\визитка видио\PS_L6XSYDVc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96250" y="5357813"/>
            <a:ext cx="1801813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533400" y="357166"/>
            <a:ext cx="11063325" cy="2157434"/>
          </a:xfrm>
          <a:prstGeom prst="flowChartPunchedTap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8" name="Текст 2"/>
          <p:cNvSpPr>
            <a:spLocks noGrp="1"/>
          </p:cNvSpPr>
          <p:nvPr>
            <p:ph idx="1"/>
          </p:nvPr>
        </p:nvSpPr>
        <p:spPr>
          <a:xfrm>
            <a:off x="609600" y="609600"/>
            <a:ext cx="10948988" cy="1662113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ru-RU" alt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оптимальных условий для сохранения психологического здоровья субъектов образовательного процесса и создание благоприятных психологических условий для развития личности ученика. 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buFont typeface="Calibri" panose="020F0502020204030204" pitchFamily="34" charset="0"/>
              <a:buAutoNum type="arabicPeriod"/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психолого-педагогическое сопровождение учебно-воспитательного процесса обучающихся для успешного развития и воспитания.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9688" y="0"/>
            <a:ext cx="10241280" cy="398780"/>
          </a:xfrm>
          <a:prstGeom prst="rect">
            <a:avLst/>
          </a:prstGeom>
        </p:spPr>
        <p:txBody>
          <a:bodyPr wrap="none">
            <a:spAutoFit/>
          </a:bodyPr>
          <a:p>
            <a:pPr eaLnBrk="1" hangingPunct="1">
              <a:buNone/>
            </a:pPr>
            <a:r>
              <a:rPr sz="2000" dirty="0">
                <a:solidFill>
                  <a:srgbClr val="632523"/>
                </a:solidFill>
                <a:latin typeface="Arial Black" panose="020B0A04020102020204" pitchFamily="34" charset="0"/>
              </a:rPr>
              <a:t>ПСИХОЛОГО-ПЕДАГОГИЧЕСКОЕ</a:t>
            </a:r>
            <a:r>
              <a:rPr sz="20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r>
              <a:rPr sz="2000" dirty="0">
                <a:solidFill>
                  <a:srgbClr val="632523"/>
                </a:solidFill>
                <a:latin typeface="Arial Black" panose="020B0A04020102020204" pitchFamily="34" charset="0"/>
              </a:rPr>
              <a:t>СОПРОВОЖДЕНИЕ В МБОУ </a:t>
            </a:r>
            <a:r>
              <a:rPr lang="ru-RU" sz="2000" dirty="0">
                <a:solidFill>
                  <a:srgbClr val="632523"/>
                </a:solidFill>
                <a:latin typeface="Arial Black" panose="020B0A04020102020204" pitchFamily="34" charset="0"/>
              </a:rPr>
              <a:t>ОЦ</a:t>
            </a:r>
            <a:r>
              <a:rPr sz="2000" dirty="0">
                <a:solidFill>
                  <a:srgbClr val="632523"/>
                </a:solidFill>
                <a:latin typeface="Arial Black" panose="020B0A04020102020204" pitchFamily="34" charset="0"/>
              </a:rPr>
              <a:t> № 2	</a:t>
            </a:r>
            <a:endParaRPr dirty="0">
              <a:solidFill>
                <a:srgbClr val="632523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F:\скрин грамоты\визитка видио\0f0aFly-30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2438400"/>
            <a:ext cx="306067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скрин грамоты\визитка видио\7TWO67Uug6o.jpg"/>
          <p:cNvPicPr>
            <a:picLocks noChangeAspect="1" noChangeArrowheads="1"/>
          </p:cNvPicPr>
          <p:nvPr/>
        </p:nvPicPr>
        <p:blipFill rotWithShape="1">
          <a:blip r:embed="rId3" cstate="screen"/>
          <a:srcRect b="-17428"/>
          <a:stretch>
            <a:fillRect/>
          </a:stretch>
        </p:blipFill>
        <p:spPr bwMode="auto">
          <a:xfrm>
            <a:off x="8763001" y="2233242"/>
            <a:ext cx="3153643" cy="29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81401" y="2667000"/>
            <a:ext cx="48026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Приоритетные направления работы:</a:t>
            </a:r>
            <a:endParaRPr kumimoji="0" lang="ru-RU" sz="2000" b="1" i="0" u="none" strike="noStrike" kern="1200" cap="none" spc="0" normalizeH="0" baseline="0" noProof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0" name="object 23"/>
          <p:cNvSpPr/>
          <p:nvPr/>
        </p:nvSpPr>
        <p:spPr>
          <a:xfrm>
            <a:off x="166645" y="4857762"/>
            <a:ext cx="2895600" cy="900545"/>
          </a:xfrm>
          <a:prstGeom prst="rect">
            <a:avLst/>
          </a:prstGeom>
          <a:solidFill>
            <a:srgbClr val="7030A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0" tIns="0" rIns="0" bIns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Arial" panose="020B0604020202020204" pitchFamily="34" charset="0"/>
              </a:rPr>
              <a:t>психолого-педагогическая работа на этапе адаптации обучающихся</a:t>
            </a:r>
            <a:endParaRPr kumimoji="0" sz="1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23"/>
          <p:cNvSpPr/>
          <p:nvPr/>
        </p:nvSpPr>
        <p:spPr>
          <a:xfrm>
            <a:off x="2895600" y="3962400"/>
            <a:ext cx="3165764" cy="831273"/>
          </a:xfrm>
          <a:prstGeom prst="rect">
            <a:avLst/>
          </a:prstGeom>
          <a:solidFill>
            <a:srgbClr val="00B0F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lIns="0" tIns="0" rIns="0" bIns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сопровождение обучающихся в  профессиональном самоопределение</a:t>
            </a:r>
            <a:endParaRPr kumimoji="0" sz="1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6310315" y="4071942"/>
            <a:ext cx="2895600" cy="838200"/>
          </a:xfrm>
          <a:prstGeom prst="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lIns="0" tIns="0" rIns="0" bIns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работа детьми с ОВЗ и детьми-инвалидами</a:t>
            </a:r>
            <a:endParaRPr kumimoji="0" sz="1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23"/>
          <p:cNvSpPr/>
          <p:nvPr/>
        </p:nvSpPr>
        <p:spPr>
          <a:xfrm>
            <a:off x="9096396" y="4929198"/>
            <a:ext cx="2895600" cy="838200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lIns="0" tIns="0" rIns="0" bIns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работа с детьми склонных к девиациями</a:t>
            </a:r>
            <a:endParaRPr kumimoji="0" sz="1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3" descr="F:\скрин грамоты\визитка видио\v1XudwIRK1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25" y="5429250"/>
            <a:ext cx="1785938" cy="123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F:\скрин грамоты\визитка видио\1OhmbWcgRF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5143500"/>
            <a:ext cx="1900238" cy="134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F:\скрин грамоты\визитка видио\IMG_20190617_111514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6310313" y="5143500"/>
            <a:ext cx="2000250" cy="134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7" name="Picture 3" descr="F:\скрин грамоты\визитка видио\IMG_20190121_100640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-118535" y="-114951"/>
            <a:ext cx="3352799" cy="251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скрин грамоты\визитка видио\IMG_20190402_120005.jp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3200402" y="-101247"/>
            <a:ext cx="3574143" cy="241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скрин грамоты\визитка видио\U9OOMjJhet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50800" y="2311047"/>
            <a:ext cx="3285066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F:\скрин грамоты\визитка видио\M6CDlb29ax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76171" y="2202538"/>
            <a:ext cx="3428699" cy="226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39507" y="-17318"/>
            <a:ext cx="2020988" cy="297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361379" y="0"/>
            <a:ext cx="1830623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0029991" y="3956589"/>
            <a:ext cx="2134301" cy="284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660494" y="-58882"/>
            <a:ext cx="172761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7717684" y="3953352"/>
            <a:ext cx="2312307" cy="294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-28039" y="4158897"/>
            <a:ext cx="2133599" cy="26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578541" y="4158898"/>
            <a:ext cx="2305049" cy="266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883589" y="4273417"/>
            <a:ext cx="1967883" cy="262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837617" y="4359528"/>
            <a:ext cx="1873855" cy="249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550665" y="2673123"/>
            <a:ext cx="2973635" cy="16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 bwMode="auto">
          <a:xfrm>
            <a:off x="9230306" y="2484836"/>
            <a:ext cx="2961695" cy="208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14401" y="1792340"/>
            <a:ext cx="10528051" cy="1383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ПСИХОЛОГО-ПЕДАГОГИЧЕСКОЕ СОПРОВОЖДЕНИЕ</a:t>
            </a:r>
            <a:endParaRPr kumimoji="0" lang="ru-RU" sz="2800" b="1" i="0" u="none" strike="noStrike" kern="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 Black" panose="020B0A040201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 В МБОУ ОЦ № 2</a:t>
            </a:r>
            <a:endParaRPr kumimoji="0" lang="ru-RU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Рисунок 4" descr="1500x500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6934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6"/>
          <p:cNvSpPr txBox="1"/>
          <p:nvPr/>
        </p:nvSpPr>
        <p:spPr>
          <a:xfrm>
            <a:off x="533400" y="304800"/>
            <a:ext cx="5410200" cy="533400"/>
          </a:xfrm>
          <a:prstGeom prst="rect">
            <a:avLst/>
          </a:prstGeom>
        </p:spPr>
        <p:txBody>
          <a:bodyPr tIns="13335"/>
          <a:p>
            <a:pPr marL="12700" algn="ctr" eaLnBrk="1" hangingPunct="1">
              <a:spcBef>
                <a:spcPts val="100"/>
              </a:spcBef>
              <a:buNone/>
            </a:pPr>
            <a:r>
              <a:rPr sz="3000" dirty="0">
                <a:solidFill>
                  <a:srgbClr val="10253F"/>
                </a:solidFill>
                <a:latin typeface="Arial Black" panose="020B0A04020102020204" pitchFamily="34" charset="0"/>
              </a:rPr>
              <a:t>Дополнительное</a:t>
            </a:r>
            <a:endParaRPr sz="3000" dirty="0">
              <a:solidFill>
                <a:srgbClr val="10253F"/>
              </a:solidFill>
              <a:latin typeface="Arial Black" panose="020B0A04020102020204" pitchFamily="34" charset="0"/>
            </a:endParaRPr>
          </a:p>
          <a:p>
            <a:pPr marL="12700" algn="ctr" eaLnBrk="1" hangingPunct="1">
              <a:spcBef>
                <a:spcPts val="100"/>
              </a:spcBef>
              <a:buNone/>
            </a:pPr>
            <a:r>
              <a:rPr sz="3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sz="3000" dirty="0">
                <a:solidFill>
                  <a:srgbClr val="10253F"/>
                </a:solidFill>
                <a:latin typeface="Arial Black" panose="020B0A04020102020204" pitchFamily="34" charset="0"/>
              </a:rPr>
              <a:t>образование</a:t>
            </a:r>
            <a:endParaRPr sz="3000" dirty="0">
              <a:solidFill>
                <a:srgbClr val="10253F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6858000" y="228600"/>
            <a:ext cx="5105400" cy="1066800"/>
          </a:xfrm>
          <a:prstGeom prst="rect">
            <a:avLst/>
          </a:prstGeom>
        </p:spPr>
        <p:txBody>
          <a:bodyPr tIns="13335"/>
          <a:p>
            <a:pPr marL="12700" algn="just" eaLnBrk="1" hangingPunct="1">
              <a:spcBef>
                <a:spcPts val="100"/>
              </a:spcBef>
              <a:buNone/>
            </a:pPr>
            <a:r>
              <a:rPr sz="1200" dirty="0">
                <a:solidFill>
                  <a:srgbClr val="17375E"/>
                </a:solidFill>
                <a:latin typeface="Arial Black" panose="020B0A04020102020204" pitchFamily="34" charset="0"/>
              </a:rPr>
              <a:t> Организаторами дополнительного образования в МБОУ </a:t>
            </a:r>
            <a:r>
              <a:rPr lang="ru-RU" sz="1200" dirty="0">
                <a:solidFill>
                  <a:srgbClr val="17375E"/>
                </a:solidFill>
                <a:latin typeface="Arial Black" panose="020B0A04020102020204" pitchFamily="34" charset="0"/>
              </a:rPr>
              <a:t>ОЦ </a:t>
            </a:r>
            <a:r>
              <a:rPr sz="1200" dirty="0">
                <a:solidFill>
                  <a:srgbClr val="17375E"/>
                </a:solidFill>
                <a:latin typeface="Arial Black" panose="020B0A04020102020204" pitchFamily="34" charset="0"/>
              </a:rPr>
              <a:t>№ 2 являются спортивный клуб «Тонус», а также  МБОУ ДО ЦДЮТ и детско-юношеская спортивная школа «Олимп».</a:t>
            </a:r>
            <a:endParaRPr sz="1200" dirty="0">
              <a:solidFill>
                <a:srgbClr val="17375E"/>
              </a:solidFill>
              <a:latin typeface="Arial Black" panose="020B0A04020102020204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0" y="1143000"/>
            <a:ext cx="3048000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50800" y="1371600"/>
            <a:ext cx="2946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0" y="5105400"/>
            <a:ext cx="35052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19400" y="1371600"/>
            <a:ext cx="3352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162800" y="3886200"/>
            <a:ext cx="1828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96000" y="1219200"/>
            <a:ext cx="3048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915400" y="3886200"/>
            <a:ext cx="3276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3505200"/>
            <a:ext cx="35052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429000" y="3581400"/>
            <a:ext cx="211056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512981" y="3886200"/>
            <a:ext cx="1726019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Picture 4" descr="C:\Users\мой\Desktop\МБОУ СОШ№2\ШЛ\2501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Рисунок 1" descr="C:\Users\мой\Desktop\МБОУ СОШ№2\ШЛ\Бельмехов Р. Я..tif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39239" y="1119352"/>
            <a:ext cx="2149892" cy="196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2" name="Прямоугольник 3"/>
          <p:cNvSpPr/>
          <p:nvPr/>
        </p:nvSpPr>
        <p:spPr>
          <a:xfrm>
            <a:off x="1554163" y="3068638"/>
            <a:ext cx="2149475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Бельмехов Р.Я.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начальник  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Управления лесами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Республики Адыгея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C:\Users\мой\Desktop\МБОУ СОШ№2\ШЛ\Хоретлев Ю. К.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03994" y="1135117"/>
            <a:ext cx="1610185" cy="1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4" name="Прямоугольник 6"/>
          <p:cNvSpPr/>
          <p:nvPr/>
        </p:nvSpPr>
        <p:spPr>
          <a:xfrm>
            <a:off x="3836988" y="3003550"/>
            <a:ext cx="2544762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Хоретлев Ю.К.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начальник  структурного 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подразделения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"Майкопское лесничество"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Управления лесами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Республики Адыгея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9" descr="C:\Users\мой\Downloads\Воронцова И.Ю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7269" y="3977534"/>
            <a:ext cx="1144051" cy="177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03525" y="4691063"/>
            <a:ext cx="2225675" cy="738188"/>
          </a:xfrm>
          <a:prstGeom prst="rect">
            <a:avLst/>
          </a:prstGeom>
        </p:spPr>
        <p:txBody>
          <a:bodyPr wrap="square">
            <a:spAutoFit/>
          </a:bodyPr>
          <a:p>
            <a:pPr marL="271780" algn="ctr"/>
            <a:r>
              <a:rPr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Воронцова И.Ю.</a:t>
            </a:r>
            <a:endParaRPr sz="1400" b="1" dirty="0">
              <a:solidFill>
                <a:srgbClr val="215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780" algn="ctr"/>
            <a:r>
              <a:rPr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И.о.директора</a:t>
            </a:r>
            <a:endParaRPr sz="1400" b="1" dirty="0">
              <a:solidFill>
                <a:srgbClr val="215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780" algn="ctr"/>
            <a:r>
              <a:rPr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СОШ№2   </a:t>
            </a:r>
            <a:endParaRPr sz="1400" b="1" dirty="0">
              <a:solidFill>
                <a:srgbClr val="2159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725" y="4884738"/>
            <a:ext cx="1627188" cy="738188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buNone/>
            </a:pPr>
            <a:r>
              <a:rPr lang="ru-RU" altLang="ru-RU"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Петроченко М.А.</a:t>
            </a:r>
            <a:endParaRPr lang="ru-RU" altLang="ru-RU" sz="1400" b="1" dirty="0">
              <a:solidFill>
                <a:srgbClr val="215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altLang="ru-RU"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</a:t>
            </a:r>
            <a:endParaRPr lang="ru-RU" altLang="ru-RU" sz="1400" b="1" dirty="0">
              <a:solidFill>
                <a:srgbClr val="215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altLang="ru-RU" sz="1400" b="1" dirty="0">
                <a:solidFill>
                  <a:srgbClr val="215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 «Лесничок» </a:t>
            </a:r>
            <a:endParaRPr sz="1400" dirty="0">
              <a:solidFill>
                <a:srgbClr val="2159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 descr="C:\Users\мой\Downloads\_DSC2093_upscaled_image_x4 (1)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58465" y="1198182"/>
            <a:ext cx="1423101" cy="191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мой\Downloads\IMG-20190913-WA0003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686800" y="1119352"/>
            <a:ext cx="1456726" cy="198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40" name="Прямоугольник 18"/>
          <p:cNvSpPr/>
          <p:nvPr/>
        </p:nvSpPr>
        <p:spPr>
          <a:xfrm>
            <a:off x="8382000" y="2987675"/>
            <a:ext cx="2286000" cy="203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Севостьянов Г.А.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Инженер по охране и защите леса  структурного 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подразделения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"Майкопское лесничество"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Управления лесами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Республики Адыгея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41" name="Прямоугольник 19"/>
          <p:cNvSpPr/>
          <p:nvPr/>
        </p:nvSpPr>
        <p:spPr>
          <a:xfrm>
            <a:off x="6045200" y="2943225"/>
            <a:ext cx="2544763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Тлехатук Р.К.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заместитель начальника  структурного 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подразделения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"Майкопское лесничество" 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Управления лесами 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>
              <a:buNone/>
              <a:tabLst>
                <a:tab pos="5491480" algn="l"/>
              </a:tabLst>
            </a:pPr>
            <a:r>
              <a:rPr sz="1400" b="1" dirty="0">
                <a:solidFill>
                  <a:srgbClr val="8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Республики Адыгея</a:t>
            </a:r>
            <a:endParaRPr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Рисунок 16" descr="C:\Users\мой\Desktop\Screenshot_2019-08-19-07-44-58.pn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12979" y="4414343"/>
            <a:ext cx="1182414" cy="179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43" name="Прямоугольник 17"/>
          <p:cNvSpPr/>
          <p:nvPr/>
        </p:nvSpPr>
        <p:spPr>
          <a:xfrm>
            <a:off x="3352800" y="685800"/>
            <a:ext cx="52578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ru-RU" alt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ЛЕСНИЧЕСТВО  «Лесничок» </a:t>
            </a:r>
            <a:endParaRPr dirty="0">
              <a:solidFill>
                <a:srgbClr val="00421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11" descr="C:\Users\мой\Desktop\Рисунок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" name="Схема 3"/>
          <p:cNvGraphicFramePr/>
          <p:nvPr/>
        </p:nvGraphicFramePr>
        <p:xfrm>
          <a:off x="350520" y="1148667"/>
          <a:ext cx="2651760" cy="521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3413760" y="1156653"/>
          <a:ext cx="2453640" cy="521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6297018" y="1212850"/>
          <a:ext cx="2544658" cy="51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8884920" y="990600"/>
          <a:ext cx="2926080" cy="54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Овал 7"/>
          <p:cNvSpPr/>
          <p:nvPr/>
        </p:nvSpPr>
        <p:spPr>
          <a:xfrm>
            <a:off x="2438400" y="182880"/>
            <a:ext cx="7117080" cy="807720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600" b="1" dirty="0">
                <a:solidFill>
                  <a:schemeClr val="bg1"/>
                </a:solidFill>
                <a:latin typeface="Calibri" panose="020F0502020204030204" pitchFamily="34" charset="0"/>
              </a:rPr>
              <a:t>МЕРОПРИЯТИЯ ПО НАПРАВЛЕНИЯМ ДЕЯТЕЛЬНОСТИ ШЛ  «ЛЕСНИЧОК»</a:t>
            </a:r>
            <a:endParaRPr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2" descr="C:\Users\мой\Desktop\МБОУ СОШ№2\ШЛ\1412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Рисунок 3" descr="C:\Users\2E08~1\AppData\Local\Temp\Rar$DI05.643\IMG-20190913-WA00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8258503" cy="614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8" name="Прямоугольник 37"/>
          <p:cNvSpPr/>
          <p:nvPr/>
        </p:nvSpPr>
        <p:spPr>
          <a:xfrm>
            <a:off x="4114800" y="6096000"/>
            <a:ext cx="37338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10800000">
            <a:off x="8153400" y="5181600"/>
            <a:ext cx="3657600" cy="1447800"/>
          </a:xfrm>
          <a:prstGeom prst="rightArrow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Стрелка вправо 36"/>
          <p:cNvSpPr/>
          <p:nvPr/>
        </p:nvSpPr>
        <p:spPr>
          <a:xfrm rot="10800000">
            <a:off x="8153400" y="3733800"/>
            <a:ext cx="3733800" cy="1371600"/>
          </a:xfrm>
          <a:prstGeom prst="rightArrow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228600" y="5181600"/>
            <a:ext cx="3657600" cy="1371600"/>
          </a:xfrm>
          <a:prstGeom prst="rightArrow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038600" y="3886200"/>
            <a:ext cx="3886200" cy="1447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228600" y="3886200"/>
            <a:ext cx="3581400" cy="1219200"/>
          </a:xfrm>
          <a:prstGeom prst="rightArrow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4114800"/>
            <a:ext cx="3505200" cy="566738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Общая</a:t>
            </a:r>
            <a:r>
              <a:rPr lang="zh-CN" altLang="x-none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характеристика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2700" eaLnBrk="1" hangingPunct="1">
              <a:buNone/>
            </a:pPr>
            <a:endParaRPr lang="zh-CN" altLang="x-none" sz="1600" dirty="0">
              <a:solidFill>
                <a:srgbClr val="17375E"/>
              </a:solidFill>
              <a:latin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600" y="5486400"/>
            <a:ext cx="3429000" cy="50482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Условия осуществления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2700" eaLnBrk="1" hangingPunct="1">
              <a:buNone/>
            </a:pP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образовательной деятельности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1000" y="6096000"/>
            <a:ext cx="3449638" cy="51752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Особенности организации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2700" algn="ctr" eaLnBrk="1" hangingPunct="1">
              <a:spcBef>
                <a:spcPts val="100"/>
              </a:spcBef>
              <a:buNone/>
            </a:pP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образовательной </a:t>
            </a: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деятельности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40775" y="4191000"/>
            <a:ext cx="3451225" cy="50482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Результаты 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образовательной </a:t>
            </a: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деятельности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3000" y="5638800"/>
            <a:ext cx="3201988" cy="50482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Приоритетные направления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2700" eaLnBrk="1" hangingPunct="1">
              <a:buNone/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Р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азвития на 201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-20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 уч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r>
              <a:rPr lang="zh-CN" altLang="x-none" sz="1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zh-CN" altLang="x-none" sz="1600" b="1">
                <a:solidFill>
                  <a:schemeClr val="bg1"/>
                </a:solidFill>
                <a:latin typeface="Arial" panose="020B0604020202020204" pitchFamily="34" charset="0"/>
              </a:rPr>
              <a:t>год</a:t>
            </a:r>
            <a:endParaRPr lang="zh-CN" altLang="x-non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85" name="object 19"/>
          <p:cNvSpPr txBox="1"/>
          <p:nvPr/>
        </p:nvSpPr>
        <p:spPr>
          <a:xfrm>
            <a:off x="5970588" y="1576388"/>
            <a:ext cx="658812" cy="258762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600" u="sng" dirty="0">
                <a:solidFill>
                  <a:srgbClr val="046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Arial Black" panose="020B0A04020102020204" pitchFamily="34" charset="0"/>
            </a:endParaRPr>
          </a:p>
        </p:txBody>
      </p:sp>
      <p:sp>
        <p:nvSpPr>
          <p:cNvPr id="15386" name="object 36"/>
          <p:cNvSpPr txBox="1"/>
          <p:nvPr/>
        </p:nvSpPr>
        <p:spPr>
          <a:xfrm>
            <a:off x="7467600" y="2743200"/>
            <a:ext cx="1371600" cy="1057275"/>
          </a:xfrm>
          <a:prstGeom prst="rect">
            <a:avLst/>
          </a:prstGeom>
          <a:noFill/>
          <a:ln w="9525">
            <a:noFill/>
          </a:ln>
        </p:spPr>
        <p:txBody>
          <a:bodyPr lIns="0" tIns="71120" rIns="0" bIns="0">
            <a:spAutoFit/>
          </a:bodyPr>
          <a:p>
            <a:pPr marL="12700" eaLnBrk="1" hangingPunct="1">
              <a:spcBef>
                <a:spcPts val="565"/>
              </a:spcBef>
            </a:pPr>
            <a:r>
              <a:rPr lang="ru-RU" altLang="ru-RU" sz="1600" dirty="0">
                <a:solidFill>
                  <a:srgbClr val="3A3838"/>
                </a:solidFill>
                <a:latin typeface="Arial Black" panose="020B0A04020102020204" pitchFamily="34" charset="0"/>
              </a:rPr>
              <a:t>Шаров В.Т.</a:t>
            </a:r>
            <a:r>
              <a:rPr lang="ru-RU" altLang="ru-RU" dirty="0">
                <a:solidFill>
                  <a:srgbClr val="585858"/>
                </a:solidFill>
                <a:latin typeface="Arial" panose="020B0604020202020204" pitchFamily="34" charset="0"/>
              </a:rPr>
              <a:t>.</a:t>
            </a:r>
            <a:endParaRPr lang="ru-RU" altLang="ru-RU" dirty="0">
              <a:solidFill>
                <a:srgbClr val="585858"/>
              </a:solidFill>
              <a:latin typeface="Arial" panose="020B0604020202020204" pitchFamily="34" charset="0"/>
            </a:endParaRPr>
          </a:p>
          <a:p>
            <a:pPr marL="12700" eaLnBrk="1" hangingPunct="1">
              <a:spcBef>
                <a:spcPts val="565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Заместитель директора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65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по УВР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3325" name="object 40"/>
          <p:cNvSpPr txBox="1">
            <a:spLocks noChangeArrowheads="1"/>
          </p:cNvSpPr>
          <p:nvPr/>
        </p:nvSpPr>
        <p:spPr bwMode="auto">
          <a:xfrm>
            <a:off x="4343400" y="2590800"/>
            <a:ext cx="1525588" cy="1011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12395" rIns="0" bIns="0">
            <a:spAutoFit/>
          </a:bodyPr>
          <a:p>
            <a:pPr marL="12700" eaLnBrk="1" hangingPunct="1">
              <a:spcBef>
                <a:spcPts val="890"/>
              </a:spcBef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Досаева Н.А</a:t>
            </a:r>
            <a:r>
              <a:rPr sz="1100" dirty="0">
                <a:solidFill>
                  <a:srgbClr val="3A3838"/>
                </a:solidFill>
                <a:latin typeface="Arial Black" panose="020B0A04020102020204" pitchFamily="34" charset="0"/>
              </a:rPr>
              <a:t>.</a:t>
            </a:r>
            <a:endParaRPr sz="1100" dirty="0"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490"/>
              </a:spcBef>
              <a:buNone/>
            </a:pPr>
            <a:r>
              <a:rPr sz="1200" dirty="0">
                <a:solidFill>
                  <a:srgbClr val="10253F"/>
                </a:solidFill>
                <a:latin typeface="Arial Black" panose="020B0A04020102020204" pitchFamily="34" charset="0"/>
              </a:rPr>
              <a:t>Заместитель</a:t>
            </a:r>
            <a:r>
              <a:rPr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директора </a:t>
            </a:r>
            <a:endParaRPr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490"/>
              </a:spcBef>
              <a:buNone/>
            </a:pPr>
            <a:r>
              <a:rPr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по УВР</a:t>
            </a:r>
            <a:endParaRPr sz="1200" dirty="0">
              <a:latin typeface="Arial Black" panose="020B0A04020102020204" pitchFamily="34" charset="0"/>
            </a:endParaRPr>
          </a:p>
        </p:txBody>
      </p:sp>
      <p:sp>
        <p:nvSpPr>
          <p:cNvPr id="15388" name="object 42"/>
          <p:cNvSpPr txBox="1"/>
          <p:nvPr/>
        </p:nvSpPr>
        <p:spPr>
          <a:xfrm>
            <a:off x="10668000" y="2819400"/>
            <a:ext cx="1524000" cy="1427163"/>
          </a:xfrm>
          <a:prstGeom prst="rect">
            <a:avLst/>
          </a:prstGeom>
          <a:noFill/>
          <a:ln w="9525">
            <a:noFill/>
          </a:ln>
        </p:spPr>
        <p:txBody>
          <a:bodyPr lIns="0" tIns="64135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Новикова Ю.В. </a:t>
            </a: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Заместитель директора 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по УВР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600" dirty="0">
                <a:latin typeface="Arial Black" panose="020B0A04020102020204" pitchFamily="34" charset="0"/>
              </a:rPr>
              <a:t> </a:t>
            </a: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15389" name="object 48"/>
          <p:cNvSpPr txBox="1"/>
          <p:nvPr/>
        </p:nvSpPr>
        <p:spPr>
          <a:xfrm>
            <a:off x="2895600" y="2667000"/>
            <a:ext cx="1455738" cy="1177925"/>
          </a:xfrm>
          <a:prstGeom prst="rect">
            <a:avLst/>
          </a:prstGeom>
          <a:noFill/>
          <a:ln w="9525">
            <a:noFill/>
          </a:ln>
        </p:spPr>
        <p:txBody>
          <a:bodyPr lIns="0" tIns="63500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Коновская Т.Ф.</a:t>
            </a:r>
            <a:endParaRPr lang="ru-RU" altLang="ru-RU" sz="14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Заместитель директора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по УВР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648200" y="4038603"/>
            <a:ext cx="25146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     </a:t>
            </a:r>
            <a:endParaRPr kumimoji="0" lang="ru-RU" sz="2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219" name="Picture 51" descr="C:\Users\мой\Desktop\Конкурс ШКОЛА\Воротникова Л. В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838200"/>
            <a:ext cx="10668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20" name="Picture 52" descr="C:\Users\мой\Desktop\Конкурс ШКОЛА\Досаева Н. А.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762000"/>
            <a:ext cx="9906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21" name="Picture 53" descr="C:\Users\мой\Desktop\Конкурс ШКОЛА\Коновская Т. Ф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10668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22" name="Picture 54" descr="C:\Users\мой\Desktop\Конкурс ШКОЛА\Новикова Ю. В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20400" y="838200"/>
            <a:ext cx="11430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23" name="Picture 55" descr="C:\Users\мой\Desktop\Конкурс ШКОЛА\Шаров В. Т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838200"/>
            <a:ext cx="11430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Рисунок 60" descr="E:\20161022_162610-1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676400" y="762000"/>
            <a:ext cx="10668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Рисунок 61" descr="E:\конкурс педагог-психолог 2019\фотография.jpg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1" y="762000"/>
            <a:ext cx="10668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99" name="object 48"/>
          <p:cNvSpPr txBox="1"/>
          <p:nvPr/>
        </p:nvSpPr>
        <p:spPr>
          <a:xfrm>
            <a:off x="8991600" y="2743200"/>
            <a:ext cx="1455738" cy="1177925"/>
          </a:xfrm>
          <a:prstGeom prst="rect">
            <a:avLst/>
          </a:prstGeom>
          <a:noFill/>
          <a:ln w="9525">
            <a:noFill/>
          </a:ln>
        </p:spPr>
        <p:txBody>
          <a:bodyPr lIns="0" tIns="63500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Воротникова Л.В.</a:t>
            </a:r>
            <a:endParaRPr lang="ru-RU" altLang="ru-RU" sz="14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Заместитель директора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 по УВР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pic>
        <p:nvPicPr>
          <p:cNvPr id="27" name="Picture 9" descr="C:\Users\мой\Downloads\Воронцова И.Ю.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762000"/>
            <a:ext cx="1066800" cy="1813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401" name="object 42"/>
          <p:cNvSpPr txBox="1"/>
          <p:nvPr/>
        </p:nvSpPr>
        <p:spPr>
          <a:xfrm>
            <a:off x="5791200" y="2743200"/>
            <a:ext cx="1752600" cy="915988"/>
          </a:xfrm>
          <a:prstGeom prst="rect">
            <a:avLst/>
          </a:prstGeom>
          <a:noFill/>
          <a:ln w="9525">
            <a:noFill/>
          </a:ln>
        </p:spPr>
        <p:txBody>
          <a:bodyPr lIns="0" tIns="64135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Воронцова И.Ю.</a:t>
            </a:r>
            <a:r>
              <a:rPr lang="ru-RU" altLang="ru-RU" sz="1100" dirty="0">
                <a:solidFill>
                  <a:srgbClr val="3A3838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директор 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100" dirty="0">
                <a:solidFill>
                  <a:srgbClr val="3A3838"/>
                </a:solidFill>
                <a:latin typeface="Arial Black" panose="020B0A04020102020204" pitchFamily="34" charset="0"/>
              </a:rPr>
              <a:t> </a:t>
            </a:r>
            <a:endParaRPr lang="ru-RU" altLang="ru-RU" sz="10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endParaRPr lang="ru-RU" altLang="ru-RU" sz="1000" dirty="0">
              <a:latin typeface="Arial Black" panose="020B0A04020102020204" pitchFamily="34" charset="0"/>
            </a:endParaRPr>
          </a:p>
        </p:txBody>
      </p:sp>
      <p:sp>
        <p:nvSpPr>
          <p:cNvPr id="15402" name="object 48"/>
          <p:cNvSpPr txBox="1"/>
          <p:nvPr/>
        </p:nvSpPr>
        <p:spPr>
          <a:xfrm>
            <a:off x="1447800" y="2743200"/>
            <a:ext cx="1455738" cy="712788"/>
          </a:xfrm>
          <a:prstGeom prst="rect">
            <a:avLst/>
          </a:prstGeom>
          <a:noFill/>
          <a:ln w="9525">
            <a:noFill/>
          </a:ln>
        </p:spPr>
        <p:txBody>
          <a:bodyPr lIns="0" tIns="63500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Клиндух М.И.</a:t>
            </a:r>
            <a:endParaRPr lang="ru-RU" altLang="ru-RU" sz="14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социальный педагог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</p:txBody>
      </p:sp>
      <p:sp>
        <p:nvSpPr>
          <p:cNvPr id="15403" name="object 48"/>
          <p:cNvSpPr txBox="1"/>
          <p:nvPr/>
        </p:nvSpPr>
        <p:spPr>
          <a:xfrm>
            <a:off x="0" y="2743200"/>
            <a:ext cx="1455738" cy="992188"/>
          </a:xfrm>
          <a:prstGeom prst="rect">
            <a:avLst/>
          </a:prstGeom>
          <a:noFill/>
          <a:ln w="9525">
            <a:noFill/>
          </a:ln>
        </p:spPr>
        <p:txBody>
          <a:bodyPr lIns="0" tIns="63500" rIns="0" bIns="0">
            <a:spAutoFit/>
          </a:bodyPr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Панамарёва</a:t>
            </a:r>
            <a:endParaRPr lang="ru-RU" altLang="ru-RU" sz="14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Е.А.</a:t>
            </a:r>
            <a:endParaRPr lang="ru-RU" altLang="ru-RU" sz="14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5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педагог-психолог</a:t>
            </a:r>
            <a:endParaRPr lang="ru-RU" altLang="ru-RU" sz="1200" dirty="0">
              <a:solidFill>
                <a:srgbClr val="3A3838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00600" y="4191002"/>
            <a:ext cx="3048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СОДЕРЖАНИЕ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Равнобедренный треугольник 38"/>
          <p:cNvSpPr/>
          <p:nvPr/>
        </p:nvSpPr>
        <p:spPr>
          <a:xfrm>
            <a:off x="4876800" y="5562600"/>
            <a:ext cx="2209800" cy="533400"/>
          </a:xfrm>
          <a:prstGeom prst="triangl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408" name="Picture 8"/>
          <p:cNvPicPr>
            <a:picLocks noChangeAspect="1"/>
          </p:cNvPicPr>
          <p:nvPr/>
        </p:nvPicPr>
        <p:blipFill>
          <a:blip r:embed="rId10"/>
          <a:srcRect t="5824"/>
          <a:stretch>
            <a:fillRect/>
          </a:stretch>
        </p:blipFill>
        <p:spPr>
          <a:xfrm>
            <a:off x="-76200" y="71120"/>
            <a:ext cx="12219940" cy="6770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202" name="object 6"/>
          <p:cNvSpPr>
            <a:spLocks noGrp="1"/>
          </p:cNvSpPr>
          <p:nvPr>
            <p:ph type="title"/>
          </p:nvPr>
        </p:nvSpPr>
        <p:spPr>
          <a:xfrm rot="-10800000" flipV="1">
            <a:off x="798513" y="304800"/>
            <a:ext cx="4916487" cy="292100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ВОСПИТАТЕЛЬНАЯ СИСТЕМА</a:t>
            </a:r>
            <a:endParaRPr lang="ru-RU" altLang="ru-RU" sz="2000" dirty="0">
              <a:solidFill>
                <a:srgbClr val="C00000"/>
              </a:solidFill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  <p:sp>
        <p:nvSpPr>
          <p:cNvPr id="51203" name="object 7"/>
          <p:cNvSpPr/>
          <p:nvPr/>
        </p:nvSpPr>
        <p:spPr>
          <a:xfrm>
            <a:off x="4745038" y="2508250"/>
            <a:ext cx="1077912" cy="22256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04" name="object 8"/>
          <p:cNvSpPr/>
          <p:nvPr/>
        </p:nvSpPr>
        <p:spPr>
          <a:xfrm>
            <a:off x="4760913" y="2562225"/>
            <a:ext cx="885825" cy="2019300"/>
          </a:xfrm>
          <a:custGeom>
            <a:avLst/>
            <a:gdLst>
              <a:gd name="txL" fmla="*/ 0 w 887095"/>
              <a:gd name="txT" fmla="*/ 0 h 2020570"/>
              <a:gd name="txR" fmla="*/ 887095 w 887095"/>
              <a:gd name="txB" fmla="*/ 2020570 h 2020570"/>
            </a:gdLst>
            <a:ahLst/>
            <a:cxnLst>
              <a:cxn ang="0">
                <a:pos x="758311" y="1897404"/>
              </a:cxn>
              <a:cxn ang="0">
                <a:pos x="752383" y="1898275"/>
              </a:cxn>
              <a:cxn ang="0">
                <a:pos x="749239" y="1902625"/>
              </a:cxn>
              <a:cxn ang="0">
                <a:pos x="746216" y="1906852"/>
              </a:cxn>
              <a:cxn ang="0">
                <a:pos x="747062" y="1912944"/>
              </a:cxn>
              <a:cxn ang="0">
                <a:pos x="831735" y="1977462"/>
              </a:cxn>
              <a:cxn ang="0">
                <a:pos x="833399" y="1963663"/>
              </a:cxn>
              <a:cxn ang="0">
                <a:pos x="815649" y="1963663"/>
              </a:cxn>
              <a:cxn ang="0">
                <a:pos x="801844" y="1930569"/>
              </a:cxn>
              <a:cxn ang="0">
                <a:pos x="762425" y="1900637"/>
              </a:cxn>
              <a:cxn ang="0">
                <a:pos x="758311" y="1897404"/>
              </a:cxn>
              <a:cxn ang="0">
                <a:pos x="801844" y="1930569"/>
              </a:cxn>
              <a:cxn ang="0">
                <a:pos x="815649" y="1963663"/>
              </a:cxn>
              <a:cxn ang="0">
                <a:pos x="827165" y="1958566"/>
              </a:cxn>
              <a:cxn ang="0">
                <a:pos x="815043" y="1958566"/>
              </a:cxn>
              <a:cxn ang="0">
                <a:pos x="817020" y="1942091"/>
              </a:cxn>
              <a:cxn ang="0">
                <a:pos x="801844" y="1930569"/>
              </a:cxn>
              <a:cxn ang="0">
                <a:pos x="830646" y="1863838"/>
              </a:cxn>
              <a:cxn ang="0">
                <a:pos x="825928" y="1867570"/>
              </a:cxn>
              <a:cxn ang="0">
                <a:pos x="825325" y="1872913"/>
              </a:cxn>
              <a:cxn ang="0">
                <a:pos x="819314" y="1922980"/>
              </a:cxn>
              <a:cxn ang="0">
                <a:pos x="833066" y="1955956"/>
              </a:cxn>
              <a:cxn ang="0">
                <a:pos x="815649" y="1963663"/>
              </a:cxn>
              <a:cxn ang="0">
                <a:pos x="833399" y="1963663"/>
              </a:cxn>
              <a:cxn ang="0">
                <a:pos x="844073" y="1875276"/>
              </a:cxn>
              <a:cxn ang="0">
                <a:pos x="844677" y="1869932"/>
              </a:cxn>
              <a:cxn ang="0">
                <a:pos x="841049" y="1865082"/>
              </a:cxn>
              <a:cxn ang="0">
                <a:pos x="830646" y="1863838"/>
              </a:cxn>
              <a:cxn ang="0">
                <a:pos x="817020" y="1942091"/>
              </a:cxn>
              <a:cxn ang="0">
                <a:pos x="815043" y="1958566"/>
              </a:cxn>
              <a:cxn ang="0">
                <a:pos x="830041" y="1951977"/>
              </a:cxn>
              <a:cxn ang="0">
                <a:pos x="817020" y="1942091"/>
              </a:cxn>
              <a:cxn ang="0">
                <a:pos x="819314" y="1922980"/>
              </a:cxn>
              <a:cxn ang="0">
                <a:pos x="817020" y="1942091"/>
              </a:cxn>
              <a:cxn ang="0">
                <a:pos x="830041" y="1951977"/>
              </a:cxn>
              <a:cxn ang="0">
                <a:pos x="815043" y="1958566"/>
              </a:cxn>
              <a:cxn ang="0">
                <a:pos x="827165" y="1958566"/>
              </a:cxn>
              <a:cxn ang="0">
                <a:pos x="833066" y="1955956"/>
              </a:cxn>
              <a:cxn ang="0">
                <a:pos x="819314" y="1922980"/>
              </a:cxn>
              <a:cxn ang="0">
                <a:pos x="17418" y="0"/>
              </a:cxn>
              <a:cxn ang="0">
                <a:pos x="0" y="7704"/>
              </a:cxn>
              <a:cxn ang="0">
                <a:pos x="801844" y="1930569"/>
              </a:cxn>
              <a:cxn ang="0">
                <a:pos x="817020" y="1942091"/>
              </a:cxn>
              <a:cxn ang="0">
                <a:pos x="819314" y="1922980"/>
              </a:cxn>
              <a:cxn ang="0">
                <a:pos x="17418" y="0"/>
              </a:cxn>
            </a:cxnLst>
            <a:rect l="txL" t="txT" r="txR" b="txB"/>
            <a:pathLst>
              <a:path w="887095" h="2020570">
                <a:moveTo>
                  <a:pt x="796163" y="1938401"/>
                </a:moveTo>
                <a:lnTo>
                  <a:pt x="789939" y="1939290"/>
                </a:lnTo>
                <a:lnTo>
                  <a:pt x="786638" y="1943735"/>
                </a:lnTo>
                <a:lnTo>
                  <a:pt x="783463" y="1948053"/>
                </a:lnTo>
                <a:lnTo>
                  <a:pt x="784351" y="1954276"/>
                </a:lnTo>
                <a:lnTo>
                  <a:pt x="873251" y="2020189"/>
                </a:lnTo>
                <a:lnTo>
                  <a:pt x="875001" y="2006092"/>
                </a:lnTo>
                <a:lnTo>
                  <a:pt x="856361" y="2006092"/>
                </a:lnTo>
                <a:lnTo>
                  <a:pt x="841871" y="1972283"/>
                </a:lnTo>
                <a:lnTo>
                  <a:pt x="800481" y="1941703"/>
                </a:lnTo>
                <a:lnTo>
                  <a:pt x="796163" y="1938401"/>
                </a:lnTo>
                <a:close/>
              </a:path>
              <a:path w="887095" h="2020570">
                <a:moveTo>
                  <a:pt x="841871" y="1972283"/>
                </a:moveTo>
                <a:lnTo>
                  <a:pt x="856361" y="2006092"/>
                </a:lnTo>
                <a:lnTo>
                  <a:pt x="868454" y="2000885"/>
                </a:lnTo>
                <a:lnTo>
                  <a:pt x="855726" y="2000885"/>
                </a:lnTo>
                <a:lnTo>
                  <a:pt x="857802" y="1984053"/>
                </a:lnTo>
                <a:lnTo>
                  <a:pt x="841871" y="1972283"/>
                </a:lnTo>
                <a:close/>
              </a:path>
              <a:path w="887095" h="2020570">
                <a:moveTo>
                  <a:pt x="872109" y="1904111"/>
                </a:moveTo>
                <a:lnTo>
                  <a:pt x="867156" y="1907921"/>
                </a:lnTo>
                <a:lnTo>
                  <a:pt x="866521" y="1913382"/>
                </a:lnTo>
                <a:lnTo>
                  <a:pt x="860211" y="1964528"/>
                </a:lnTo>
                <a:lnTo>
                  <a:pt x="874649" y="1998218"/>
                </a:lnTo>
                <a:lnTo>
                  <a:pt x="856361" y="2006092"/>
                </a:lnTo>
                <a:lnTo>
                  <a:pt x="875001" y="2006092"/>
                </a:lnTo>
                <a:lnTo>
                  <a:pt x="886206" y="1915795"/>
                </a:lnTo>
                <a:lnTo>
                  <a:pt x="886840" y="1910334"/>
                </a:lnTo>
                <a:lnTo>
                  <a:pt x="883031" y="1905381"/>
                </a:lnTo>
                <a:lnTo>
                  <a:pt x="872109" y="1904111"/>
                </a:lnTo>
                <a:close/>
              </a:path>
              <a:path w="887095" h="2020570">
                <a:moveTo>
                  <a:pt x="857802" y="1984053"/>
                </a:moveTo>
                <a:lnTo>
                  <a:pt x="855726" y="2000885"/>
                </a:lnTo>
                <a:lnTo>
                  <a:pt x="871474" y="1994154"/>
                </a:lnTo>
                <a:lnTo>
                  <a:pt x="857802" y="1984053"/>
                </a:lnTo>
                <a:close/>
              </a:path>
              <a:path w="887095" h="2020570">
                <a:moveTo>
                  <a:pt x="860211" y="1964528"/>
                </a:moveTo>
                <a:lnTo>
                  <a:pt x="857802" y="1984053"/>
                </a:lnTo>
                <a:lnTo>
                  <a:pt x="871474" y="1994154"/>
                </a:lnTo>
                <a:lnTo>
                  <a:pt x="855726" y="2000885"/>
                </a:lnTo>
                <a:lnTo>
                  <a:pt x="868454" y="2000885"/>
                </a:lnTo>
                <a:lnTo>
                  <a:pt x="874649" y="1998218"/>
                </a:lnTo>
                <a:lnTo>
                  <a:pt x="860211" y="1964528"/>
                </a:lnTo>
                <a:close/>
              </a:path>
              <a:path w="887095" h="2020570">
                <a:moveTo>
                  <a:pt x="18287" y="0"/>
                </a:moveTo>
                <a:lnTo>
                  <a:pt x="0" y="7874"/>
                </a:lnTo>
                <a:lnTo>
                  <a:pt x="841871" y="1972283"/>
                </a:lnTo>
                <a:lnTo>
                  <a:pt x="857802" y="1984053"/>
                </a:lnTo>
                <a:lnTo>
                  <a:pt x="860211" y="1964528"/>
                </a:lnTo>
                <a:lnTo>
                  <a:pt x="18287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05" name="object 9"/>
          <p:cNvSpPr/>
          <p:nvPr/>
        </p:nvSpPr>
        <p:spPr>
          <a:xfrm>
            <a:off x="8401050" y="2511425"/>
            <a:ext cx="303213" cy="28702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06" name="object 10"/>
          <p:cNvSpPr/>
          <p:nvPr/>
        </p:nvSpPr>
        <p:spPr>
          <a:xfrm>
            <a:off x="8458200" y="2565400"/>
            <a:ext cx="111125" cy="2665413"/>
          </a:xfrm>
          <a:custGeom>
            <a:avLst/>
            <a:gdLst>
              <a:gd name="txL" fmla="*/ 0 w 111759"/>
              <a:gd name="txT" fmla="*/ 0 h 2664460"/>
              <a:gd name="txR" fmla="*/ 111759 w 111759"/>
              <a:gd name="txB" fmla="*/ 2664460 h 2664460"/>
            </a:gdLst>
            <a:ahLst/>
            <a:cxnLst>
              <a:cxn ang="0">
                <a:pos x="9104" y="2588413"/>
              </a:cxn>
              <a:cxn ang="0">
                <a:pos x="5233" y="2591245"/>
              </a:cxn>
              <a:cxn ang="0">
                <a:pos x="1258" y="2594070"/>
              </a:cxn>
              <a:cxn ang="0">
                <a:pos x="0" y="2600108"/>
              </a:cxn>
              <a:cxn ang="0">
                <a:pos x="2303" y="2604991"/>
              </a:cxn>
              <a:cxn ang="0">
                <a:pos x="45949" y="2696908"/>
              </a:cxn>
              <a:cxn ang="0">
                <a:pos x="55411" y="2676985"/>
              </a:cxn>
              <a:cxn ang="0">
                <a:pos x="37783" y="2676985"/>
              </a:cxn>
              <a:cxn ang="0">
                <a:pos x="37783" y="2640018"/>
              </a:cxn>
              <a:cxn ang="0">
                <a:pos x="16328" y="2594838"/>
              </a:cxn>
              <a:cxn ang="0">
                <a:pos x="14131" y="2590082"/>
              </a:cxn>
              <a:cxn ang="0">
                <a:pos x="9104" y="2588413"/>
              </a:cxn>
              <a:cxn ang="0">
                <a:pos x="37783" y="2640018"/>
              </a:cxn>
              <a:cxn ang="0">
                <a:pos x="37783" y="2676985"/>
              </a:cxn>
              <a:cxn ang="0">
                <a:pos x="54112" y="2676985"/>
              </a:cxn>
              <a:cxn ang="0">
                <a:pos x="54112" y="2671973"/>
              </a:cxn>
              <a:cxn ang="0">
                <a:pos x="38937" y="2671973"/>
              </a:cxn>
              <a:cxn ang="0">
                <a:pos x="45949" y="2657204"/>
              </a:cxn>
              <a:cxn ang="0">
                <a:pos x="37783" y="2640018"/>
              </a:cxn>
              <a:cxn ang="0">
                <a:pos x="82791" y="2588413"/>
              </a:cxn>
              <a:cxn ang="0">
                <a:pos x="77767" y="2590082"/>
              </a:cxn>
              <a:cxn ang="0">
                <a:pos x="75567" y="2594838"/>
              </a:cxn>
              <a:cxn ang="0">
                <a:pos x="54112" y="2640018"/>
              </a:cxn>
              <a:cxn ang="0">
                <a:pos x="54112" y="2676985"/>
              </a:cxn>
              <a:cxn ang="0">
                <a:pos x="55411" y="2676985"/>
              </a:cxn>
              <a:cxn ang="0">
                <a:pos x="89592" y="2604991"/>
              </a:cxn>
              <a:cxn ang="0">
                <a:pos x="91896" y="2600108"/>
              </a:cxn>
              <a:cxn ang="0">
                <a:pos x="90640" y="2594070"/>
              </a:cxn>
              <a:cxn ang="0">
                <a:pos x="86662" y="2591245"/>
              </a:cxn>
              <a:cxn ang="0">
                <a:pos x="82791" y="2588413"/>
              </a:cxn>
              <a:cxn ang="0">
                <a:pos x="45949" y="2657204"/>
              </a:cxn>
              <a:cxn ang="0">
                <a:pos x="38937" y="2671973"/>
              </a:cxn>
              <a:cxn ang="0">
                <a:pos x="52961" y="2671973"/>
              </a:cxn>
              <a:cxn ang="0">
                <a:pos x="45949" y="2657204"/>
              </a:cxn>
              <a:cxn ang="0">
                <a:pos x="54112" y="2640018"/>
              </a:cxn>
              <a:cxn ang="0">
                <a:pos x="45949" y="2657204"/>
              </a:cxn>
              <a:cxn ang="0">
                <a:pos x="52961" y="2671973"/>
              </a:cxn>
              <a:cxn ang="0">
                <a:pos x="54112" y="2671973"/>
              </a:cxn>
              <a:cxn ang="0">
                <a:pos x="54112" y="2640018"/>
              </a:cxn>
              <a:cxn ang="0">
                <a:pos x="54112" y="0"/>
              </a:cxn>
              <a:cxn ang="0">
                <a:pos x="37783" y="0"/>
              </a:cxn>
              <a:cxn ang="0">
                <a:pos x="37783" y="2640018"/>
              </a:cxn>
              <a:cxn ang="0">
                <a:pos x="45949" y="2657204"/>
              </a:cxn>
              <a:cxn ang="0">
                <a:pos x="54112" y="2640018"/>
              </a:cxn>
              <a:cxn ang="0">
                <a:pos x="54112" y="0"/>
              </a:cxn>
            </a:cxnLst>
            <a:rect l="txL" t="txT" r="txR" b="txB"/>
            <a:pathLst>
              <a:path w="111759" h="2664460">
                <a:moveTo>
                  <a:pt x="11049" y="2557145"/>
                </a:moveTo>
                <a:lnTo>
                  <a:pt x="6350" y="2559939"/>
                </a:lnTo>
                <a:lnTo>
                  <a:pt x="1524" y="2562733"/>
                </a:lnTo>
                <a:lnTo>
                  <a:pt x="0" y="2568702"/>
                </a:lnTo>
                <a:lnTo>
                  <a:pt x="2794" y="2573528"/>
                </a:lnTo>
                <a:lnTo>
                  <a:pt x="55752" y="2664333"/>
                </a:lnTo>
                <a:lnTo>
                  <a:pt x="67233" y="2644648"/>
                </a:lnTo>
                <a:lnTo>
                  <a:pt x="45847" y="2644648"/>
                </a:lnTo>
                <a:lnTo>
                  <a:pt x="45847" y="2608126"/>
                </a:lnTo>
                <a:lnTo>
                  <a:pt x="19811" y="2563495"/>
                </a:lnTo>
                <a:lnTo>
                  <a:pt x="17145" y="2558796"/>
                </a:lnTo>
                <a:lnTo>
                  <a:pt x="11049" y="2557145"/>
                </a:lnTo>
                <a:close/>
              </a:path>
              <a:path w="111759" h="2664460">
                <a:moveTo>
                  <a:pt x="45847" y="2608126"/>
                </a:moveTo>
                <a:lnTo>
                  <a:pt x="45847" y="2644648"/>
                </a:lnTo>
                <a:lnTo>
                  <a:pt x="65658" y="2644648"/>
                </a:lnTo>
                <a:lnTo>
                  <a:pt x="65658" y="2639695"/>
                </a:lnTo>
                <a:lnTo>
                  <a:pt x="47244" y="2639695"/>
                </a:lnTo>
                <a:lnTo>
                  <a:pt x="55752" y="2625108"/>
                </a:lnTo>
                <a:lnTo>
                  <a:pt x="45847" y="2608126"/>
                </a:lnTo>
                <a:close/>
              </a:path>
              <a:path w="111759" h="2664460">
                <a:moveTo>
                  <a:pt x="100456" y="2557145"/>
                </a:moveTo>
                <a:lnTo>
                  <a:pt x="94360" y="2558796"/>
                </a:lnTo>
                <a:lnTo>
                  <a:pt x="91694" y="2563495"/>
                </a:lnTo>
                <a:lnTo>
                  <a:pt x="65658" y="2608126"/>
                </a:lnTo>
                <a:lnTo>
                  <a:pt x="65658" y="2644648"/>
                </a:lnTo>
                <a:lnTo>
                  <a:pt x="67233" y="2644648"/>
                </a:lnTo>
                <a:lnTo>
                  <a:pt x="108711" y="2573528"/>
                </a:lnTo>
                <a:lnTo>
                  <a:pt x="111505" y="2568702"/>
                </a:lnTo>
                <a:lnTo>
                  <a:pt x="109981" y="2562733"/>
                </a:lnTo>
                <a:lnTo>
                  <a:pt x="105155" y="2559939"/>
                </a:lnTo>
                <a:lnTo>
                  <a:pt x="100456" y="2557145"/>
                </a:lnTo>
                <a:close/>
              </a:path>
              <a:path w="111759" h="2664460">
                <a:moveTo>
                  <a:pt x="55752" y="2625108"/>
                </a:moveTo>
                <a:lnTo>
                  <a:pt x="47244" y="2639695"/>
                </a:lnTo>
                <a:lnTo>
                  <a:pt x="64261" y="2639695"/>
                </a:lnTo>
                <a:lnTo>
                  <a:pt x="55752" y="2625108"/>
                </a:lnTo>
                <a:close/>
              </a:path>
              <a:path w="111759" h="2664460">
                <a:moveTo>
                  <a:pt x="65658" y="2608126"/>
                </a:moveTo>
                <a:lnTo>
                  <a:pt x="55752" y="2625108"/>
                </a:lnTo>
                <a:lnTo>
                  <a:pt x="64261" y="2639695"/>
                </a:lnTo>
                <a:lnTo>
                  <a:pt x="65658" y="2639695"/>
                </a:lnTo>
                <a:lnTo>
                  <a:pt x="65658" y="2608126"/>
                </a:lnTo>
                <a:close/>
              </a:path>
              <a:path w="111759" h="2664460">
                <a:moveTo>
                  <a:pt x="65658" y="0"/>
                </a:moveTo>
                <a:lnTo>
                  <a:pt x="45847" y="0"/>
                </a:lnTo>
                <a:lnTo>
                  <a:pt x="45847" y="2608126"/>
                </a:lnTo>
                <a:lnTo>
                  <a:pt x="55752" y="2625108"/>
                </a:lnTo>
                <a:lnTo>
                  <a:pt x="65658" y="2608126"/>
                </a:lnTo>
                <a:lnTo>
                  <a:pt x="65658" y="0"/>
                </a:lnTo>
                <a:close/>
              </a:path>
            </a:pathLst>
          </a:custGeom>
          <a:solidFill>
            <a:srgbClr val="CD885F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07" name="object 11"/>
          <p:cNvSpPr/>
          <p:nvPr/>
        </p:nvSpPr>
        <p:spPr>
          <a:xfrm>
            <a:off x="839788" y="2511425"/>
            <a:ext cx="303212" cy="28702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08" name="object 12"/>
          <p:cNvSpPr/>
          <p:nvPr/>
        </p:nvSpPr>
        <p:spPr>
          <a:xfrm>
            <a:off x="896938" y="2565400"/>
            <a:ext cx="112712" cy="2665413"/>
          </a:xfrm>
          <a:custGeom>
            <a:avLst/>
            <a:gdLst>
              <a:gd name="txL" fmla="*/ 0 w 111759"/>
              <a:gd name="txT" fmla="*/ 0 h 2664460"/>
              <a:gd name="txR" fmla="*/ 111759 w 111759"/>
              <a:gd name="txB" fmla="*/ 2664460 h 2664460"/>
            </a:gdLst>
            <a:ahLst/>
            <a:cxnLst>
              <a:cxn ang="0">
                <a:pos x="14753" y="2588413"/>
              </a:cxn>
              <a:cxn ang="0">
                <a:pos x="2135" y="2594070"/>
              </a:cxn>
              <a:cxn ang="0">
                <a:pos x="0" y="2600108"/>
              </a:cxn>
              <a:cxn ang="0">
                <a:pos x="3678" y="2604991"/>
              </a:cxn>
              <a:cxn ang="0">
                <a:pos x="74431" y="2696908"/>
              </a:cxn>
              <a:cxn ang="0">
                <a:pos x="89764" y="2676985"/>
              </a:cxn>
              <a:cxn ang="0">
                <a:pos x="61207" y="2676985"/>
              </a:cxn>
              <a:cxn ang="0">
                <a:pos x="61207" y="2639940"/>
              </a:cxn>
              <a:cxn ang="0">
                <a:pos x="22848" y="2590082"/>
              </a:cxn>
              <a:cxn ang="0">
                <a:pos x="14753" y="2588413"/>
              </a:cxn>
              <a:cxn ang="0">
                <a:pos x="61207" y="2639940"/>
              </a:cxn>
              <a:cxn ang="0">
                <a:pos x="61207" y="2676985"/>
              </a:cxn>
              <a:cxn ang="0">
                <a:pos x="87647" y="2676985"/>
              </a:cxn>
              <a:cxn ang="0">
                <a:pos x="87647" y="2671973"/>
              </a:cxn>
              <a:cxn ang="0">
                <a:pos x="63005" y="2671973"/>
              </a:cxn>
              <a:cxn ang="0">
                <a:pos x="74431" y="2657120"/>
              </a:cxn>
              <a:cxn ang="0">
                <a:pos x="61207" y="2639940"/>
              </a:cxn>
              <a:cxn ang="0">
                <a:pos x="134114" y="2588413"/>
              </a:cxn>
              <a:cxn ang="0">
                <a:pos x="126006" y="2590082"/>
              </a:cxn>
              <a:cxn ang="0">
                <a:pos x="87647" y="2639940"/>
              </a:cxn>
              <a:cxn ang="0">
                <a:pos x="87647" y="2676985"/>
              </a:cxn>
              <a:cxn ang="0">
                <a:pos x="89764" y="2676985"/>
              </a:cxn>
              <a:cxn ang="0">
                <a:pos x="145185" y="2604991"/>
              </a:cxn>
              <a:cxn ang="0">
                <a:pos x="148858" y="2600108"/>
              </a:cxn>
              <a:cxn ang="0">
                <a:pos x="146723" y="2594070"/>
              </a:cxn>
              <a:cxn ang="0">
                <a:pos x="134114" y="2588413"/>
              </a:cxn>
              <a:cxn ang="0">
                <a:pos x="74431" y="2657120"/>
              </a:cxn>
              <a:cxn ang="0">
                <a:pos x="63005" y="2671973"/>
              </a:cxn>
              <a:cxn ang="0">
                <a:pos x="85856" y="2671973"/>
              </a:cxn>
              <a:cxn ang="0">
                <a:pos x="74431" y="2657120"/>
              </a:cxn>
              <a:cxn ang="0">
                <a:pos x="87647" y="2639940"/>
              </a:cxn>
              <a:cxn ang="0">
                <a:pos x="74431" y="2657120"/>
              </a:cxn>
              <a:cxn ang="0">
                <a:pos x="85856" y="2671973"/>
              </a:cxn>
              <a:cxn ang="0">
                <a:pos x="87647" y="2671973"/>
              </a:cxn>
              <a:cxn ang="0">
                <a:pos x="87647" y="2639940"/>
              </a:cxn>
              <a:cxn ang="0">
                <a:pos x="87647" y="0"/>
              </a:cxn>
              <a:cxn ang="0">
                <a:pos x="61207" y="0"/>
              </a:cxn>
              <a:cxn ang="0">
                <a:pos x="61207" y="2639940"/>
              </a:cxn>
              <a:cxn ang="0">
                <a:pos x="74431" y="2657120"/>
              </a:cxn>
              <a:cxn ang="0">
                <a:pos x="87647" y="2639940"/>
              </a:cxn>
              <a:cxn ang="0">
                <a:pos x="87647" y="0"/>
              </a:cxn>
            </a:cxnLst>
            <a:rect l="txL" t="txT" r="txR" b="txB"/>
            <a:pathLst>
              <a:path w="111759" h="2664460">
                <a:moveTo>
                  <a:pt x="11049" y="2557145"/>
                </a:moveTo>
                <a:lnTo>
                  <a:pt x="1600" y="2562733"/>
                </a:lnTo>
                <a:lnTo>
                  <a:pt x="0" y="2568702"/>
                </a:lnTo>
                <a:lnTo>
                  <a:pt x="2755" y="2573528"/>
                </a:lnTo>
                <a:lnTo>
                  <a:pt x="55765" y="2664333"/>
                </a:lnTo>
                <a:lnTo>
                  <a:pt x="67257" y="2644648"/>
                </a:lnTo>
                <a:lnTo>
                  <a:pt x="45859" y="2644648"/>
                </a:lnTo>
                <a:lnTo>
                  <a:pt x="45859" y="2608049"/>
                </a:lnTo>
                <a:lnTo>
                  <a:pt x="17119" y="2558796"/>
                </a:lnTo>
                <a:lnTo>
                  <a:pt x="11049" y="2557145"/>
                </a:lnTo>
                <a:close/>
              </a:path>
              <a:path w="111759" h="2664460">
                <a:moveTo>
                  <a:pt x="45859" y="2608049"/>
                </a:moveTo>
                <a:lnTo>
                  <a:pt x="45859" y="2644648"/>
                </a:lnTo>
                <a:lnTo>
                  <a:pt x="65671" y="2644648"/>
                </a:lnTo>
                <a:lnTo>
                  <a:pt x="65671" y="2639695"/>
                </a:lnTo>
                <a:lnTo>
                  <a:pt x="47205" y="2639695"/>
                </a:lnTo>
                <a:lnTo>
                  <a:pt x="55765" y="2625025"/>
                </a:lnTo>
                <a:lnTo>
                  <a:pt x="45859" y="2608049"/>
                </a:lnTo>
                <a:close/>
              </a:path>
              <a:path w="111759" h="2664460">
                <a:moveTo>
                  <a:pt x="100482" y="2557145"/>
                </a:moveTo>
                <a:lnTo>
                  <a:pt x="94411" y="2558796"/>
                </a:lnTo>
                <a:lnTo>
                  <a:pt x="65671" y="2608049"/>
                </a:lnTo>
                <a:lnTo>
                  <a:pt x="65671" y="2644648"/>
                </a:lnTo>
                <a:lnTo>
                  <a:pt x="67257" y="2644648"/>
                </a:lnTo>
                <a:lnTo>
                  <a:pt x="108775" y="2573528"/>
                </a:lnTo>
                <a:lnTo>
                  <a:pt x="111531" y="2568702"/>
                </a:lnTo>
                <a:lnTo>
                  <a:pt x="109931" y="2562733"/>
                </a:lnTo>
                <a:lnTo>
                  <a:pt x="100482" y="2557145"/>
                </a:lnTo>
                <a:close/>
              </a:path>
              <a:path w="111759" h="2664460">
                <a:moveTo>
                  <a:pt x="55765" y="2625025"/>
                </a:moveTo>
                <a:lnTo>
                  <a:pt x="47205" y="2639695"/>
                </a:lnTo>
                <a:lnTo>
                  <a:pt x="64325" y="2639695"/>
                </a:lnTo>
                <a:lnTo>
                  <a:pt x="55765" y="2625025"/>
                </a:lnTo>
                <a:close/>
              </a:path>
              <a:path w="111759" h="2664460">
                <a:moveTo>
                  <a:pt x="65671" y="2608049"/>
                </a:moveTo>
                <a:lnTo>
                  <a:pt x="55765" y="2625025"/>
                </a:lnTo>
                <a:lnTo>
                  <a:pt x="64325" y="2639695"/>
                </a:lnTo>
                <a:lnTo>
                  <a:pt x="65671" y="2639695"/>
                </a:lnTo>
                <a:lnTo>
                  <a:pt x="65671" y="2608049"/>
                </a:lnTo>
                <a:close/>
              </a:path>
              <a:path w="111759" h="2664460">
                <a:moveTo>
                  <a:pt x="65671" y="0"/>
                </a:moveTo>
                <a:lnTo>
                  <a:pt x="45859" y="0"/>
                </a:lnTo>
                <a:lnTo>
                  <a:pt x="45859" y="2608049"/>
                </a:lnTo>
                <a:lnTo>
                  <a:pt x="55765" y="2625025"/>
                </a:lnTo>
                <a:lnTo>
                  <a:pt x="65671" y="2608049"/>
                </a:lnTo>
                <a:lnTo>
                  <a:pt x="65671" y="0"/>
                </a:lnTo>
                <a:close/>
              </a:path>
            </a:pathLst>
          </a:custGeom>
          <a:solidFill>
            <a:srgbClr val="002D89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09" name="object 13"/>
          <p:cNvSpPr/>
          <p:nvPr/>
        </p:nvSpPr>
        <p:spPr>
          <a:xfrm>
            <a:off x="7678738" y="3951288"/>
            <a:ext cx="303212" cy="143033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0" name="object 14"/>
          <p:cNvSpPr/>
          <p:nvPr/>
        </p:nvSpPr>
        <p:spPr>
          <a:xfrm>
            <a:off x="7737475" y="4005263"/>
            <a:ext cx="111125" cy="1225550"/>
          </a:xfrm>
          <a:custGeom>
            <a:avLst/>
            <a:gdLst>
              <a:gd name="txL" fmla="*/ 0 w 111759"/>
              <a:gd name="txT" fmla="*/ 0 h 1224279"/>
              <a:gd name="txR" fmla="*/ 111759 w 111759"/>
              <a:gd name="txB" fmla="*/ 1224279 h 1224279"/>
            </a:gdLst>
            <a:ahLst/>
            <a:cxnLst>
              <a:cxn ang="0">
                <a:pos x="9104" y="1157076"/>
              </a:cxn>
              <a:cxn ang="0">
                <a:pos x="5233" y="1159971"/>
              </a:cxn>
              <a:cxn ang="0">
                <a:pos x="1258" y="1162864"/>
              </a:cxn>
              <a:cxn ang="0">
                <a:pos x="0" y="1169180"/>
              </a:cxn>
              <a:cxn ang="0">
                <a:pos x="2303" y="1174048"/>
              </a:cxn>
              <a:cxn ang="0">
                <a:pos x="45949" y="1268110"/>
              </a:cxn>
              <a:cxn ang="0">
                <a:pos x="55411" y="1247719"/>
              </a:cxn>
              <a:cxn ang="0">
                <a:pos x="37783" y="1247719"/>
              </a:cxn>
              <a:cxn ang="0">
                <a:pos x="37783" y="1209887"/>
              </a:cxn>
              <a:cxn ang="0">
                <a:pos x="16328" y="1163654"/>
              </a:cxn>
              <a:cxn ang="0">
                <a:pos x="14131" y="1158786"/>
              </a:cxn>
              <a:cxn ang="0">
                <a:pos x="9104" y="1157076"/>
              </a:cxn>
              <a:cxn ang="0">
                <a:pos x="37783" y="1209887"/>
              </a:cxn>
              <a:cxn ang="0">
                <a:pos x="37783" y="1247719"/>
              </a:cxn>
              <a:cxn ang="0">
                <a:pos x="54112" y="1247719"/>
              </a:cxn>
              <a:cxn ang="0">
                <a:pos x="54112" y="1242588"/>
              </a:cxn>
              <a:cxn ang="0">
                <a:pos x="38937" y="1242588"/>
              </a:cxn>
              <a:cxn ang="0">
                <a:pos x="45949" y="1227477"/>
              </a:cxn>
              <a:cxn ang="0">
                <a:pos x="37783" y="1209887"/>
              </a:cxn>
              <a:cxn ang="0">
                <a:pos x="82791" y="1157076"/>
              </a:cxn>
              <a:cxn ang="0">
                <a:pos x="77767" y="1158786"/>
              </a:cxn>
              <a:cxn ang="0">
                <a:pos x="75567" y="1163654"/>
              </a:cxn>
              <a:cxn ang="0">
                <a:pos x="54112" y="1209887"/>
              </a:cxn>
              <a:cxn ang="0">
                <a:pos x="54112" y="1247719"/>
              </a:cxn>
              <a:cxn ang="0">
                <a:pos x="55411" y="1247719"/>
              </a:cxn>
              <a:cxn ang="0">
                <a:pos x="89592" y="1174048"/>
              </a:cxn>
              <a:cxn ang="0">
                <a:pos x="91896" y="1169180"/>
              </a:cxn>
              <a:cxn ang="0">
                <a:pos x="90640" y="1162864"/>
              </a:cxn>
              <a:cxn ang="0">
                <a:pos x="86662" y="1159971"/>
              </a:cxn>
              <a:cxn ang="0">
                <a:pos x="82791" y="1157076"/>
              </a:cxn>
              <a:cxn ang="0">
                <a:pos x="45949" y="1227477"/>
              </a:cxn>
              <a:cxn ang="0">
                <a:pos x="38937" y="1242588"/>
              </a:cxn>
              <a:cxn ang="0">
                <a:pos x="52961" y="1242588"/>
              </a:cxn>
              <a:cxn ang="0">
                <a:pos x="45949" y="1227477"/>
              </a:cxn>
              <a:cxn ang="0">
                <a:pos x="54112" y="1209887"/>
              </a:cxn>
              <a:cxn ang="0">
                <a:pos x="45949" y="1227477"/>
              </a:cxn>
              <a:cxn ang="0">
                <a:pos x="52961" y="1242588"/>
              </a:cxn>
              <a:cxn ang="0">
                <a:pos x="54112" y="1242588"/>
              </a:cxn>
              <a:cxn ang="0">
                <a:pos x="54112" y="1209887"/>
              </a:cxn>
              <a:cxn ang="0">
                <a:pos x="54112" y="0"/>
              </a:cxn>
              <a:cxn ang="0">
                <a:pos x="37783" y="0"/>
              </a:cxn>
              <a:cxn ang="0">
                <a:pos x="37783" y="1209887"/>
              </a:cxn>
              <a:cxn ang="0">
                <a:pos x="45949" y="1227477"/>
              </a:cxn>
              <a:cxn ang="0">
                <a:pos x="54112" y="1209887"/>
              </a:cxn>
              <a:cxn ang="0">
                <a:pos x="54112" y="0"/>
              </a:cxn>
            </a:cxnLst>
            <a:rect l="txL" t="txT" r="txR" b="txB"/>
            <a:pathLst>
              <a:path w="111759" h="1224279">
                <a:moveTo>
                  <a:pt x="11049" y="1116965"/>
                </a:moveTo>
                <a:lnTo>
                  <a:pt x="6350" y="1119759"/>
                </a:lnTo>
                <a:lnTo>
                  <a:pt x="1524" y="1122553"/>
                </a:lnTo>
                <a:lnTo>
                  <a:pt x="0" y="1128649"/>
                </a:lnTo>
                <a:lnTo>
                  <a:pt x="2794" y="1133348"/>
                </a:lnTo>
                <a:lnTo>
                  <a:pt x="55752" y="1224153"/>
                </a:lnTo>
                <a:lnTo>
                  <a:pt x="67233" y="1204468"/>
                </a:lnTo>
                <a:lnTo>
                  <a:pt x="45847" y="1204468"/>
                </a:lnTo>
                <a:lnTo>
                  <a:pt x="45847" y="1167946"/>
                </a:lnTo>
                <a:lnTo>
                  <a:pt x="19811" y="1123315"/>
                </a:lnTo>
                <a:lnTo>
                  <a:pt x="17145" y="1118616"/>
                </a:lnTo>
                <a:lnTo>
                  <a:pt x="11049" y="1116965"/>
                </a:lnTo>
                <a:close/>
              </a:path>
              <a:path w="111759" h="1224279">
                <a:moveTo>
                  <a:pt x="45847" y="1167946"/>
                </a:moveTo>
                <a:lnTo>
                  <a:pt x="45847" y="1204468"/>
                </a:lnTo>
                <a:lnTo>
                  <a:pt x="65658" y="1204468"/>
                </a:lnTo>
                <a:lnTo>
                  <a:pt x="65658" y="1199515"/>
                </a:lnTo>
                <a:lnTo>
                  <a:pt x="47244" y="1199515"/>
                </a:lnTo>
                <a:lnTo>
                  <a:pt x="55752" y="1184928"/>
                </a:lnTo>
                <a:lnTo>
                  <a:pt x="45847" y="1167946"/>
                </a:lnTo>
                <a:close/>
              </a:path>
              <a:path w="111759" h="1224279">
                <a:moveTo>
                  <a:pt x="100456" y="1116965"/>
                </a:moveTo>
                <a:lnTo>
                  <a:pt x="94360" y="1118616"/>
                </a:lnTo>
                <a:lnTo>
                  <a:pt x="91694" y="1123315"/>
                </a:lnTo>
                <a:lnTo>
                  <a:pt x="65658" y="1167946"/>
                </a:lnTo>
                <a:lnTo>
                  <a:pt x="65658" y="1204468"/>
                </a:lnTo>
                <a:lnTo>
                  <a:pt x="67233" y="1204468"/>
                </a:lnTo>
                <a:lnTo>
                  <a:pt x="108711" y="1133348"/>
                </a:lnTo>
                <a:lnTo>
                  <a:pt x="111505" y="1128649"/>
                </a:lnTo>
                <a:lnTo>
                  <a:pt x="109981" y="1122553"/>
                </a:lnTo>
                <a:lnTo>
                  <a:pt x="105155" y="1119759"/>
                </a:lnTo>
                <a:lnTo>
                  <a:pt x="100456" y="1116965"/>
                </a:lnTo>
                <a:close/>
              </a:path>
              <a:path w="111759" h="1224279">
                <a:moveTo>
                  <a:pt x="55752" y="1184928"/>
                </a:moveTo>
                <a:lnTo>
                  <a:pt x="47244" y="1199515"/>
                </a:lnTo>
                <a:lnTo>
                  <a:pt x="64261" y="1199515"/>
                </a:lnTo>
                <a:lnTo>
                  <a:pt x="55752" y="1184928"/>
                </a:lnTo>
                <a:close/>
              </a:path>
              <a:path w="111759" h="1224279">
                <a:moveTo>
                  <a:pt x="65658" y="1167946"/>
                </a:moveTo>
                <a:lnTo>
                  <a:pt x="55752" y="1184928"/>
                </a:lnTo>
                <a:lnTo>
                  <a:pt x="64261" y="1199515"/>
                </a:lnTo>
                <a:lnTo>
                  <a:pt x="65658" y="1199515"/>
                </a:lnTo>
                <a:lnTo>
                  <a:pt x="65658" y="1167946"/>
                </a:lnTo>
                <a:close/>
              </a:path>
              <a:path w="111759" h="1224279">
                <a:moveTo>
                  <a:pt x="65658" y="0"/>
                </a:moveTo>
                <a:lnTo>
                  <a:pt x="45847" y="0"/>
                </a:lnTo>
                <a:lnTo>
                  <a:pt x="45847" y="1167946"/>
                </a:lnTo>
                <a:lnTo>
                  <a:pt x="55752" y="1184928"/>
                </a:lnTo>
                <a:lnTo>
                  <a:pt x="65658" y="1167946"/>
                </a:lnTo>
                <a:lnTo>
                  <a:pt x="65658" y="0"/>
                </a:lnTo>
                <a:close/>
              </a:path>
            </a:pathLst>
          </a:custGeom>
          <a:solidFill>
            <a:srgbClr val="EAA036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11" name="object 15"/>
          <p:cNvSpPr/>
          <p:nvPr/>
        </p:nvSpPr>
        <p:spPr>
          <a:xfrm>
            <a:off x="5600700" y="3540125"/>
            <a:ext cx="3011488" cy="11811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2" name="object 16"/>
          <p:cNvSpPr/>
          <p:nvPr/>
        </p:nvSpPr>
        <p:spPr>
          <a:xfrm>
            <a:off x="2286000" y="2647950"/>
            <a:ext cx="1601788" cy="71755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3" name="object 17"/>
          <p:cNvSpPr/>
          <p:nvPr/>
        </p:nvSpPr>
        <p:spPr>
          <a:xfrm>
            <a:off x="2400300" y="2701925"/>
            <a:ext cx="1395413" cy="533400"/>
          </a:xfrm>
          <a:custGeom>
            <a:avLst/>
            <a:gdLst>
              <a:gd name="txL" fmla="*/ 0 w 1396364"/>
              <a:gd name="txT" fmla="*/ 0 h 533400"/>
              <a:gd name="txR" fmla="*/ 1396364 w 1396364"/>
              <a:gd name="txB" fmla="*/ 533400 h 533400"/>
            </a:gdLst>
            <a:ahLst/>
            <a:cxnLst>
              <a:cxn ang="0">
                <a:pos x="75325" y="427863"/>
              </a:cxn>
              <a:cxn ang="0">
                <a:pos x="69244" y="428371"/>
              </a:cxn>
              <a:cxn ang="0">
                <a:pos x="65769" y="432562"/>
              </a:cxn>
              <a:cxn ang="0">
                <a:pos x="0" y="513334"/>
              </a:cxn>
              <a:cxn ang="0">
                <a:pos x="106344" y="533273"/>
              </a:cxn>
              <a:cxn ang="0">
                <a:pos x="111311" y="529716"/>
              </a:cxn>
              <a:cxn ang="0">
                <a:pos x="113295" y="518922"/>
              </a:cxn>
              <a:cxn ang="0">
                <a:pos x="111347" y="516000"/>
              </a:cxn>
              <a:cxn ang="0">
                <a:pos x="21333" y="516000"/>
              </a:cxn>
              <a:cxn ang="0">
                <a:pos x="14772" y="497332"/>
              </a:cxn>
              <a:cxn ang="0">
                <a:pos x="48322" y="484905"/>
              </a:cxn>
              <a:cxn ang="0">
                <a:pos x="80661" y="445262"/>
              </a:cxn>
              <a:cxn ang="0">
                <a:pos x="84135" y="441071"/>
              </a:cxn>
              <a:cxn ang="0">
                <a:pos x="83514" y="434848"/>
              </a:cxn>
              <a:cxn ang="0">
                <a:pos x="79421" y="431291"/>
              </a:cxn>
              <a:cxn ang="0">
                <a:pos x="75325" y="427863"/>
              </a:cxn>
              <a:cxn ang="0">
                <a:pos x="48322" y="484905"/>
              </a:cxn>
              <a:cxn ang="0">
                <a:pos x="14772" y="497332"/>
              </a:cxn>
              <a:cxn ang="0">
                <a:pos x="21333" y="516000"/>
              </a:cxn>
              <a:cxn ang="0">
                <a:pos x="29576" y="512952"/>
              </a:cxn>
              <a:cxn ang="0">
                <a:pos x="25438" y="512952"/>
              </a:cxn>
              <a:cxn ang="0">
                <a:pos x="19724" y="496950"/>
              </a:cxn>
              <a:cxn ang="0">
                <a:pos x="38493" y="496950"/>
              </a:cxn>
              <a:cxn ang="0">
                <a:pos x="48322" y="484905"/>
              </a:cxn>
              <a:cxn ang="0">
                <a:pos x="54971" y="503542"/>
              </a:cxn>
              <a:cxn ang="0">
                <a:pos x="21333" y="516000"/>
              </a:cxn>
              <a:cxn ang="0">
                <a:pos x="111347" y="516000"/>
              </a:cxn>
              <a:cxn ang="0">
                <a:pos x="109821" y="513714"/>
              </a:cxn>
              <a:cxn ang="0">
                <a:pos x="104609" y="512825"/>
              </a:cxn>
              <a:cxn ang="0">
                <a:pos x="54971" y="503542"/>
              </a:cxn>
              <a:cxn ang="0">
                <a:pos x="19724" y="496950"/>
              </a:cxn>
              <a:cxn ang="0">
                <a:pos x="25438" y="512952"/>
              </a:cxn>
              <a:cxn ang="0">
                <a:pos x="36003" y="499995"/>
              </a:cxn>
              <a:cxn ang="0">
                <a:pos x="19724" y="496950"/>
              </a:cxn>
              <a:cxn ang="0">
                <a:pos x="36003" y="499995"/>
              </a:cxn>
              <a:cxn ang="0">
                <a:pos x="25438" y="512952"/>
              </a:cxn>
              <a:cxn ang="0">
                <a:pos x="29576" y="512952"/>
              </a:cxn>
              <a:cxn ang="0">
                <a:pos x="54971" y="503542"/>
              </a:cxn>
              <a:cxn ang="0">
                <a:pos x="36003" y="499995"/>
              </a:cxn>
              <a:cxn ang="0">
                <a:pos x="1357566" y="0"/>
              </a:cxn>
              <a:cxn ang="0">
                <a:pos x="48322" y="484905"/>
              </a:cxn>
              <a:cxn ang="0">
                <a:pos x="36003" y="499995"/>
              </a:cxn>
              <a:cxn ang="0">
                <a:pos x="54971" y="503542"/>
              </a:cxn>
              <a:cxn ang="0">
                <a:pos x="1364143" y="18541"/>
              </a:cxn>
              <a:cxn ang="0">
                <a:pos x="1357566" y="0"/>
              </a:cxn>
              <a:cxn ang="0">
                <a:pos x="38493" y="496950"/>
              </a:cxn>
              <a:cxn ang="0">
                <a:pos x="19724" y="496950"/>
              </a:cxn>
              <a:cxn ang="0">
                <a:pos x="36003" y="499995"/>
              </a:cxn>
              <a:cxn ang="0">
                <a:pos x="38493" y="496950"/>
              </a:cxn>
            </a:cxnLst>
            <a:rect l="txL" t="txT" r="txR" b="txB"/>
            <a:pathLst>
              <a:path w="1396364" h="533400">
                <a:moveTo>
                  <a:pt x="77088" y="427863"/>
                </a:moveTo>
                <a:lnTo>
                  <a:pt x="70866" y="428371"/>
                </a:lnTo>
                <a:lnTo>
                  <a:pt x="67310" y="432562"/>
                </a:lnTo>
                <a:lnTo>
                  <a:pt x="0" y="513334"/>
                </a:lnTo>
                <a:lnTo>
                  <a:pt x="108838" y="533273"/>
                </a:lnTo>
                <a:lnTo>
                  <a:pt x="113918" y="529716"/>
                </a:lnTo>
                <a:lnTo>
                  <a:pt x="115950" y="518922"/>
                </a:lnTo>
                <a:lnTo>
                  <a:pt x="113956" y="516000"/>
                </a:lnTo>
                <a:lnTo>
                  <a:pt x="21843" y="516000"/>
                </a:lnTo>
                <a:lnTo>
                  <a:pt x="15112" y="497332"/>
                </a:lnTo>
                <a:lnTo>
                  <a:pt x="49452" y="484905"/>
                </a:lnTo>
                <a:lnTo>
                  <a:pt x="82550" y="445262"/>
                </a:lnTo>
                <a:lnTo>
                  <a:pt x="86106" y="441071"/>
                </a:lnTo>
                <a:lnTo>
                  <a:pt x="85470" y="434848"/>
                </a:lnTo>
                <a:lnTo>
                  <a:pt x="81280" y="431291"/>
                </a:lnTo>
                <a:lnTo>
                  <a:pt x="77088" y="427863"/>
                </a:lnTo>
                <a:close/>
              </a:path>
              <a:path w="1396364" h="533400">
                <a:moveTo>
                  <a:pt x="49452" y="484905"/>
                </a:moveTo>
                <a:lnTo>
                  <a:pt x="15112" y="497332"/>
                </a:lnTo>
                <a:lnTo>
                  <a:pt x="21843" y="516000"/>
                </a:lnTo>
                <a:lnTo>
                  <a:pt x="30264" y="512952"/>
                </a:lnTo>
                <a:lnTo>
                  <a:pt x="26035" y="512952"/>
                </a:lnTo>
                <a:lnTo>
                  <a:pt x="20193" y="496950"/>
                </a:lnTo>
                <a:lnTo>
                  <a:pt x="39395" y="496950"/>
                </a:lnTo>
                <a:lnTo>
                  <a:pt x="49452" y="484905"/>
                </a:lnTo>
                <a:close/>
              </a:path>
              <a:path w="1396364" h="533400">
                <a:moveTo>
                  <a:pt x="56261" y="503542"/>
                </a:moveTo>
                <a:lnTo>
                  <a:pt x="21843" y="516000"/>
                </a:lnTo>
                <a:lnTo>
                  <a:pt x="113956" y="516000"/>
                </a:lnTo>
                <a:lnTo>
                  <a:pt x="112394" y="513714"/>
                </a:lnTo>
                <a:lnTo>
                  <a:pt x="107061" y="512825"/>
                </a:lnTo>
                <a:lnTo>
                  <a:pt x="56261" y="503542"/>
                </a:lnTo>
                <a:close/>
              </a:path>
              <a:path w="1396364" h="533400">
                <a:moveTo>
                  <a:pt x="20193" y="496950"/>
                </a:moveTo>
                <a:lnTo>
                  <a:pt x="26035" y="512952"/>
                </a:lnTo>
                <a:lnTo>
                  <a:pt x="36853" y="499995"/>
                </a:lnTo>
                <a:lnTo>
                  <a:pt x="20193" y="496950"/>
                </a:lnTo>
                <a:close/>
              </a:path>
              <a:path w="1396364" h="533400">
                <a:moveTo>
                  <a:pt x="36853" y="499995"/>
                </a:moveTo>
                <a:lnTo>
                  <a:pt x="26035" y="512952"/>
                </a:lnTo>
                <a:lnTo>
                  <a:pt x="30264" y="512952"/>
                </a:lnTo>
                <a:lnTo>
                  <a:pt x="56261" y="503542"/>
                </a:lnTo>
                <a:lnTo>
                  <a:pt x="36853" y="499995"/>
                </a:lnTo>
                <a:close/>
              </a:path>
              <a:path w="1396364" h="533400">
                <a:moveTo>
                  <a:pt x="1389379" y="0"/>
                </a:moveTo>
                <a:lnTo>
                  <a:pt x="49452" y="484905"/>
                </a:lnTo>
                <a:lnTo>
                  <a:pt x="36853" y="499995"/>
                </a:lnTo>
                <a:lnTo>
                  <a:pt x="56261" y="503542"/>
                </a:lnTo>
                <a:lnTo>
                  <a:pt x="1396111" y="18541"/>
                </a:lnTo>
                <a:lnTo>
                  <a:pt x="1389379" y="0"/>
                </a:lnTo>
                <a:close/>
              </a:path>
              <a:path w="1396364" h="533400">
                <a:moveTo>
                  <a:pt x="39395" y="496950"/>
                </a:moveTo>
                <a:lnTo>
                  <a:pt x="20193" y="496950"/>
                </a:lnTo>
                <a:lnTo>
                  <a:pt x="36853" y="499995"/>
                </a:lnTo>
                <a:lnTo>
                  <a:pt x="39395" y="49695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14" name="object 18"/>
          <p:cNvSpPr/>
          <p:nvPr/>
        </p:nvSpPr>
        <p:spPr>
          <a:xfrm>
            <a:off x="4967288" y="2501900"/>
            <a:ext cx="1824037" cy="8636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5" name="object 19"/>
          <p:cNvSpPr/>
          <p:nvPr/>
        </p:nvSpPr>
        <p:spPr>
          <a:xfrm>
            <a:off x="4981575" y="2555875"/>
            <a:ext cx="1619250" cy="674688"/>
          </a:xfrm>
          <a:custGeom>
            <a:avLst/>
            <a:gdLst>
              <a:gd name="txL" fmla="*/ 0 w 1619250"/>
              <a:gd name="txT" fmla="*/ 0 h 673735"/>
              <a:gd name="txR" fmla="*/ 1619250 w 1619250"/>
              <a:gd name="txB" fmla="*/ 673735 h 673735"/>
            </a:gdLst>
            <a:ahLst/>
            <a:cxnLst>
              <a:cxn ang="0">
                <a:pos x="1563206" y="677239"/>
              </a:cxn>
              <a:cxn ang="0">
                <a:pos x="1506855" y="685983"/>
              </a:cxn>
              <a:cxn ang="0">
                <a:pos x="1503045" y="691315"/>
              </a:cxn>
              <a:cxn ang="0">
                <a:pos x="1503807" y="696912"/>
              </a:cxn>
              <a:cxn ang="0">
                <a:pos x="1504696" y="702639"/>
              </a:cxn>
              <a:cxn ang="0">
                <a:pos x="1509650" y="706505"/>
              </a:cxn>
              <a:cxn ang="0">
                <a:pos x="1606229" y="691580"/>
              </a:cxn>
              <a:cxn ang="0">
                <a:pos x="1597279" y="691580"/>
              </a:cxn>
              <a:cxn ang="0">
                <a:pos x="1563206" y="677239"/>
              </a:cxn>
              <a:cxn ang="0">
                <a:pos x="1582682" y="674202"/>
              </a:cxn>
              <a:cxn ang="0">
                <a:pos x="1563206" y="677239"/>
              </a:cxn>
              <a:cxn ang="0">
                <a:pos x="1597279" y="691580"/>
              </a:cxn>
              <a:cxn ang="0">
                <a:pos x="1598549" y="688247"/>
              </a:cxn>
              <a:cxn ang="0">
                <a:pos x="1593089" y="688247"/>
              </a:cxn>
              <a:cxn ang="0">
                <a:pos x="1582682" y="674202"/>
              </a:cxn>
              <a:cxn ang="0">
                <a:pos x="1544956" y="597104"/>
              </a:cxn>
              <a:cxn ang="0">
                <a:pos x="1540638" y="600703"/>
              </a:cxn>
              <a:cxn ang="0">
                <a:pos x="1536319" y="604167"/>
              </a:cxn>
              <a:cxn ang="0">
                <a:pos x="1535558" y="610697"/>
              </a:cxn>
              <a:cxn ang="0">
                <a:pos x="1538987" y="615228"/>
              </a:cxn>
              <a:cxn ang="0">
                <a:pos x="1570636" y="657945"/>
              </a:cxn>
              <a:cxn ang="0">
                <a:pos x="1604645" y="672260"/>
              </a:cxn>
              <a:cxn ang="0">
                <a:pos x="1597279" y="691580"/>
              </a:cxn>
              <a:cxn ang="0">
                <a:pos x="1606229" y="691580"/>
              </a:cxn>
              <a:cxn ang="0">
                <a:pos x="1619123" y="689584"/>
              </a:cxn>
              <a:cxn ang="0">
                <a:pos x="1554608" y="602434"/>
              </a:cxn>
              <a:cxn ang="0">
                <a:pos x="1551178" y="597906"/>
              </a:cxn>
              <a:cxn ang="0">
                <a:pos x="1544956" y="597104"/>
              </a:cxn>
              <a:cxn ang="0">
                <a:pos x="1599439" y="671592"/>
              </a:cxn>
              <a:cxn ang="0">
                <a:pos x="1582682" y="674202"/>
              </a:cxn>
              <a:cxn ang="0">
                <a:pos x="1593089" y="688247"/>
              </a:cxn>
              <a:cxn ang="0">
                <a:pos x="1599439" y="671592"/>
              </a:cxn>
              <a:cxn ang="0">
                <a:pos x="1603062" y="671592"/>
              </a:cxn>
              <a:cxn ang="0">
                <a:pos x="1599439" y="671592"/>
              </a:cxn>
              <a:cxn ang="0">
                <a:pos x="1593089" y="688247"/>
              </a:cxn>
              <a:cxn ang="0">
                <a:pos x="1598549" y="688247"/>
              </a:cxn>
              <a:cxn ang="0">
                <a:pos x="1604645" y="672260"/>
              </a:cxn>
              <a:cxn ang="0">
                <a:pos x="1603062" y="671592"/>
              </a:cxn>
              <a:cxn ang="0">
                <a:pos x="7365" y="0"/>
              </a:cxn>
              <a:cxn ang="0">
                <a:pos x="0" y="19187"/>
              </a:cxn>
              <a:cxn ang="0">
                <a:pos x="1563206" y="677239"/>
              </a:cxn>
              <a:cxn ang="0">
                <a:pos x="1582682" y="674202"/>
              </a:cxn>
              <a:cxn ang="0">
                <a:pos x="1570636" y="657945"/>
              </a:cxn>
              <a:cxn ang="0">
                <a:pos x="7365" y="0"/>
              </a:cxn>
              <a:cxn ang="0">
                <a:pos x="1570636" y="657945"/>
              </a:cxn>
              <a:cxn ang="0">
                <a:pos x="1582682" y="674202"/>
              </a:cxn>
              <a:cxn ang="0">
                <a:pos x="1599439" y="671592"/>
              </a:cxn>
              <a:cxn ang="0">
                <a:pos x="1603062" y="671592"/>
              </a:cxn>
              <a:cxn ang="0">
                <a:pos x="1570636" y="657945"/>
              </a:cxn>
            </a:cxnLst>
            <a:rect l="txL" t="txT" r="txR" b="txB"/>
            <a:pathLst>
              <a:path w="1619250" h="673735">
                <a:moveTo>
                  <a:pt x="1563205" y="645459"/>
                </a:moveTo>
                <a:lnTo>
                  <a:pt x="1506854" y="653795"/>
                </a:lnTo>
                <a:lnTo>
                  <a:pt x="1503044" y="658876"/>
                </a:lnTo>
                <a:lnTo>
                  <a:pt x="1503806" y="664210"/>
                </a:lnTo>
                <a:lnTo>
                  <a:pt x="1504695" y="669670"/>
                </a:lnTo>
                <a:lnTo>
                  <a:pt x="1509649" y="673353"/>
                </a:lnTo>
                <a:lnTo>
                  <a:pt x="1606228" y="659129"/>
                </a:lnTo>
                <a:lnTo>
                  <a:pt x="1597278" y="659129"/>
                </a:lnTo>
                <a:lnTo>
                  <a:pt x="1563205" y="645459"/>
                </a:lnTo>
                <a:close/>
              </a:path>
              <a:path w="1619250" h="673735">
                <a:moveTo>
                  <a:pt x="1582681" y="642567"/>
                </a:moveTo>
                <a:lnTo>
                  <a:pt x="1563205" y="645459"/>
                </a:lnTo>
                <a:lnTo>
                  <a:pt x="1597278" y="659129"/>
                </a:lnTo>
                <a:lnTo>
                  <a:pt x="1598548" y="655954"/>
                </a:lnTo>
                <a:lnTo>
                  <a:pt x="1593088" y="655954"/>
                </a:lnTo>
                <a:lnTo>
                  <a:pt x="1582681" y="642567"/>
                </a:lnTo>
                <a:close/>
              </a:path>
              <a:path w="1619250" h="673735">
                <a:moveTo>
                  <a:pt x="1544955" y="569087"/>
                </a:moveTo>
                <a:lnTo>
                  <a:pt x="1540637" y="572515"/>
                </a:lnTo>
                <a:lnTo>
                  <a:pt x="1536318" y="575817"/>
                </a:lnTo>
                <a:lnTo>
                  <a:pt x="1535557" y="582040"/>
                </a:lnTo>
                <a:lnTo>
                  <a:pt x="1538986" y="586359"/>
                </a:lnTo>
                <a:lnTo>
                  <a:pt x="1570635" y="627072"/>
                </a:lnTo>
                <a:lnTo>
                  <a:pt x="1604644" y="640714"/>
                </a:lnTo>
                <a:lnTo>
                  <a:pt x="1597278" y="659129"/>
                </a:lnTo>
                <a:lnTo>
                  <a:pt x="1606228" y="659129"/>
                </a:lnTo>
                <a:lnTo>
                  <a:pt x="1619122" y="657225"/>
                </a:lnTo>
                <a:lnTo>
                  <a:pt x="1554607" y="574166"/>
                </a:lnTo>
                <a:lnTo>
                  <a:pt x="1551177" y="569849"/>
                </a:lnTo>
                <a:lnTo>
                  <a:pt x="1544955" y="569087"/>
                </a:lnTo>
                <a:close/>
              </a:path>
              <a:path w="1619250" h="673735">
                <a:moveTo>
                  <a:pt x="1599438" y="640079"/>
                </a:moveTo>
                <a:lnTo>
                  <a:pt x="1582681" y="642567"/>
                </a:lnTo>
                <a:lnTo>
                  <a:pt x="1593088" y="655954"/>
                </a:lnTo>
                <a:lnTo>
                  <a:pt x="1599438" y="640079"/>
                </a:lnTo>
                <a:close/>
              </a:path>
              <a:path w="1619250" h="673735">
                <a:moveTo>
                  <a:pt x="1603061" y="640079"/>
                </a:moveTo>
                <a:lnTo>
                  <a:pt x="1599438" y="640079"/>
                </a:lnTo>
                <a:lnTo>
                  <a:pt x="1593088" y="655954"/>
                </a:lnTo>
                <a:lnTo>
                  <a:pt x="1598548" y="655954"/>
                </a:lnTo>
                <a:lnTo>
                  <a:pt x="1604644" y="640714"/>
                </a:lnTo>
                <a:lnTo>
                  <a:pt x="1603061" y="640079"/>
                </a:lnTo>
                <a:close/>
              </a:path>
              <a:path w="1619250" h="673735">
                <a:moveTo>
                  <a:pt x="7365" y="0"/>
                </a:moveTo>
                <a:lnTo>
                  <a:pt x="0" y="18287"/>
                </a:lnTo>
                <a:lnTo>
                  <a:pt x="1563205" y="645459"/>
                </a:lnTo>
                <a:lnTo>
                  <a:pt x="1582681" y="642567"/>
                </a:lnTo>
                <a:lnTo>
                  <a:pt x="1570635" y="627072"/>
                </a:lnTo>
                <a:lnTo>
                  <a:pt x="7365" y="0"/>
                </a:lnTo>
                <a:close/>
              </a:path>
              <a:path w="1619250" h="673735">
                <a:moveTo>
                  <a:pt x="1570635" y="627072"/>
                </a:moveTo>
                <a:lnTo>
                  <a:pt x="1582681" y="642567"/>
                </a:lnTo>
                <a:lnTo>
                  <a:pt x="1599438" y="640079"/>
                </a:lnTo>
                <a:lnTo>
                  <a:pt x="1603061" y="640079"/>
                </a:lnTo>
                <a:lnTo>
                  <a:pt x="1570635" y="627072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16" name="object 20"/>
          <p:cNvSpPr/>
          <p:nvPr/>
        </p:nvSpPr>
        <p:spPr>
          <a:xfrm>
            <a:off x="4511675" y="2511425"/>
            <a:ext cx="303213" cy="28702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7" name="object 21"/>
          <p:cNvSpPr/>
          <p:nvPr/>
        </p:nvSpPr>
        <p:spPr>
          <a:xfrm>
            <a:off x="4568825" y="2565400"/>
            <a:ext cx="111125" cy="2665413"/>
          </a:xfrm>
          <a:custGeom>
            <a:avLst/>
            <a:gdLst>
              <a:gd name="txL" fmla="*/ 0 w 111760"/>
              <a:gd name="txT" fmla="*/ 0 h 2664460"/>
              <a:gd name="txR" fmla="*/ 111760 w 111760"/>
              <a:gd name="txB" fmla="*/ 2664460 h 2664460"/>
            </a:gdLst>
            <a:ahLst/>
            <a:cxnLst>
              <a:cxn ang="0">
                <a:pos x="9103" y="2588413"/>
              </a:cxn>
              <a:cxn ang="0">
                <a:pos x="5232" y="2591245"/>
              </a:cxn>
              <a:cxn ang="0">
                <a:pos x="1257" y="2594070"/>
              </a:cxn>
              <a:cxn ang="0">
                <a:pos x="0" y="2600108"/>
              </a:cxn>
              <a:cxn ang="0">
                <a:pos x="2302" y="2604991"/>
              </a:cxn>
              <a:cxn ang="0">
                <a:pos x="45933" y="2696908"/>
              </a:cxn>
              <a:cxn ang="0">
                <a:pos x="55389" y="2676985"/>
              </a:cxn>
              <a:cxn ang="0">
                <a:pos x="37773" y="2676985"/>
              </a:cxn>
              <a:cxn ang="0">
                <a:pos x="37773" y="2640018"/>
              </a:cxn>
              <a:cxn ang="0">
                <a:pos x="16322" y="2594838"/>
              </a:cxn>
              <a:cxn ang="0">
                <a:pos x="14127" y="2590082"/>
              </a:cxn>
              <a:cxn ang="0">
                <a:pos x="9103" y="2588413"/>
              </a:cxn>
              <a:cxn ang="0">
                <a:pos x="37773" y="2640018"/>
              </a:cxn>
              <a:cxn ang="0">
                <a:pos x="37773" y="2676985"/>
              </a:cxn>
              <a:cxn ang="0">
                <a:pos x="54095" y="2676985"/>
              </a:cxn>
              <a:cxn ang="0">
                <a:pos x="54095" y="2671973"/>
              </a:cxn>
              <a:cxn ang="0">
                <a:pos x="38925" y="2671973"/>
              </a:cxn>
              <a:cxn ang="0">
                <a:pos x="45933" y="2657204"/>
              </a:cxn>
              <a:cxn ang="0">
                <a:pos x="37773" y="2640018"/>
              </a:cxn>
              <a:cxn ang="0">
                <a:pos x="82765" y="2588413"/>
              </a:cxn>
              <a:cxn ang="0">
                <a:pos x="77744" y="2590082"/>
              </a:cxn>
              <a:cxn ang="0">
                <a:pos x="75544" y="2594838"/>
              </a:cxn>
              <a:cxn ang="0">
                <a:pos x="54095" y="2640018"/>
              </a:cxn>
              <a:cxn ang="0">
                <a:pos x="54095" y="2676985"/>
              </a:cxn>
              <a:cxn ang="0">
                <a:pos x="55389" y="2676985"/>
              </a:cxn>
              <a:cxn ang="0">
                <a:pos x="89562" y="2604991"/>
              </a:cxn>
              <a:cxn ang="0">
                <a:pos x="91867" y="2600108"/>
              </a:cxn>
              <a:cxn ang="0">
                <a:pos x="90611" y="2594070"/>
              </a:cxn>
              <a:cxn ang="0">
                <a:pos x="86637" y="2591245"/>
              </a:cxn>
              <a:cxn ang="0">
                <a:pos x="82765" y="2588413"/>
              </a:cxn>
              <a:cxn ang="0">
                <a:pos x="45933" y="2657204"/>
              </a:cxn>
              <a:cxn ang="0">
                <a:pos x="38925" y="2671973"/>
              </a:cxn>
              <a:cxn ang="0">
                <a:pos x="52943" y="2671973"/>
              </a:cxn>
              <a:cxn ang="0">
                <a:pos x="45933" y="2657204"/>
              </a:cxn>
              <a:cxn ang="0">
                <a:pos x="54095" y="2640018"/>
              </a:cxn>
              <a:cxn ang="0">
                <a:pos x="45933" y="2657204"/>
              </a:cxn>
              <a:cxn ang="0">
                <a:pos x="52943" y="2671973"/>
              </a:cxn>
              <a:cxn ang="0">
                <a:pos x="54095" y="2671973"/>
              </a:cxn>
              <a:cxn ang="0">
                <a:pos x="54095" y="2640018"/>
              </a:cxn>
              <a:cxn ang="0">
                <a:pos x="54095" y="0"/>
              </a:cxn>
              <a:cxn ang="0">
                <a:pos x="37773" y="0"/>
              </a:cxn>
              <a:cxn ang="0">
                <a:pos x="37773" y="2640018"/>
              </a:cxn>
              <a:cxn ang="0">
                <a:pos x="45933" y="2657204"/>
              </a:cxn>
              <a:cxn ang="0">
                <a:pos x="54095" y="2640018"/>
              </a:cxn>
              <a:cxn ang="0">
                <a:pos x="54095" y="0"/>
              </a:cxn>
            </a:cxnLst>
            <a:rect l="txL" t="txT" r="txR" b="txB"/>
            <a:pathLst>
              <a:path w="111760" h="2664460">
                <a:moveTo>
                  <a:pt x="11049" y="2557145"/>
                </a:moveTo>
                <a:lnTo>
                  <a:pt x="6350" y="2559939"/>
                </a:lnTo>
                <a:lnTo>
                  <a:pt x="1524" y="2562733"/>
                </a:lnTo>
                <a:lnTo>
                  <a:pt x="0" y="2568702"/>
                </a:lnTo>
                <a:lnTo>
                  <a:pt x="2794" y="2573528"/>
                </a:lnTo>
                <a:lnTo>
                  <a:pt x="55752" y="2664333"/>
                </a:lnTo>
                <a:lnTo>
                  <a:pt x="67233" y="2644648"/>
                </a:lnTo>
                <a:lnTo>
                  <a:pt x="45847" y="2644648"/>
                </a:lnTo>
                <a:lnTo>
                  <a:pt x="45847" y="2608126"/>
                </a:lnTo>
                <a:lnTo>
                  <a:pt x="19812" y="2563495"/>
                </a:lnTo>
                <a:lnTo>
                  <a:pt x="17145" y="2558796"/>
                </a:lnTo>
                <a:lnTo>
                  <a:pt x="11049" y="2557145"/>
                </a:lnTo>
                <a:close/>
              </a:path>
              <a:path w="111760" h="2664460">
                <a:moveTo>
                  <a:pt x="45847" y="2608126"/>
                </a:moveTo>
                <a:lnTo>
                  <a:pt x="45847" y="2644648"/>
                </a:lnTo>
                <a:lnTo>
                  <a:pt x="65659" y="2644648"/>
                </a:lnTo>
                <a:lnTo>
                  <a:pt x="65659" y="2639695"/>
                </a:lnTo>
                <a:lnTo>
                  <a:pt x="47244" y="2639695"/>
                </a:lnTo>
                <a:lnTo>
                  <a:pt x="55752" y="2625108"/>
                </a:lnTo>
                <a:lnTo>
                  <a:pt x="45847" y="2608126"/>
                </a:lnTo>
                <a:close/>
              </a:path>
              <a:path w="111760" h="2664460">
                <a:moveTo>
                  <a:pt x="100457" y="2557145"/>
                </a:moveTo>
                <a:lnTo>
                  <a:pt x="94361" y="2558796"/>
                </a:lnTo>
                <a:lnTo>
                  <a:pt x="91694" y="2563495"/>
                </a:lnTo>
                <a:lnTo>
                  <a:pt x="65659" y="2608126"/>
                </a:lnTo>
                <a:lnTo>
                  <a:pt x="65659" y="2644648"/>
                </a:lnTo>
                <a:lnTo>
                  <a:pt x="67233" y="2644648"/>
                </a:lnTo>
                <a:lnTo>
                  <a:pt x="108712" y="2573528"/>
                </a:lnTo>
                <a:lnTo>
                  <a:pt x="111505" y="2568702"/>
                </a:lnTo>
                <a:lnTo>
                  <a:pt x="109982" y="2562733"/>
                </a:lnTo>
                <a:lnTo>
                  <a:pt x="105155" y="2559939"/>
                </a:lnTo>
                <a:lnTo>
                  <a:pt x="100457" y="2557145"/>
                </a:lnTo>
                <a:close/>
              </a:path>
              <a:path w="111760" h="2664460">
                <a:moveTo>
                  <a:pt x="55752" y="2625108"/>
                </a:moveTo>
                <a:lnTo>
                  <a:pt x="47244" y="2639695"/>
                </a:lnTo>
                <a:lnTo>
                  <a:pt x="64262" y="2639695"/>
                </a:lnTo>
                <a:lnTo>
                  <a:pt x="55752" y="2625108"/>
                </a:lnTo>
                <a:close/>
              </a:path>
              <a:path w="111760" h="2664460">
                <a:moveTo>
                  <a:pt x="65659" y="2608126"/>
                </a:moveTo>
                <a:lnTo>
                  <a:pt x="55752" y="2625108"/>
                </a:lnTo>
                <a:lnTo>
                  <a:pt x="64262" y="2639695"/>
                </a:lnTo>
                <a:lnTo>
                  <a:pt x="65659" y="2639695"/>
                </a:lnTo>
                <a:lnTo>
                  <a:pt x="65659" y="2608126"/>
                </a:lnTo>
                <a:close/>
              </a:path>
              <a:path w="111760" h="2664460">
                <a:moveTo>
                  <a:pt x="65659" y="0"/>
                </a:moveTo>
                <a:lnTo>
                  <a:pt x="45847" y="0"/>
                </a:lnTo>
                <a:lnTo>
                  <a:pt x="45847" y="2608126"/>
                </a:lnTo>
                <a:lnTo>
                  <a:pt x="55752" y="2625108"/>
                </a:lnTo>
                <a:lnTo>
                  <a:pt x="65659" y="2608126"/>
                </a:lnTo>
                <a:lnTo>
                  <a:pt x="65659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18" name="object 22"/>
          <p:cNvSpPr/>
          <p:nvPr/>
        </p:nvSpPr>
        <p:spPr>
          <a:xfrm>
            <a:off x="3646488" y="2508250"/>
            <a:ext cx="935037" cy="222567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19" name="object 23"/>
          <p:cNvSpPr/>
          <p:nvPr/>
        </p:nvSpPr>
        <p:spPr>
          <a:xfrm>
            <a:off x="3740150" y="2562225"/>
            <a:ext cx="749300" cy="2019300"/>
          </a:xfrm>
          <a:custGeom>
            <a:avLst/>
            <a:gdLst>
              <a:gd name="txL" fmla="*/ 0 w 749935"/>
              <a:gd name="txT" fmla="*/ 0 h 2019935"/>
              <a:gd name="txR" fmla="*/ 749935 w 749935"/>
              <a:gd name="txB" fmla="*/ 2019935 h 2019935"/>
            </a:gdLst>
            <a:ahLst/>
            <a:cxnLst>
              <a:cxn ang="0">
                <a:pos x="13816" y="1883363"/>
              </a:cxn>
              <a:cxn ang="0">
                <a:pos x="3326" y="1885373"/>
              </a:cxn>
              <a:cxn ang="0">
                <a:pos x="0" y="1890525"/>
              </a:cxn>
              <a:cxn ang="0">
                <a:pos x="854" y="1895802"/>
              </a:cxn>
              <a:cxn ang="0">
                <a:pos x="19742" y="1998080"/>
              </a:cxn>
              <a:cxn ang="0">
                <a:pos x="37208" y="1983126"/>
              </a:cxn>
              <a:cxn ang="0">
                <a:pos x="35169" y="1983126"/>
              </a:cxn>
              <a:cxn ang="0">
                <a:pos x="17022" y="1976468"/>
              </a:cxn>
              <a:cxn ang="0">
                <a:pos x="29065" y="1942144"/>
              </a:cxn>
              <a:cxn ang="0">
                <a:pos x="19869" y="1892159"/>
              </a:cxn>
              <a:cxn ang="0">
                <a:pos x="18886" y="1886880"/>
              </a:cxn>
              <a:cxn ang="0">
                <a:pos x="13816" y="1883363"/>
              </a:cxn>
              <a:cxn ang="0">
                <a:pos x="29065" y="1942144"/>
              </a:cxn>
              <a:cxn ang="0">
                <a:pos x="17022" y="1976468"/>
              </a:cxn>
              <a:cxn ang="0">
                <a:pos x="35169" y="1983126"/>
              </a:cxn>
              <a:cxn ang="0">
                <a:pos x="36973" y="1977976"/>
              </a:cxn>
              <a:cxn ang="0">
                <a:pos x="35660" y="1977976"/>
              </a:cxn>
              <a:cxn ang="0">
                <a:pos x="19996" y="1972321"/>
              </a:cxn>
              <a:cxn ang="0">
                <a:pos x="32624" y="1961469"/>
              </a:cxn>
              <a:cxn ang="0">
                <a:pos x="29065" y="1942144"/>
              </a:cxn>
              <a:cxn ang="0">
                <a:pos x="89584" y="1912638"/>
              </a:cxn>
              <a:cxn ang="0">
                <a:pos x="85512" y="1916031"/>
              </a:cxn>
              <a:cxn ang="0">
                <a:pos x="47137" y="1949000"/>
              </a:cxn>
              <a:cxn ang="0">
                <a:pos x="35169" y="1983126"/>
              </a:cxn>
              <a:cxn ang="0">
                <a:pos x="37208" y="1983126"/>
              </a:cxn>
              <a:cxn ang="0">
                <a:pos x="102045" y="1927591"/>
              </a:cxn>
              <a:cxn ang="0">
                <a:pos x="102542" y="1921434"/>
              </a:cxn>
              <a:cxn ang="0">
                <a:pos x="95632" y="1913141"/>
              </a:cxn>
              <a:cxn ang="0">
                <a:pos x="89584" y="1912638"/>
              </a:cxn>
              <a:cxn ang="0">
                <a:pos x="32624" y="1961469"/>
              </a:cxn>
              <a:cxn ang="0">
                <a:pos x="19996" y="1972321"/>
              </a:cxn>
              <a:cxn ang="0">
                <a:pos x="35660" y="1977976"/>
              </a:cxn>
              <a:cxn ang="0">
                <a:pos x="32624" y="1961469"/>
              </a:cxn>
              <a:cxn ang="0">
                <a:pos x="47137" y="1949000"/>
              </a:cxn>
              <a:cxn ang="0">
                <a:pos x="32624" y="1961469"/>
              </a:cxn>
              <a:cxn ang="0">
                <a:pos x="35660" y="1977976"/>
              </a:cxn>
              <a:cxn ang="0">
                <a:pos x="36973" y="1977976"/>
              </a:cxn>
              <a:cxn ang="0">
                <a:pos x="47137" y="1949000"/>
              </a:cxn>
              <a:cxn ang="0">
                <a:pos x="710259" y="0"/>
              </a:cxn>
              <a:cxn ang="0">
                <a:pos x="29065" y="1942144"/>
              </a:cxn>
              <a:cxn ang="0">
                <a:pos x="32624" y="1961469"/>
              </a:cxn>
              <a:cxn ang="0">
                <a:pos x="47137" y="1949000"/>
              </a:cxn>
              <a:cxn ang="0">
                <a:pos x="728397" y="6535"/>
              </a:cxn>
              <a:cxn ang="0">
                <a:pos x="710259" y="0"/>
              </a:cxn>
            </a:cxnLst>
            <a:rect l="txL" t="txT" r="txR" b="txB"/>
            <a:pathLst>
              <a:path w="749935" h="2019935">
                <a:moveTo>
                  <a:pt x="14224" y="1903603"/>
                </a:moveTo>
                <a:lnTo>
                  <a:pt x="3428" y="1905635"/>
                </a:lnTo>
                <a:lnTo>
                  <a:pt x="0" y="1910842"/>
                </a:lnTo>
                <a:lnTo>
                  <a:pt x="888" y="1916176"/>
                </a:lnTo>
                <a:lnTo>
                  <a:pt x="20320" y="2019554"/>
                </a:lnTo>
                <a:lnTo>
                  <a:pt x="38296" y="2004441"/>
                </a:lnTo>
                <a:lnTo>
                  <a:pt x="36195" y="2004441"/>
                </a:lnTo>
                <a:lnTo>
                  <a:pt x="17525" y="1997710"/>
                </a:lnTo>
                <a:lnTo>
                  <a:pt x="29915" y="1963018"/>
                </a:lnTo>
                <a:lnTo>
                  <a:pt x="20447" y="1912493"/>
                </a:lnTo>
                <a:lnTo>
                  <a:pt x="19430" y="1907159"/>
                </a:lnTo>
                <a:lnTo>
                  <a:pt x="14224" y="1903603"/>
                </a:lnTo>
                <a:close/>
              </a:path>
              <a:path w="749935" h="2019935">
                <a:moveTo>
                  <a:pt x="29915" y="1963018"/>
                </a:moveTo>
                <a:lnTo>
                  <a:pt x="17525" y="1997710"/>
                </a:lnTo>
                <a:lnTo>
                  <a:pt x="36195" y="2004441"/>
                </a:lnTo>
                <a:lnTo>
                  <a:pt x="38054" y="1999234"/>
                </a:lnTo>
                <a:lnTo>
                  <a:pt x="36702" y="1999234"/>
                </a:lnTo>
                <a:lnTo>
                  <a:pt x="20574" y="1993519"/>
                </a:lnTo>
                <a:lnTo>
                  <a:pt x="33576" y="1982549"/>
                </a:lnTo>
                <a:lnTo>
                  <a:pt x="29915" y="1963018"/>
                </a:lnTo>
                <a:close/>
              </a:path>
              <a:path w="749935" h="2019935">
                <a:moveTo>
                  <a:pt x="92201" y="1933194"/>
                </a:moveTo>
                <a:lnTo>
                  <a:pt x="88011" y="1936623"/>
                </a:lnTo>
                <a:lnTo>
                  <a:pt x="48514" y="1969946"/>
                </a:lnTo>
                <a:lnTo>
                  <a:pt x="36195" y="2004441"/>
                </a:lnTo>
                <a:lnTo>
                  <a:pt x="38296" y="2004441"/>
                </a:lnTo>
                <a:lnTo>
                  <a:pt x="105028" y="1948307"/>
                </a:lnTo>
                <a:lnTo>
                  <a:pt x="105537" y="1942084"/>
                </a:lnTo>
                <a:lnTo>
                  <a:pt x="98425" y="1933702"/>
                </a:lnTo>
                <a:lnTo>
                  <a:pt x="92201" y="1933194"/>
                </a:lnTo>
                <a:close/>
              </a:path>
              <a:path w="749935" h="2019935">
                <a:moveTo>
                  <a:pt x="33576" y="1982549"/>
                </a:moveTo>
                <a:lnTo>
                  <a:pt x="20574" y="1993519"/>
                </a:lnTo>
                <a:lnTo>
                  <a:pt x="36702" y="1999234"/>
                </a:lnTo>
                <a:lnTo>
                  <a:pt x="33576" y="1982549"/>
                </a:lnTo>
                <a:close/>
              </a:path>
              <a:path w="749935" h="2019935">
                <a:moveTo>
                  <a:pt x="48514" y="1969946"/>
                </a:moveTo>
                <a:lnTo>
                  <a:pt x="33576" y="1982549"/>
                </a:lnTo>
                <a:lnTo>
                  <a:pt x="36702" y="1999234"/>
                </a:lnTo>
                <a:lnTo>
                  <a:pt x="38054" y="1999234"/>
                </a:lnTo>
                <a:lnTo>
                  <a:pt x="48514" y="1969946"/>
                </a:lnTo>
                <a:close/>
              </a:path>
              <a:path w="749935" h="2019935">
                <a:moveTo>
                  <a:pt x="731012" y="0"/>
                </a:moveTo>
                <a:lnTo>
                  <a:pt x="29915" y="1963018"/>
                </a:lnTo>
                <a:lnTo>
                  <a:pt x="33576" y="1982549"/>
                </a:lnTo>
                <a:lnTo>
                  <a:pt x="48514" y="1969946"/>
                </a:lnTo>
                <a:lnTo>
                  <a:pt x="749680" y="6603"/>
                </a:lnTo>
                <a:lnTo>
                  <a:pt x="731012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20" name="object 24"/>
          <p:cNvSpPr/>
          <p:nvPr/>
        </p:nvSpPr>
        <p:spPr>
          <a:xfrm>
            <a:off x="5470525" y="2270125"/>
            <a:ext cx="1071563" cy="35877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21" name="object 25"/>
          <p:cNvSpPr/>
          <p:nvPr/>
        </p:nvSpPr>
        <p:spPr>
          <a:xfrm>
            <a:off x="5486400" y="2382838"/>
            <a:ext cx="866775" cy="193675"/>
          </a:xfrm>
          <a:custGeom>
            <a:avLst/>
            <a:gdLst>
              <a:gd name="txL" fmla="*/ 0 w 866139"/>
              <a:gd name="txT" fmla="*/ 0 h 193039"/>
              <a:gd name="txR" fmla="*/ 866139 w 866139"/>
              <a:gd name="txB" fmla="*/ 193039 h 193039"/>
            </a:gdLst>
            <a:ahLst/>
            <a:cxnLst>
              <a:cxn ang="0">
                <a:pos x="828970" y="43262"/>
              </a:cxn>
              <a:cxn ang="0">
                <a:pos x="0" y="194010"/>
              </a:cxn>
              <a:cxn ang="0">
                <a:pos x="3369" y="215882"/>
              </a:cxn>
              <a:cxn ang="0">
                <a:pos x="832405" y="65103"/>
              </a:cxn>
              <a:cxn ang="0">
                <a:pos x="847901" y="51075"/>
              </a:cxn>
              <a:cxn ang="0">
                <a:pos x="828970" y="43262"/>
              </a:cxn>
              <a:cxn ang="0">
                <a:pos x="869810" y="36502"/>
              </a:cxn>
              <a:cxn ang="0">
                <a:pos x="866153" y="36502"/>
              </a:cxn>
              <a:cxn ang="0">
                <a:pos x="869408" y="58373"/>
              </a:cxn>
              <a:cxn ang="0">
                <a:pos x="832405" y="65103"/>
              </a:cxn>
              <a:cxn ang="0">
                <a:pos x="791674" y="101973"/>
              </a:cxn>
              <a:cxn ang="0">
                <a:pos x="787376" y="105952"/>
              </a:cxn>
              <a:cxn ang="0">
                <a:pos x="786856" y="112913"/>
              </a:cxn>
              <a:cxn ang="0">
                <a:pos x="790372" y="117599"/>
              </a:cxn>
              <a:cxn ang="0">
                <a:pos x="794017" y="122285"/>
              </a:cxn>
              <a:cxn ang="0">
                <a:pos x="800396" y="122996"/>
              </a:cxn>
              <a:cxn ang="0">
                <a:pos x="804694" y="119018"/>
              </a:cxn>
              <a:cxn ang="0">
                <a:pos x="887637" y="43887"/>
              </a:cxn>
              <a:cxn ang="0">
                <a:pos x="869810" y="36502"/>
              </a:cxn>
              <a:cxn ang="0">
                <a:pos x="847901" y="51075"/>
              </a:cxn>
              <a:cxn ang="0">
                <a:pos x="832405" y="65103"/>
              </a:cxn>
              <a:cxn ang="0">
                <a:pos x="869408" y="58373"/>
              </a:cxn>
              <a:cxn ang="0">
                <a:pos x="869324" y="57804"/>
              </a:cxn>
              <a:cxn ang="0">
                <a:pos x="864199" y="57804"/>
              </a:cxn>
              <a:cxn ang="0">
                <a:pos x="847901" y="51075"/>
              </a:cxn>
              <a:cxn ang="0">
                <a:pos x="861335" y="38915"/>
              </a:cxn>
              <a:cxn ang="0">
                <a:pos x="847901" y="51075"/>
              </a:cxn>
              <a:cxn ang="0">
                <a:pos x="864199" y="57804"/>
              </a:cxn>
              <a:cxn ang="0">
                <a:pos x="861335" y="38915"/>
              </a:cxn>
              <a:cxn ang="0">
                <a:pos x="866512" y="38915"/>
              </a:cxn>
              <a:cxn ang="0">
                <a:pos x="861335" y="38915"/>
              </a:cxn>
              <a:cxn ang="0">
                <a:pos x="864199" y="57804"/>
              </a:cxn>
              <a:cxn ang="0">
                <a:pos x="869324" y="57804"/>
              </a:cxn>
              <a:cxn ang="0">
                <a:pos x="866512" y="38915"/>
              </a:cxn>
              <a:cxn ang="0">
                <a:pos x="866153" y="36502"/>
              </a:cxn>
              <a:cxn ang="0">
                <a:pos x="828970" y="43262"/>
              </a:cxn>
              <a:cxn ang="0">
                <a:pos x="847901" y="51075"/>
              </a:cxn>
              <a:cxn ang="0">
                <a:pos x="861335" y="38915"/>
              </a:cxn>
              <a:cxn ang="0">
                <a:pos x="866512" y="38915"/>
              </a:cxn>
              <a:cxn ang="0">
                <a:pos x="866153" y="36502"/>
              </a:cxn>
              <a:cxn ang="0">
                <a:pos x="781647" y="0"/>
              </a:cxn>
              <a:cxn ang="0">
                <a:pos x="775788" y="2841"/>
              </a:cxn>
              <a:cxn ang="0">
                <a:pos x="773705" y="8522"/>
              </a:cxn>
              <a:cxn ang="0">
                <a:pos x="771751" y="14203"/>
              </a:cxn>
              <a:cxn ang="0">
                <a:pos x="774355" y="20594"/>
              </a:cxn>
              <a:cxn ang="0">
                <a:pos x="779565" y="22866"/>
              </a:cxn>
              <a:cxn ang="0">
                <a:pos x="828970" y="43262"/>
              </a:cxn>
              <a:cxn ang="0">
                <a:pos x="866153" y="36502"/>
              </a:cxn>
              <a:cxn ang="0">
                <a:pos x="869810" y="36502"/>
              </a:cxn>
              <a:cxn ang="0">
                <a:pos x="781647" y="0"/>
              </a:cxn>
            </a:cxnLst>
            <a:rect l="txL" t="txT" r="txR" b="txB"/>
            <a:pathLst>
              <a:path w="866139" h="193039">
                <a:moveTo>
                  <a:pt x="808538" y="38685"/>
                </a:moveTo>
                <a:lnTo>
                  <a:pt x="0" y="173482"/>
                </a:lnTo>
                <a:lnTo>
                  <a:pt x="3301" y="193040"/>
                </a:lnTo>
                <a:lnTo>
                  <a:pt x="811888" y="58214"/>
                </a:lnTo>
                <a:lnTo>
                  <a:pt x="827001" y="45672"/>
                </a:lnTo>
                <a:lnTo>
                  <a:pt x="808538" y="38685"/>
                </a:lnTo>
                <a:close/>
              </a:path>
              <a:path w="866139" h="193039">
                <a:moveTo>
                  <a:pt x="848372" y="32639"/>
                </a:moveTo>
                <a:lnTo>
                  <a:pt x="844803" y="32639"/>
                </a:lnTo>
                <a:lnTo>
                  <a:pt x="847978" y="52197"/>
                </a:lnTo>
                <a:lnTo>
                  <a:pt x="811888" y="58214"/>
                </a:lnTo>
                <a:lnTo>
                  <a:pt x="772160" y="91186"/>
                </a:lnTo>
                <a:lnTo>
                  <a:pt x="767968" y="94742"/>
                </a:lnTo>
                <a:lnTo>
                  <a:pt x="767461" y="100965"/>
                </a:lnTo>
                <a:lnTo>
                  <a:pt x="770889" y="105156"/>
                </a:lnTo>
                <a:lnTo>
                  <a:pt x="774445" y="109347"/>
                </a:lnTo>
                <a:lnTo>
                  <a:pt x="780668" y="109982"/>
                </a:lnTo>
                <a:lnTo>
                  <a:pt x="784860" y="106425"/>
                </a:lnTo>
                <a:lnTo>
                  <a:pt x="865759" y="39243"/>
                </a:lnTo>
                <a:lnTo>
                  <a:pt x="848372" y="32639"/>
                </a:lnTo>
                <a:close/>
              </a:path>
              <a:path w="866139" h="193039">
                <a:moveTo>
                  <a:pt x="827001" y="45672"/>
                </a:moveTo>
                <a:lnTo>
                  <a:pt x="811888" y="58214"/>
                </a:lnTo>
                <a:lnTo>
                  <a:pt x="847978" y="52197"/>
                </a:lnTo>
                <a:lnTo>
                  <a:pt x="847896" y="51689"/>
                </a:lnTo>
                <a:lnTo>
                  <a:pt x="842899" y="51689"/>
                </a:lnTo>
                <a:lnTo>
                  <a:pt x="827001" y="45672"/>
                </a:lnTo>
                <a:close/>
              </a:path>
              <a:path w="866139" h="193039">
                <a:moveTo>
                  <a:pt x="840104" y="34798"/>
                </a:moveTo>
                <a:lnTo>
                  <a:pt x="827001" y="45672"/>
                </a:lnTo>
                <a:lnTo>
                  <a:pt x="842899" y="51689"/>
                </a:lnTo>
                <a:lnTo>
                  <a:pt x="840104" y="34798"/>
                </a:lnTo>
                <a:close/>
              </a:path>
              <a:path w="866139" h="193039">
                <a:moveTo>
                  <a:pt x="845154" y="34798"/>
                </a:moveTo>
                <a:lnTo>
                  <a:pt x="840104" y="34798"/>
                </a:lnTo>
                <a:lnTo>
                  <a:pt x="842899" y="51689"/>
                </a:lnTo>
                <a:lnTo>
                  <a:pt x="847896" y="51689"/>
                </a:lnTo>
                <a:lnTo>
                  <a:pt x="845154" y="34798"/>
                </a:lnTo>
                <a:close/>
              </a:path>
              <a:path w="866139" h="193039">
                <a:moveTo>
                  <a:pt x="844803" y="32639"/>
                </a:moveTo>
                <a:lnTo>
                  <a:pt x="808538" y="38685"/>
                </a:lnTo>
                <a:lnTo>
                  <a:pt x="827001" y="45672"/>
                </a:lnTo>
                <a:lnTo>
                  <a:pt x="840104" y="34798"/>
                </a:lnTo>
                <a:lnTo>
                  <a:pt x="845154" y="34798"/>
                </a:lnTo>
                <a:lnTo>
                  <a:pt x="844803" y="32639"/>
                </a:lnTo>
                <a:close/>
              </a:path>
              <a:path w="866139" h="193039">
                <a:moveTo>
                  <a:pt x="762380" y="0"/>
                </a:moveTo>
                <a:lnTo>
                  <a:pt x="756665" y="2540"/>
                </a:lnTo>
                <a:lnTo>
                  <a:pt x="754634" y="7620"/>
                </a:lnTo>
                <a:lnTo>
                  <a:pt x="752728" y="12700"/>
                </a:lnTo>
                <a:lnTo>
                  <a:pt x="755268" y="18415"/>
                </a:lnTo>
                <a:lnTo>
                  <a:pt x="760349" y="20447"/>
                </a:lnTo>
                <a:lnTo>
                  <a:pt x="808538" y="38685"/>
                </a:lnTo>
                <a:lnTo>
                  <a:pt x="844803" y="32639"/>
                </a:lnTo>
                <a:lnTo>
                  <a:pt x="848372" y="32639"/>
                </a:lnTo>
                <a:lnTo>
                  <a:pt x="762380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22" name="object 26"/>
          <p:cNvSpPr/>
          <p:nvPr/>
        </p:nvSpPr>
        <p:spPr>
          <a:xfrm>
            <a:off x="415925" y="2101850"/>
            <a:ext cx="2711450" cy="96520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23" name="object 27"/>
          <p:cNvSpPr/>
          <p:nvPr/>
        </p:nvSpPr>
        <p:spPr>
          <a:xfrm>
            <a:off x="1487488" y="4095750"/>
            <a:ext cx="303212" cy="1284288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24" name="object 28"/>
          <p:cNvSpPr/>
          <p:nvPr/>
        </p:nvSpPr>
        <p:spPr>
          <a:xfrm>
            <a:off x="1544638" y="4149725"/>
            <a:ext cx="112712" cy="1079500"/>
          </a:xfrm>
          <a:custGeom>
            <a:avLst/>
            <a:gdLst>
              <a:gd name="txL" fmla="*/ 0 w 111760"/>
              <a:gd name="txT" fmla="*/ 0 h 1080135"/>
              <a:gd name="txR" fmla="*/ 111760 w 111760"/>
              <a:gd name="txB" fmla="*/ 1080135 h 1080135"/>
            </a:gdLst>
            <a:ahLst/>
            <a:cxnLst>
              <a:cxn ang="0">
                <a:pos x="14739" y="953684"/>
              </a:cxn>
              <a:cxn ang="0">
                <a:pos x="8471" y="956423"/>
              </a:cxn>
              <a:cxn ang="0">
                <a:pos x="2033" y="959161"/>
              </a:cxn>
              <a:cxn ang="0">
                <a:pos x="0" y="965133"/>
              </a:cxn>
              <a:cxn ang="0">
                <a:pos x="3725" y="969740"/>
              </a:cxn>
              <a:cxn ang="0">
                <a:pos x="74389" y="1058752"/>
              </a:cxn>
              <a:cxn ang="0">
                <a:pos x="89708" y="1039456"/>
              </a:cxn>
              <a:cxn ang="0">
                <a:pos x="61174" y="1039456"/>
              </a:cxn>
              <a:cxn ang="0">
                <a:pos x="61174" y="1003652"/>
              </a:cxn>
              <a:cxn ang="0">
                <a:pos x="26436" y="959901"/>
              </a:cxn>
              <a:cxn ang="0">
                <a:pos x="22877" y="955303"/>
              </a:cxn>
              <a:cxn ang="0">
                <a:pos x="14739" y="953684"/>
              </a:cxn>
              <a:cxn ang="0">
                <a:pos x="61174" y="1003652"/>
              </a:cxn>
              <a:cxn ang="0">
                <a:pos x="61174" y="1039456"/>
              </a:cxn>
              <a:cxn ang="0">
                <a:pos x="87611" y="1039456"/>
              </a:cxn>
              <a:cxn ang="0">
                <a:pos x="87611" y="1034599"/>
              </a:cxn>
              <a:cxn ang="0">
                <a:pos x="63034" y="1034599"/>
              </a:cxn>
              <a:cxn ang="0">
                <a:pos x="74389" y="1020297"/>
              </a:cxn>
              <a:cxn ang="0">
                <a:pos x="61174" y="1003652"/>
              </a:cxn>
              <a:cxn ang="0">
                <a:pos x="134037" y="953684"/>
              </a:cxn>
              <a:cxn ang="0">
                <a:pos x="125906" y="955303"/>
              </a:cxn>
              <a:cxn ang="0">
                <a:pos x="122343" y="959901"/>
              </a:cxn>
              <a:cxn ang="0">
                <a:pos x="87611" y="1003652"/>
              </a:cxn>
              <a:cxn ang="0">
                <a:pos x="87611" y="1039456"/>
              </a:cxn>
              <a:cxn ang="0">
                <a:pos x="89708" y="1039456"/>
              </a:cxn>
              <a:cxn ang="0">
                <a:pos x="145053" y="969740"/>
              </a:cxn>
              <a:cxn ang="0">
                <a:pos x="148781" y="965133"/>
              </a:cxn>
              <a:cxn ang="0">
                <a:pos x="146746" y="959161"/>
              </a:cxn>
              <a:cxn ang="0">
                <a:pos x="140309" y="956423"/>
              </a:cxn>
              <a:cxn ang="0">
                <a:pos x="134037" y="953684"/>
              </a:cxn>
              <a:cxn ang="0">
                <a:pos x="74389" y="1020297"/>
              </a:cxn>
              <a:cxn ang="0">
                <a:pos x="63034" y="1034599"/>
              </a:cxn>
              <a:cxn ang="0">
                <a:pos x="85743" y="1034599"/>
              </a:cxn>
              <a:cxn ang="0">
                <a:pos x="74389" y="1020297"/>
              </a:cxn>
              <a:cxn ang="0">
                <a:pos x="87611" y="1003652"/>
              </a:cxn>
              <a:cxn ang="0">
                <a:pos x="74389" y="1020297"/>
              </a:cxn>
              <a:cxn ang="0">
                <a:pos x="85743" y="1034599"/>
              </a:cxn>
              <a:cxn ang="0">
                <a:pos x="87611" y="1034599"/>
              </a:cxn>
              <a:cxn ang="0">
                <a:pos x="87611" y="1003652"/>
              </a:cxn>
              <a:cxn ang="0">
                <a:pos x="87611" y="0"/>
              </a:cxn>
              <a:cxn ang="0">
                <a:pos x="61174" y="0"/>
              </a:cxn>
              <a:cxn ang="0">
                <a:pos x="61174" y="1003652"/>
              </a:cxn>
              <a:cxn ang="0">
                <a:pos x="74389" y="1020297"/>
              </a:cxn>
              <a:cxn ang="0">
                <a:pos x="87611" y="1003652"/>
              </a:cxn>
              <a:cxn ang="0">
                <a:pos x="87611" y="0"/>
              </a:cxn>
            </a:cxnLst>
            <a:rect l="txL" t="txT" r="txR" b="txB"/>
            <a:pathLst>
              <a:path w="111760" h="1080135">
                <a:moveTo>
                  <a:pt x="11049" y="972947"/>
                </a:moveTo>
                <a:lnTo>
                  <a:pt x="6350" y="975741"/>
                </a:lnTo>
                <a:lnTo>
                  <a:pt x="1524" y="978535"/>
                </a:lnTo>
                <a:lnTo>
                  <a:pt x="0" y="984631"/>
                </a:lnTo>
                <a:lnTo>
                  <a:pt x="2793" y="989330"/>
                </a:lnTo>
                <a:lnTo>
                  <a:pt x="55753" y="1080135"/>
                </a:lnTo>
                <a:lnTo>
                  <a:pt x="67233" y="1060450"/>
                </a:lnTo>
                <a:lnTo>
                  <a:pt x="45846" y="1060450"/>
                </a:lnTo>
                <a:lnTo>
                  <a:pt x="45846" y="1023928"/>
                </a:lnTo>
                <a:lnTo>
                  <a:pt x="19812" y="979297"/>
                </a:lnTo>
                <a:lnTo>
                  <a:pt x="17144" y="974598"/>
                </a:lnTo>
                <a:lnTo>
                  <a:pt x="11049" y="972947"/>
                </a:lnTo>
                <a:close/>
              </a:path>
              <a:path w="111760" h="1080135">
                <a:moveTo>
                  <a:pt x="45846" y="1023928"/>
                </a:moveTo>
                <a:lnTo>
                  <a:pt x="45846" y="1060450"/>
                </a:lnTo>
                <a:lnTo>
                  <a:pt x="65659" y="1060450"/>
                </a:lnTo>
                <a:lnTo>
                  <a:pt x="65659" y="1055497"/>
                </a:lnTo>
                <a:lnTo>
                  <a:pt x="47243" y="1055497"/>
                </a:lnTo>
                <a:lnTo>
                  <a:pt x="55753" y="1040910"/>
                </a:lnTo>
                <a:lnTo>
                  <a:pt x="45846" y="1023928"/>
                </a:lnTo>
                <a:close/>
              </a:path>
              <a:path w="111760" h="1080135">
                <a:moveTo>
                  <a:pt x="100457" y="972947"/>
                </a:moveTo>
                <a:lnTo>
                  <a:pt x="94360" y="974598"/>
                </a:lnTo>
                <a:lnTo>
                  <a:pt x="91693" y="979297"/>
                </a:lnTo>
                <a:lnTo>
                  <a:pt x="65659" y="1023928"/>
                </a:lnTo>
                <a:lnTo>
                  <a:pt x="65659" y="1060450"/>
                </a:lnTo>
                <a:lnTo>
                  <a:pt x="67233" y="1060450"/>
                </a:lnTo>
                <a:lnTo>
                  <a:pt x="108711" y="989330"/>
                </a:lnTo>
                <a:lnTo>
                  <a:pt x="111505" y="984631"/>
                </a:lnTo>
                <a:lnTo>
                  <a:pt x="109982" y="978535"/>
                </a:lnTo>
                <a:lnTo>
                  <a:pt x="105155" y="975741"/>
                </a:lnTo>
                <a:lnTo>
                  <a:pt x="100457" y="972947"/>
                </a:lnTo>
                <a:close/>
              </a:path>
              <a:path w="111760" h="1080135">
                <a:moveTo>
                  <a:pt x="55753" y="1040910"/>
                </a:moveTo>
                <a:lnTo>
                  <a:pt x="47243" y="1055497"/>
                </a:lnTo>
                <a:lnTo>
                  <a:pt x="64262" y="1055497"/>
                </a:lnTo>
                <a:lnTo>
                  <a:pt x="55753" y="1040910"/>
                </a:lnTo>
                <a:close/>
              </a:path>
              <a:path w="111760" h="1080135">
                <a:moveTo>
                  <a:pt x="65659" y="1023928"/>
                </a:moveTo>
                <a:lnTo>
                  <a:pt x="55753" y="1040910"/>
                </a:lnTo>
                <a:lnTo>
                  <a:pt x="64262" y="1055497"/>
                </a:lnTo>
                <a:lnTo>
                  <a:pt x="65659" y="1055497"/>
                </a:lnTo>
                <a:lnTo>
                  <a:pt x="65659" y="1023928"/>
                </a:lnTo>
                <a:close/>
              </a:path>
              <a:path w="111760" h="1080135">
                <a:moveTo>
                  <a:pt x="65659" y="0"/>
                </a:moveTo>
                <a:lnTo>
                  <a:pt x="45846" y="0"/>
                </a:lnTo>
                <a:lnTo>
                  <a:pt x="45846" y="1023928"/>
                </a:lnTo>
                <a:lnTo>
                  <a:pt x="55753" y="1040910"/>
                </a:lnTo>
                <a:lnTo>
                  <a:pt x="65659" y="1023928"/>
                </a:lnTo>
                <a:lnTo>
                  <a:pt x="65659" y="0"/>
                </a:lnTo>
                <a:close/>
              </a:path>
            </a:pathLst>
          </a:custGeom>
          <a:solidFill>
            <a:srgbClr val="006FC0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25" name="object 29"/>
          <p:cNvSpPr/>
          <p:nvPr/>
        </p:nvSpPr>
        <p:spPr>
          <a:xfrm>
            <a:off x="3368675" y="2316163"/>
            <a:ext cx="2836863" cy="82232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26" name="object 30"/>
          <p:cNvSpPr/>
          <p:nvPr/>
        </p:nvSpPr>
        <p:spPr>
          <a:xfrm>
            <a:off x="1063625" y="3581400"/>
            <a:ext cx="2981325" cy="113982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27" name="object 31"/>
          <p:cNvSpPr/>
          <p:nvPr/>
        </p:nvSpPr>
        <p:spPr>
          <a:xfrm>
            <a:off x="355600" y="2173288"/>
            <a:ext cx="2786063" cy="852487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9113" y="2228850"/>
            <a:ext cx="2133600" cy="352425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algn="ctr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Методическое объединение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algn="ctr" eaLnBrk="1" hangingPunct="1"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классных руководителей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29" name="object 33"/>
          <p:cNvSpPr/>
          <p:nvPr/>
        </p:nvSpPr>
        <p:spPr>
          <a:xfrm>
            <a:off x="3608388" y="2447925"/>
            <a:ext cx="2057400" cy="295275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668713" y="2455863"/>
            <a:ext cx="1912938" cy="182563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Зам. директора </a:t>
            </a:r>
            <a:r>
              <a:rPr lang="zh-CN" altLang="x-none" sz="1100" b="1" dirty="0">
                <a:solidFill>
                  <a:srgbClr val="FFFFFF"/>
                </a:solidFill>
                <a:latin typeface="Arial" panose="020B0604020202020204" pitchFamily="34" charset="0"/>
              </a:rPr>
              <a:t>по 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У</a:t>
            </a:r>
            <a:r>
              <a:rPr lang="zh-CN" altLang="x-none" sz="1100" b="1" dirty="0">
                <a:solidFill>
                  <a:srgbClr val="FFFFFF"/>
                </a:solidFill>
                <a:latin typeface="Arial" panose="020B0604020202020204" pitchFamily="34" charset="0"/>
              </a:rPr>
              <a:t>ВР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31" name="object 35"/>
          <p:cNvSpPr/>
          <p:nvPr/>
        </p:nvSpPr>
        <p:spPr>
          <a:xfrm>
            <a:off x="1066800" y="3124200"/>
            <a:ext cx="2919413" cy="877888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32" name="object 36"/>
          <p:cNvSpPr/>
          <p:nvPr/>
        </p:nvSpPr>
        <p:spPr>
          <a:xfrm>
            <a:off x="303213" y="5629275"/>
            <a:ext cx="8926512" cy="1228725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86000" y="5654675"/>
            <a:ext cx="2274888" cy="784225"/>
          </a:xfrm>
          <a:prstGeom prst="rect">
            <a:avLst/>
          </a:prstGeom>
        </p:spPr>
        <p:txBody>
          <a:bodyPr lIns="0" tIns="96520" rIns="0" bIns="0">
            <a:spAutoFit/>
          </a:bodyPr>
          <a:p>
            <a:pPr marL="123825" indent="-111125" defTabSz="914400" eaLnBrk="1" hangingPunct="1">
              <a:spcBef>
                <a:spcPts val="7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Гражданско-патриотическое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marL="123825" indent="-111125" defTabSz="914400" eaLnBrk="1" hangingPunct="1">
              <a:spcBef>
                <a:spcPts val="6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Духовно-нравственное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marL="123825" indent="-111125" defTabSz="914400" eaLnBrk="1" hangingPunct="1">
              <a:spcBef>
                <a:spcPts val="6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Социально-правовое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048250" y="5654675"/>
            <a:ext cx="2314575" cy="784225"/>
          </a:xfrm>
          <a:prstGeom prst="rect">
            <a:avLst/>
          </a:prstGeom>
        </p:spPr>
        <p:txBody>
          <a:bodyPr lIns="0" tIns="96520" rIns="0" bIns="0">
            <a:spAutoFit/>
          </a:bodyPr>
          <a:p>
            <a:pPr marL="123825" indent="-111125" defTabSz="914400" eaLnBrk="1" hangingPunct="1">
              <a:spcBef>
                <a:spcPts val="7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Профилактическое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marL="123825" indent="-111125" defTabSz="914400" eaLnBrk="1" hangingPunct="1">
              <a:spcBef>
                <a:spcPts val="6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Художественно-эстетическое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marL="123825" indent="-111125" defTabSz="914400" eaLnBrk="1" hangingPunct="1">
              <a:spcBef>
                <a:spcPts val="665"/>
              </a:spcBef>
              <a:buClr>
                <a:srgbClr val="1F3E5F"/>
              </a:buClr>
              <a:buSzPct val="91000"/>
              <a:buFont typeface="Wingdings" panose="05000000000000000000" pitchFamily="2" charset="2"/>
              <a:buChar char=""/>
              <a:tabLst>
                <a:tab pos="123825" algn="l"/>
              </a:tabLst>
            </a:pPr>
            <a:r>
              <a:rPr lang="zh-CN" altLang="x-none" sz="1100" b="1">
                <a:solidFill>
                  <a:srgbClr val="5F2986"/>
                </a:solidFill>
                <a:latin typeface="Arial" panose="020B0604020202020204" pitchFamily="34" charset="0"/>
              </a:rPr>
              <a:t>Коммуникативное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35" name="object 39"/>
          <p:cNvSpPr/>
          <p:nvPr/>
        </p:nvSpPr>
        <p:spPr>
          <a:xfrm>
            <a:off x="447675" y="5229225"/>
            <a:ext cx="8353425" cy="43180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36" name="object 40"/>
          <p:cNvSpPr/>
          <p:nvPr/>
        </p:nvSpPr>
        <p:spPr>
          <a:xfrm>
            <a:off x="6319838" y="2101850"/>
            <a:ext cx="2767012" cy="965200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37" name="object 41"/>
          <p:cNvSpPr/>
          <p:nvPr/>
        </p:nvSpPr>
        <p:spPr>
          <a:xfrm>
            <a:off x="2000250" y="4549775"/>
            <a:ext cx="2709863" cy="819150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38" name="object 42"/>
          <p:cNvSpPr/>
          <p:nvPr/>
        </p:nvSpPr>
        <p:spPr>
          <a:xfrm>
            <a:off x="4911725" y="4549775"/>
            <a:ext cx="2940050" cy="819150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39" name="object 43"/>
          <p:cNvSpPr/>
          <p:nvPr/>
        </p:nvSpPr>
        <p:spPr>
          <a:xfrm>
            <a:off x="2657475" y="2270125"/>
            <a:ext cx="836613" cy="358775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40" name="object 44"/>
          <p:cNvSpPr/>
          <p:nvPr/>
        </p:nvSpPr>
        <p:spPr>
          <a:xfrm>
            <a:off x="2771775" y="2389188"/>
            <a:ext cx="631825" cy="187325"/>
          </a:xfrm>
          <a:custGeom>
            <a:avLst/>
            <a:gdLst>
              <a:gd name="txL" fmla="*/ 0 w 632460"/>
              <a:gd name="txT" fmla="*/ 0 h 186689"/>
              <a:gd name="txR" fmla="*/ 632460 w 632460"/>
              <a:gd name="txB" fmla="*/ 186689 h 186689"/>
            </a:gdLst>
            <a:ahLst/>
            <a:cxnLst>
              <a:cxn ang="0">
                <a:pos x="55217" y="40266"/>
              </a:cxn>
              <a:cxn ang="0">
                <a:pos x="37070" y="46881"/>
              </a:cxn>
              <a:cxn ang="0">
                <a:pos x="50896" y="61929"/>
              </a:cxn>
              <a:cxn ang="0">
                <a:pos x="606928" y="209574"/>
              </a:cxn>
              <a:cxn ang="0">
                <a:pos x="611224" y="187903"/>
              </a:cxn>
              <a:cxn ang="0">
                <a:pos x="55217" y="40266"/>
              </a:cxn>
              <a:cxn ang="0">
                <a:pos x="101992" y="0"/>
              </a:cxn>
              <a:cxn ang="0">
                <a:pos x="96960" y="1709"/>
              </a:cxn>
              <a:cxn ang="0">
                <a:pos x="0" y="37067"/>
              </a:cxn>
              <a:cxn ang="0">
                <a:pos x="78059" y="122037"/>
              </a:cxn>
              <a:cxn ang="0">
                <a:pos x="50896" y="61929"/>
              </a:cxn>
              <a:cxn ang="0">
                <a:pos x="16320" y="52748"/>
              </a:cxn>
              <a:cxn ang="0">
                <a:pos x="20622" y="31081"/>
              </a:cxn>
              <a:cxn ang="0">
                <a:pos x="80431" y="31081"/>
              </a:cxn>
              <a:cxn ang="0">
                <a:pos x="107760" y="21099"/>
              </a:cxn>
              <a:cxn ang="0">
                <a:pos x="110584" y="14969"/>
              </a:cxn>
              <a:cxn ang="0">
                <a:pos x="108987" y="9124"/>
              </a:cxn>
              <a:cxn ang="0">
                <a:pos x="107395" y="3139"/>
              </a:cxn>
              <a:cxn ang="0">
                <a:pos x="101992" y="0"/>
              </a:cxn>
              <a:cxn ang="0">
                <a:pos x="20622" y="31081"/>
              </a:cxn>
              <a:cxn ang="0">
                <a:pos x="16320" y="52748"/>
              </a:cxn>
              <a:cxn ang="0">
                <a:pos x="50896" y="61929"/>
              </a:cxn>
              <a:cxn ang="0">
                <a:pos x="42328" y="52606"/>
              </a:cxn>
              <a:cxn ang="0">
                <a:pos x="21352" y="52606"/>
              </a:cxn>
              <a:cxn ang="0">
                <a:pos x="25037" y="33790"/>
              </a:cxn>
              <a:cxn ang="0">
                <a:pos x="30820" y="33790"/>
              </a:cxn>
              <a:cxn ang="0">
                <a:pos x="20622" y="31081"/>
              </a:cxn>
              <a:cxn ang="0">
                <a:pos x="25037" y="33790"/>
              </a:cxn>
              <a:cxn ang="0">
                <a:pos x="21352" y="52606"/>
              </a:cxn>
              <a:cxn ang="0">
                <a:pos x="37070" y="46881"/>
              </a:cxn>
              <a:cxn ang="0">
                <a:pos x="25037" y="33790"/>
              </a:cxn>
              <a:cxn ang="0">
                <a:pos x="37070" y="46881"/>
              </a:cxn>
              <a:cxn ang="0">
                <a:pos x="21352" y="52606"/>
              </a:cxn>
              <a:cxn ang="0">
                <a:pos x="42328" y="52606"/>
              </a:cxn>
              <a:cxn ang="0">
                <a:pos x="37070" y="46881"/>
              </a:cxn>
              <a:cxn ang="0">
                <a:pos x="30820" y="33790"/>
              </a:cxn>
              <a:cxn ang="0">
                <a:pos x="25037" y="33790"/>
              </a:cxn>
              <a:cxn ang="0">
                <a:pos x="37070" y="46881"/>
              </a:cxn>
              <a:cxn ang="0">
                <a:pos x="55217" y="40266"/>
              </a:cxn>
              <a:cxn ang="0">
                <a:pos x="30820" y="33790"/>
              </a:cxn>
              <a:cxn ang="0">
                <a:pos x="80431" y="31081"/>
              </a:cxn>
              <a:cxn ang="0">
                <a:pos x="20622" y="31081"/>
              </a:cxn>
              <a:cxn ang="0">
                <a:pos x="55217" y="40266"/>
              </a:cxn>
              <a:cxn ang="0">
                <a:pos x="80431" y="31081"/>
              </a:cxn>
            </a:cxnLst>
            <a:rect l="txL" t="txT" r="txR" b="txB"/>
            <a:pathLst>
              <a:path w="632460" h="186689">
                <a:moveTo>
                  <a:pt x="57137" y="35870"/>
                </a:moveTo>
                <a:lnTo>
                  <a:pt x="38356" y="41762"/>
                </a:lnTo>
                <a:lnTo>
                  <a:pt x="52665" y="55167"/>
                </a:lnTo>
                <a:lnTo>
                  <a:pt x="628015" y="186689"/>
                </a:lnTo>
                <a:lnTo>
                  <a:pt x="632459" y="167386"/>
                </a:lnTo>
                <a:lnTo>
                  <a:pt x="57137" y="35870"/>
                </a:lnTo>
                <a:close/>
              </a:path>
              <a:path w="632460" h="186689">
                <a:moveTo>
                  <a:pt x="105537" y="0"/>
                </a:moveTo>
                <a:lnTo>
                  <a:pt x="100330" y="1524"/>
                </a:lnTo>
                <a:lnTo>
                  <a:pt x="0" y="33020"/>
                </a:lnTo>
                <a:lnTo>
                  <a:pt x="80772" y="108712"/>
                </a:lnTo>
                <a:lnTo>
                  <a:pt x="52665" y="55167"/>
                </a:lnTo>
                <a:lnTo>
                  <a:pt x="16891" y="46989"/>
                </a:lnTo>
                <a:lnTo>
                  <a:pt x="21336" y="27686"/>
                </a:lnTo>
                <a:lnTo>
                  <a:pt x="83224" y="27686"/>
                </a:lnTo>
                <a:lnTo>
                  <a:pt x="111506" y="18796"/>
                </a:lnTo>
                <a:lnTo>
                  <a:pt x="114426" y="13335"/>
                </a:lnTo>
                <a:lnTo>
                  <a:pt x="112775" y="8127"/>
                </a:lnTo>
                <a:lnTo>
                  <a:pt x="111125" y="2794"/>
                </a:lnTo>
                <a:lnTo>
                  <a:pt x="105537" y="0"/>
                </a:lnTo>
                <a:close/>
              </a:path>
              <a:path w="632460" h="186689">
                <a:moveTo>
                  <a:pt x="21336" y="27686"/>
                </a:moveTo>
                <a:lnTo>
                  <a:pt x="16891" y="46989"/>
                </a:lnTo>
                <a:lnTo>
                  <a:pt x="52665" y="55167"/>
                </a:lnTo>
                <a:lnTo>
                  <a:pt x="43801" y="46862"/>
                </a:lnTo>
                <a:lnTo>
                  <a:pt x="22098" y="46862"/>
                </a:lnTo>
                <a:lnTo>
                  <a:pt x="25907" y="30099"/>
                </a:lnTo>
                <a:lnTo>
                  <a:pt x="31891" y="30099"/>
                </a:lnTo>
                <a:lnTo>
                  <a:pt x="21336" y="27686"/>
                </a:lnTo>
                <a:close/>
              </a:path>
              <a:path w="632460" h="186689">
                <a:moveTo>
                  <a:pt x="25907" y="30099"/>
                </a:moveTo>
                <a:lnTo>
                  <a:pt x="22098" y="46862"/>
                </a:lnTo>
                <a:lnTo>
                  <a:pt x="38356" y="41762"/>
                </a:lnTo>
                <a:lnTo>
                  <a:pt x="25907" y="30099"/>
                </a:lnTo>
                <a:close/>
              </a:path>
              <a:path w="632460" h="186689">
                <a:moveTo>
                  <a:pt x="38356" y="41762"/>
                </a:moveTo>
                <a:lnTo>
                  <a:pt x="22098" y="46862"/>
                </a:lnTo>
                <a:lnTo>
                  <a:pt x="43801" y="46862"/>
                </a:lnTo>
                <a:lnTo>
                  <a:pt x="38356" y="41762"/>
                </a:lnTo>
                <a:close/>
              </a:path>
              <a:path w="632460" h="186689">
                <a:moveTo>
                  <a:pt x="31891" y="30099"/>
                </a:moveTo>
                <a:lnTo>
                  <a:pt x="25907" y="30099"/>
                </a:lnTo>
                <a:lnTo>
                  <a:pt x="38356" y="41762"/>
                </a:lnTo>
                <a:lnTo>
                  <a:pt x="57137" y="35870"/>
                </a:lnTo>
                <a:lnTo>
                  <a:pt x="31891" y="30099"/>
                </a:lnTo>
                <a:close/>
              </a:path>
              <a:path w="632460" h="186689">
                <a:moveTo>
                  <a:pt x="83224" y="27686"/>
                </a:moveTo>
                <a:lnTo>
                  <a:pt x="21336" y="27686"/>
                </a:lnTo>
                <a:lnTo>
                  <a:pt x="57137" y="35870"/>
                </a:lnTo>
                <a:lnTo>
                  <a:pt x="83224" y="27686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51241" name="object 45"/>
          <p:cNvSpPr/>
          <p:nvPr/>
        </p:nvSpPr>
        <p:spPr>
          <a:xfrm>
            <a:off x="6599238" y="2244725"/>
            <a:ext cx="2228850" cy="685800"/>
          </a:xfrm>
          <a:prstGeom prst="rect">
            <a:avLst/>
          </a:prstGeom>
          <a:blipFill rotWithShape="1">
            <a:blip r:embed="rId2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29400" y="2286000"/>
            <a:ext cx="1833563" cy="182563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 dirty="0">
                <a:solidFill>
                  <a:srgbClr val="FFFFFF"/>
                </a:solidFill>
                <a:latin typeface="Arial" panose="020B0604020202020204" pitchFamily="34" charset="0"/>
              </a:rPr>
              <a:t>Родительский 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комитет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19200" y="3200400"/>
            <a:ext cx="2309813" cy="352425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 dirty="0">
                <a:solidFill>
                  <a:srgbClr val="FFFFFF"/>
                </a:solidFill>
                <a:latin typeface="Arial" panose="020B0604020202020204" pitchFamily="34" charset="0"/>
              </a:rPr>
              <a:t>Социально-п</a:t>
            </a:r>
            <a:r>
              <a:rPr sz="1100" b="1" dirty="0">
                <a:solidFill>
                  <a:srgbClr val="FFFFFF"/>
                </a:solidFill>
                <a:latin typeface="Arial" panose="020B0604020202020204" pitchFamily="34" charset="0"/>
              </a:rPr>
              <a:t>сихологическая </a:t>
            </a:r>
            <a:r>
              <a:rPr lang="zh-CN" altLang="x-none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служба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44" name="object 49"/>
          <p:cNvSpPr/>
          <p:nvPr/>
        </p:nvSpPr>
        <p:spPr>
          <a:xfrm>
            <a:off x="2073275" y="4667250"/>
            <a:ext cx="2089150" cy="298450"/>
          </a:xfrm>
          <a:prstGeom prst="rect">
            <a:avLst/>
          </a:prstGeom>
          <a:blipFill rotWithShape="1">
            <a:blip r:embed="rId2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133600" y="4678363"/>
            <a:ext cx="1944688" cy="182563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Внеурочная деятельность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46" name="object 51"/>
          <p:cNvSpPr/>
          <p:nvPr/>
        </p:nvSpPr>
        <p:spPr>
          <a:xfrm>
            <a:off x="5035550" y="4667250"/>
            <a:ext cx="2416175" cy="298450"/>
          </a:xfrm>
          <a:prstGeom prst="rect">
            <a:avLst/>
          </a:prstGeom>
          <a:blipFill rotWithShape="1">
            <a:blip r:embed="rId2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95875" y="4678363"/>
            <a:ext cx="2271713" cy="182563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Дополнительное образование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48" name="object 53"/>
          <p:cNvSpPr/>
          <p:nvPr/>
        </p:nvSpPr>
        <p:spPr>
          <a:xfrm>
            <a:off x="2968625" y="5314950"/>
            <a:ext cx="4113213" cy="298450"/>
          </a:xfrm>
          <a:prstGeom prst="rect">
            <a:avLst/>
          </a:prstGeom>
          <a:blipFill rotWithShape="1">
            <a:blip r:embed="rId2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28950" y="5326063"/>
            <a:ext cx="3968750" cy="182563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Приоритетные направления воспитательной работы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50" name="object 55"/>
          <p:cNvSpPr txBox="1"/>
          <p:nvPr/>
        </p:nvSpPr>
        <p:spPr>
          <a:xfrm>
            <a:off x="1377950" y="3670300"/>
            <a:ext cx="1936750" cy="611188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defTabSz="914400" eaLnBrk="1" hangingPunct="1">
              <a:spcBef>
                <a:spcPts val="100"/>
              </a:spcBef>
              <a:buClr>
                <a:srgbClr val="1F3E5F"/>
              </a:buClr>
              <a:buFont typeface="Wingdings" panose="05000000000000000000" pitchFamily="2" charset="2"/>
              <a:buChar char=""/>
              <a:tabLst>
                <a:tab pos="160655" algn="l"/>
              </a:tabLst>
            </a:pPr>
            <a:r>
              <a:rPr lang="ru-RU" altLang="ru-RU" sz="1100" b="1" dirty="0">
                <a:solidFill>
                  <a:srgbClr val="2C6C68"/>
                </a:solidFill>
                <a:latin typeface="Arial" panose="020B0604020202020204" pitchFamily="34" charset="0"/>
              </a:rPr>
              <a:t>Уполномоченный по  правам человека</a:t>
            </a:r>
            <a:endParaRPr lang="ru-RU" altLang="ru-RU" sz="1100" dirty="0">
              <a:latin typeface="Arial" panose="020B0604020202020204" pitchFamily="34" charset="0"/>
            </a:endParaRPr>
          </a:p>
          <a:p>
            <a:pPr marL="12700" defTabSz="914400" eaLnBrk="1" hangingPunct="1">
              <a:spcBef>
                <a:spcPts val="665"/>
              </a:spcBef>
              <a:buClr>
                <a:srgbClr val="1F3E5F"/>
              </a:buClr>
              <a:buFont typeface="Wingdings" panose="05000000000000000000" pitchFamily="2" charset="2"/>
              <a:buChar char=""/>
              <a:tabLst>
                <a:tab pos="160655" algn="l"/>
              </a:tabLst>
            </a:pPr>
            <a:r>
              <a:rPr lang="ru-RU" altLang="ru-RU" sz="1100" b="1" dirty="0">
                <a:solidFill>
                  <a:srgbClr val="2C6C68"/>
                </a:solidFill>
                <a:latin typeface="Arial" panose="020B0604020202020204" pitchFamily="34" charset="0"/>
              </a:rPr>
              <a:t>Совет по профилактике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51251" name="object 56"/>
          <p:cNvSpPr/>
          <p:nvPr/>
        </p:nvSpPr>
        <p:spPr>
          <a:xfrm>
            <a:off x="5632450" y="3181350"/>
            <a:ext cx="2908300" cy="820738"/>
          </a:xfrm>
          <a:prstGeom prst="rect">
            <a:avLst/>
          </a:prstGeom>
          <a:blipFill rotWithShape="1">
            <a:blip r:embed="rId2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52" name="object 57"/>
          <p:cNvSpPr/>
          <p:nvPr/>
        </p:nvSpPr>
        <p:spPr>
          <a:xfrm>
            <a:off x="5749925" y="3311525"/>
            <a:ext cx="2406650" cy="295275"/>
          </a:xfrm>
          <a:prstGeom prst="rect">
            <a:avLst/>
          </a:prstGeom>
          <a:blipFill rotWithShape="1">
            <a:blip r:embed="rId2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10250" y="3321050"/>
            <a:ext cx="2262188" cy="611188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eaLnBrk="1" hangingPunct="1">
              <a:spcBef>
                <a:spcPts val="100"/>
              </a:spcBef>
              <a:buNone/>
            </a:pPr>
            <a:r>
              <a:rPr lang="zh-CN" altLang="x-none" sz="1100" b="1">
                <a:solidFill>
                  <a:srgbClr val="FFFFFF"/>
                </a:solidFill>
                <a:latin typeface="Arial" panose="020B0604020202020204" pitchFamily="34" charset="0"/>
              </a:rPr>
              <a:t>Ученическое самоуправление</a:t>
            </a:r>
            <a:endParaRPr lang="zh-CN" altLang="x-none" sz="1100" dirty="0">
              <a:latin typeface="Arial" panose="020B0604020202020204" pitchFamily="34" charset="0"/>
            </a:endParaRPr>
          </a:p>
          <a:p>
            <a:pPr marL="12700" eaLnBrk="1" hangingPunct="1">
              <a:buClr>
                <a:srgbClr val="1F3E5F"/>
              </a:buClr>
              <a:buNone/>
            </a:pPr>
            <a:endParaRPr lang="zh-CN" altLang="x-none" sz="1100" dirty="0">
              <a:latin typeface="Arial" panose="020B0604020202020204" pitchFamily="34" charset="0"/>
            </a:endParaRPr>
          </a:p>
          <a:p>
            <a:pPr marL="12700" eaLnBrk="1" hangingPunct="1">
              <a:spcBef>
                <a:spcPts val="665"/>
              </a:spcBef>
              <a:buClr>
                <a:srgbClr val="1F3E5F"/>
              </a:buClr>
              <a:buFont typeface="Wingdings" panose="05000000000000000000" pitchFamily="2" charset="2"/>
              <a:buChar char=""/>
            </a:pPr>
            <a:r>
              <a:rPr sz="1100" b="1" dirty="0">
                <a:solidFill>
                  <a:srgbClr val="A26811"/>
                </a:solidFill>
                <a:latin typeface="Arial" panose="020B0604020202020204" pitchFamily="34" charset="0"/>
              </a:rPr>
              <a:t>Совет старшеклассников</a:t>
            </a:r>
            <a:endParaRPr lang="zh-CN" altLang="x-none" sz="1100" dirty="0">
              <a:latin typeface="Arial" panose="020B0604020202020204" pitchFamily="34" charset="0"/>
            </a:endParaRPr>
          </a:p>
        </p:txBody>
      </p:sp>
      <p:sp>
        <p:nvSpPr>
          <p:cNvPr id="51254" name="object 59"/>
          <p:cNvSpPr/>
          <p:nvPr/>
        </p:nvSpPr>
        <p:spPr>
          <a:xfrm>
            <a:off x="9086850" y="304800"/>
            <a:ext cx="3105150" cy="6553200"/>
          </a:xfrm>
          <a:prstGeom prst="rect">
            <a:avLst/>
          </a:prstGeom>
          <a:blipFill rotWithShape="1">
            <a:blip r:embed="rId2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255" name="object 61"/>
          <p:cNvSpPr txBox="1"/>
          <p:nvPr/>
        </p:nvSpPr>
        <p:spPr>
          <a:xfrm>
            <a:off x="9067800" y="230188"/>
            <a:ext cx="2835275" cy="5949950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760730" eaLnBrk="1" hangingPunct="1">
              <a:spcBef>
                <a:spcPts val="100"/>
              </a:spcBef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marL="760730" eaLnBrk="1" hangingPunct="1">
              <a:spcBef>
                <a:spcPts val="1325"/>
              </a:spcBef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2 Победителя районного конкурса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/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«Права человека глазами Ребенка».  Работы были отправлены на  региональный этап конкурса.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Призер Всероссийского конкурса  "Моя семейная реликвия».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Призеры Районного конкурса  социальной рекламы «Новое  пространство России».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Победитель Районного конкурса  спикеров в позиции «Отрицание» 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Победитель Всероссийского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/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творческого литературного конкурса  "Проба пера».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Победитель районного Фестиваля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/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«Славянская радуга».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>
              <a:buSzPct val="91000"/>
              <a:buFont typeface="Wingdings" panose="05000000000000000000" pitchFamily="2" charset="2"/>
              <a:buChar char=""/>
            </a:pPr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Призёр VI Международного конкурса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/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научно-исследовательских и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marL="760730" eaLnBrk="1" hangingPunct="1"/>
            <a:r>
              <a:rPr lang="ru-RU" altLang="ru-RU" sz="1100" dirty="0">
                <a:solidFill>
                  <a:srgbClr val="0D0D0D"/>
                </a:solidFill>
                <a:latin typeface="Arial Black" panose="020B0A04020102020204" pitchFamily="34" charset="0"/>
              </a:rPr>
              <a:t>творческих работ учащихся «Старт в  науке»</a:t>
            </a:r>
            <a:endParaRPr lang="ru-RU" altLang="ru-RU" sz="1100" dirty="0">
              <a:latin typeface="Arial Black" panose="020B0A04020102020204" pitchFamily="34" charset="0"/>
            </a:endParaRPr>
          </a:p>
        </p:txBody>
      </p:sp>
      <p:sp>
        <p:nvSpPr>
          <p:cNvPr id="51256" name="object 63"/>
          <p:cNvSpPr txBox="1"/>
          <p:nvPr/>
        </p:nvSpPr>
        <p:spPr>
          <a:xfrm>
            <a:off x="152400" y="685800"/>
            <a:ext cx="8743950" cy="1304925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   Воспитательная модель  МБОУ ОЦ №2 предполагает развернутую систему воспитательной работы, основанную,  прежде всего на принципах личностно-ориентированного подхода, которая строится на основе различных  методик и технологий, что позволяет, развивать индивидуальные творческие способности  учащихся, реализовать идеи сотрудничества учителя и обучающегося, участия всех участников образовательного  процесса в улучшении окружающей жизни</a:t>
            </a: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.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>
                <a:alpha val="100000"/>
              </a:srgbClr>
            </a:gs>
            <a:gs pos="64999">
              <a:srgbClr val="F0EBD5">
                <a:alpha val="100000"/>
              </a:srgbClr>
            </a:gs>
            <a:gs pos="100000">
              <a:srgbClr val="D1C39F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0" y="0"/>
            <a:ext cx="2664786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20190111-WA014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67000" y="0"/>
            <a:ext cx="25908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20190111-WA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733800"/>
            <a:ext cx="3381233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90111-WA0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00" y="3733800"/>
            <a:ext cx="3505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190426-WA002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28000" y="457200"/>
            <a:ext cx="4064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90426-WA0028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57800" y="457200"/>
            <a:ext cx="2892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1\Desktop\фотки\ватсапп 2\IMG-20190222-WA0134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3124200"/>
            <a:ext cx="29718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1\Desktop\фотки\ватсапп 2\IMG-20190222-WA0135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71800" y="3048000"/>
            <a:ext cx="23622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12"/>
          <p:cNvSpPr>
            <a:spLocks noChangeArrowheads="1"/>
          </p:cNvSpPr>
          <p:nvPr/>
        </p:nvSpPr>
        <p:spPr bwMode="auto">
          <a:xfrm>
            <a:off x="6594475" y="65088"/>
            <a:ext cx="4454525" cy="360363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6985000" y="0"/>
            <a:ext cx="3759200" cy="39687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sz="2500" b="1" dirty="0">
                <a:solidFill>
                  <a:srgbClr val="FFFFFF"/>
                </a:solidFill>
                <a:latin typeface="Arial" panose="020B0604020202020204" pitchFamily="34" charset="0"/>
              </a:rPr>
              <a:t>Музейные уроки</a:t>
            </a:r>
            <a:endParaRPr lang="zh-CN" altLang="x-none" sz="2500">
              <a:latin typeface="Arial" panose="020B0604020202020204" pitchFamily="34" charset="0"/>
            </a:endParaRPr>
          </a:p>
        </p:txBody>
      </p:sp>
      <p:sp>
        <p:nvSpPr>
          <p:cNvPr id="16" name="object 12"/>
          <p:cNvSpPr>
            <a:spLocks noChangeArrowheads="1"/>
          </p:cNvSpPr>
          <p:nvPr/>
        </p:nvSpPr>
        <p:spPr bwMode="auto">
          <a:xfrm>
            <a:off x="76200" y="2667000"/>
            <a:ext cx="5216525" cy="3603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-381000" y="2667000"/>
            <a:ext cx="6172200" cy="396875"/>
          </a:xfrm>
          <a:prstGeom prst="rect">
            <a:avLst/>
          </a:prstGeom>
        </p:spPr>
        <p:txBody>
          <a:bodyPr lIns="0" tIns="12065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sz="2500" b="1" dirty="0">
                <a:solidFill>
                  <a:srgbClr val="FFFFFF"/>
                </a:solidFill>
                <a:latin typeface="Arial" panose="020B0604020202020204" pitchFamily="34" charset="0"/>
              </a:rPr>
              <a:t>Акция «Армейский чемоданчик»</a:t>
            </a:r>
            <a:endParaRPr lang="zh-CN" altLang="x-none" sz="25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Рисунок 4" descr="IMG-20181222-WA0038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3810000"/>
            <a:ext cx="355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190102-WA003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63000" y="0"/>
            <a:ext cx="34290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190110-WA003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40200" y="533400"/>
            <a:ext cx="4699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90114-WA004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63000" y="3048000"/>
            <a:ext cx="3429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190215-WA007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533400"/>
            <a:ext cx="4191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190218-WA002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05200" y="3829050"/>
            <a:ext cx="53848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https://sch2033v.mskobr.ru/files/Unarmy/unarmy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763000" y="5486401"/>
            <a:ext cx="34290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76200" y="3267670"/>
            <a:ext cx="1078050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Юнармейский отряд «Варяг»</a:t>
            </a:r>
            <a:endParaRPr kumimoji="0" lang="ru-RU" sz="5400" b="1" i="0" u="none" strike="noStrike" kern="1200" cap="none" spc="50" normalizeH="0" baseline="0" noProof="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200" y="-76200"/>
            <a:ext cx="8839199" cy="6924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900" b="1" i="0" u="none" strike="noStrike" kern="1200" cap="none" spc="50" normalizeH="0" baseline="0" noProof="0" dirty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35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Официальные мероприятия и встречи</a:t>
            </a:r>
            <a:endParaRPr kumimoji="0" lang="ru-RU" sz="3900" b="1" i="0" u="none" strike="noStrike" kern="1200" cap="none" spc="50" normalizeH="0" baseline="0" noProof="0" dirty="0">
              <a:ln w="11430"/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35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Рисунок 3" descr="IMG-20190127-WA0007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10400" y="2209800"/>
            <a:ext cx="1371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190221-WA007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05800" y="4419600"/>
            <a:ext cx="388620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90221-WA009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38600" y="2209800"/>
            <a:ext cx="1447800" cy="230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190221-WA013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331200" y="0"/>
            <a:ext cx="38608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190817-WA001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47625"/>
            <a:ext cx="4114800" cy="223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190817-WA0020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2400" y="2209800"/>
            <a:ext cx="4117200" cy="231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190418-WA006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-1" y="4495800"/>
            <a:ext cx="4114801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190426-WA003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305800" y="2209800"/>
            <a:ext cx="3886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190426-WA0104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4191000" y="0"/>
            <a:ext cx="4038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190317-WA0034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5412000" y="2209800"/>
            <a:ext cx="1674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190316-WA0015.jpg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4038600" y="4343400"/>
            <a:ext cx="4343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657600" y="1905000"/>
            <a:ext cx="5257800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000" b="1" i="0" u="none" strike="noStrike" kern="1200" cap="none" spc="50" normalizeH="0" baseline="0" noProof="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Юнармейский отряд «Варяг»</a:t>
            </a:r>
            <a:endParaRPr kumimoji="0" lang="ru-RU" sz="30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" y="4114800"/>
            <a:ext cx="11506200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000" b="1" i="0" u="none" strike="noStrike" kern="1200" cap="none" spc="50" normalizeH="0" baseline="0" noProof="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участник школьных, районных и республиканских мероприятий</a:t>
            </a:r>
            <a:endParaRPr kumimoji="0" lang="ru-RU" sz="30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62200" y="6380202"/>
            <a:ext cx="9220200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000" b="1" i="0" u="none" strike="noStrike" kern="1200" cap="none" spc="50" normalizeH="0" baseline="0" noProof="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Насчитывает 90 обучающихся 1-10 классов</a:t>
            </a:r>
            <a:endParaRPr kumimoji="0" lang="ru-RU" sz="30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0" y="0"/>
            <a:ext cx="3810000" cy="282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0"/>
            <a:ext cx="3276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53400" y="-1"/>
            <a:ext cx="4038600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0" y="2743200"/>
            <a:ext cx="6096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628900"/>
            <a:ext cx="59436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http://mbdou17pavlovo.ucoz.com/profs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57600" y="0"/>
            <a:ext cx="1219200" cy="26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743200"/>
            <a:ext cx="6096000" cy="70675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50" normalizeH="0" baseline="0" noProof="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Учителя МБОУ ОЦ № 2 </a:t>
            </a:r>
            <a:endParaRPr kumimoji="0" lang="ru-RU" sz="20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50" normalizeH="0" baseline="0" noProof="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участники Профсоюзных мероприятий</a:t>
            </a:r>
            <a:endParaRPr kumimoji="0" lang="ru-RU" sz="20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63675" y="304800"/>
            <a:ext cx="3854450" cy="752475"/>
          </a:xfrm>
        </p:spPr>
        <p:txBody>
          <a:bodyPr vert="horz" wrap="square" lIns="0" tIns="13335" rIns="0" bIns="0" numCol="1" rtlCol="0" anchor="ctr" anchorCtr="0" compatLnSpc="1">
            <a:spAutoFit/>
          </a:bodyPr>
          <a:p>
            <a:pPr marL="12700" indent="0" algn="l" defTabSz="914400">
              <a:spcBef>
                <a:spcPts val="100"/>
              </a:spcBef>
              <a:buNone/>
              <a:tabLst>
                <a:tab pos="720725" algn="l"/>
              </a:tabLst>
            </a:pPr>
            <a:r>
              <a:rPr sz="1200" b="1" dirty="0">
                <a:solidFill>
                  <a:srgbClr val="632523"/>
                </a:solidFill>
              </a:rPr>
              <a:t>                    </a:t>
            </a:r>
            <a:r>
              <a:rPr sz="14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Детско-юношеская дружина</a:t>
            </a:r>
            <a:br>
              <a:rPr sz="14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sz="20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   ПОЖАРНЫЕ    РОССИИ »</a:t>
            </a:r>
            <a:br>
              <a:rPr sz="20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400" b="1" dirty="0">
                <a:solidFill>
                  <a:srgbClr val="632523"/>
                </a:solidFill>
                <a:cs typeface="Arial" panose="020B0604020202020204" pitchFamily="34" charset="0"/>
              </a:rPr>
              <a:t>                                   </a:t>
            </a:r>
            <a:endParaRPr lang="zh-CN" altLang="x-none" sz="1800" b="1">
              <a:solidFill>
                <a:srgbClr val="63252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39413" y="622300"/>
            <a:ext cx="1474788" cy="269875"/>
          </a:xfrm>
          <a:prstGeom prst="rect">
            <a:avLst/>
          </a:prstGeom>
        </p:spPr>
        <p:txBody>
          <a:bodyPr lIns="0" tIns="98425" rIns="0" bIns="0">
            <a:spAutoFit/>
          </a:bodyPr>
          <a:lstStyle/>
          <a:p>
            <a:pPr marL="22225" marR="0" defTabSz="914400" eaLnBrk="1" hangingPunct="1">
              <a:spcBef>
                <a:spcPts val="775"/>
              </a:spcBef>
              <a:buClrTx/>
              <a:buSzTx/>
              <a:buFontTx/>
              <a:buNone/>
              <a:defRPr/>
            </a:pPr>
            <a:r>
              <a:rPr kumimoji="0" sz="1100" u="sng" kern="1200" cap="none" spc="0" normalizeH="0" baseline="0" noProof="0" dirty="0">
                <a:solidFill>
                  <a:srgbClr val="7E7E7E"/>
                </a:solidFill>
                <a:uFill>
                  <a:solidFill>
                    <a:srgbClr val="AEABAB"/>
                  </a:solidFill>
                </a:uFill>
                <a:latin typeface="Times New Roman" panose="02020603050405020304"/>
                <a:ea typeface="+mn-ea"/>
                <a:cs typeface="Times New Roman" panose="02020603050405020304"/>
              </a:rPr>
              <a:t>  </a:t>
            </a:r>
            <a:endParaRPr kumimoji="0" sz="1000" kern="1200" cap="none" spc="0" normalizeH="0" baseline="0" noProof="0" dirty="0">
              <a:latin typeface="Arial Black" panose="020B0A04020102020204"/>
              <a:ea typeface="+mn-ea"/>
              <a:cs typeface="Arial Black" panose="020B0A04020102020204"/>
            </a:endParaRPr>
          </a:p>
        </p:txBody>
      </p:sp>
      <p:sp>
        <p:nvSpPr>
          <p:cNvPr id="63492" name="object 20"/>
          <p:cNvSpPr/>
          <p:nvPr/>
        </p:nvSpPr>
        <p:spPr>
          <a:xfrm>
            <a:off x="228600" y="1676400"/>
            <a:ext cx="4114800" cy="24733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b="1" dirty="0">
                <a:latin typeface="Calibri" panose="020F0502020204030204" pitchFamily="34" charset="0"/>
              </a:rPr>
              <a:t>   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дружины «Юные пожарные России» является  одним из проектов  по реализации в Республике Адыгея государственной политики в области воспитания подрастающего поколения:               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создания благоприятных условий для гармоничного развития личности детей;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формирования нравственных ценностей и ориентиров здорового образа жизни,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также военно-патриотического воспитания;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программа  ДЮП соответствует основным направлениям внеурочной деятельности в рамках реализации ФГОС 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3" name="object 21"/>
          <p:cNvSpPr/>
          <p:nvPr/>
        </p:nvSpPr>
        <p:spPr>
          <a:xfrm>
            <a:off x="227013" y="1184275"/>
            <a:ext cx="4192587" cy="4751388"/>
          </a:xfrm>
          <a:custGeom>
            <a:avLst/>
            <a:gdLst>
              <a:gd name="txL" fmla="*/ 0 w 4465320"/>
              <a:gd name="txT" fmla="*/ 0 h 4752340"/>
              <a:gd name="txR" fmla="*/ 4465320 w 4465320"/>
              <a:gd name="txB" fmla="*/ 4752340 h 4752340"/>
            </a:gdLst>
            <a:ahLst/>
            <a:cxnLst>
              <a:cxn ang="0">
                <a:pos x="1155" y="694597"/>
              </a:cxn>
              <a:cxn ang="0">
                <a:pos x="10183" y="599469"/>
              </a:cxn>
              <a:cxn ang="0">
                <a:pos x="27687" y="508497"/>
              </a:cxn>
              <a:cxn ang="0">
                <a:pos x="53096" y="422468"/>
              </a:cxn>
              <a:cxn ang="0">
                <a:pos x="85840" y="342166"/>
              </a:cxn>
              <a:cxn ang="0">
                <a:pos x="125343" y="268375"/>
              </a:cxn>
              <a:cxn ang="0">
                <a:pos x="171034" y="201882"/>
              </a:cxn>
              <a:cxn ang="0">
                <a:pos x="222341" y="143460"/>
              </a:cxn>
              <a:cxn ang="0">
                <a:pos x="278691" y="93905"/>
              </a:cxn>
              <a:cxn ang="0">
                <a:pos x="339511" y="53997"/>
              </a:cxn>
              <a:cxn ang="0">
                <a:pos x="404229" y="24521"/>
              </a:cxn>
              <a:cxn ang="0">
                <a:pos x="472274" y="6262"/>
              </a:cxn>
              <a:cxn ang="0">
                <a:pos x="543071" y="0"/>
              </a:cxn>
              <a:cxn ang="0">
                <a:pos x="2751005" y="1583"/>
              </a:cxn>
              <a:cxn ang="0">
                <a:pos x="2820491" y="13939"/>
              </a:cxn>
              <a:cxn ang="0">
                <a:pos x="2886939" y="37905"/>
              </a:cxn>
              <a:cxn ang="0">
                <a:pos x="2949777" y="72695"/>
              </a:cxn>
              <a:cxn ang="0">
                <a:pos x="3008431" y="117525"/>
              </a:cxn>
              <a:cxn ang="0">
                <a:pos x="3062331" y="171613"/>
              </a:cxn>
              <a:cxn ang="0">
                <a:pos x="3110903" y="234167"/>
              </a:cxn>
              <a:cxn ang="0">
                <a:pos x="3153575" y="304409"/>
              </a:cxn>
              <a:cxn ang="0">
                <a:pos x="3189771" y="381553"/>
              </a:cxn>
              <a:cxn ang="0">
                <a:pos x="3218921" y="464818"/>
              </a:cxn>
              <a:cxn ang="0">
                <a:pos x="3240452" y="553414"/>
              </a:cxn>
              <a:cxn ang="0">
                <a:pos x="3253792" y="646559"/>
              </a:cxn>
              <a:cxn ang="0">
                <a:pos x="3258365" y="743474"/>
              </a:cxn>
              <a:cxn ang="0">
                <a:pos x="3257208" y="4052477"/>
              </a:cxn>
              <a:cxn ang="0">
                <a:pos x="3248181" y="4147612"/>
              </a:cxn>
              <a:cxn ang="0">
                <a:pos x="3230674" y="4238587"/>
              </a:cxn>
              <a:cxn ang="0">
                <a:pos x="3205261" y="4324618"/>
              </a:cxn>
              <a:cxn ang="0">
                <a:pos x="3172517" y="4404918"/>
              </a:cxn>
              <a:cxn ang="0">
                <a:pos x="3133013" y="4478711"/>
              </a:cxn>
              <a:cxn ang="0">
                <a:pos x="3087320" y="4545205"/>
              </a:cxn>
              <a:cxn ang="0">
                <a:pos x="3036011" y="4603618"/>
              </a:cxn>
              <a:cxn ang="0">
                <a:pos x="2979663" y="4653168"/>
              </a:cxn>
              <a:cxn ang="0">
                <a:pos x="2918845" y="4693072"/>
              </a:cxn>
              <a:cxn ang="0">
                <a:pos x="2854131" y="4722550"/>
              </a:cxn>
              <a:cxn ang="0">
                <a:pos x="2786091" y="4740810"/>
              </a:cxn>
              <a:cxn ang="0">
                <a:pos x="2715306" y="4747073"/>
              </a:cxn>
              <a:cxn ang="0">
                <a:pos x="507362" y="4745489"/>
              </a:cxn>
              <a:cxn ang="0">
                <a:pos x="437872" y="4733128"/>
              </a:cxn>
              <a:cxn ang="0">
                <a:pos x="371419" y="4709168"/>
              </a:cxn>
              <a:cxn ang="0">
                <a:pos x="308579" y="4674375"/>
              </a:cxn>
              <a:cxn ang="0">
                <a:pos x="249922" y="4629556"/>
              </a:cxn>
              <a:cxn ang="0">
                <a:pos x="196022" y="4575467"/>
              </a:cxn>
              <a:cxn ang="0">
                <a:pos x="147451" y="4512916"/>
              </a:cxn>
              <a:cxn ang="0">
                <a:pos x="104781" y="4442678"/>
              </a:cxn>
              <a:cxn ang="0">
                <a:pos x="68587" y="4365533"/>
              </a:cxn>
              <a:cxn ang="0">
                <a:pos x="39439" y="4282270"/>
              </a:cxn>
              <a:cxn ang="0">
                <a:pos x="17909" y="4193668"/>
              </a:cxn>
              <a:cxn ang="0">
                <a:pos x="4573" y="4100514"/>
              </a:cxn>
              <a:cxn ang="0">
                <a:pos x="0" y="4003595"/>
              </a:cxn>
            </a:cxnLst>
            <a:rect l="txL" t="txT" r="txR" b="txB"/>
            <a:pathLst>
              <a:path w="4465320" h="4752340">
                <a:moveTo>
                  <a:pt x="0" y="744219"/>
                </a:moveTo>
                <a:lnTo>
                  <a:pt x="1583" y="695292"/>
                </a:lnTo>
                <a:lnTo>
                  <a:pt x="6266" y="647209"/>
                </a:lnTo>
                <a:lnTo>
                  <a:pt x="13953" y="600069"/>
                </a:lnTo>
                <a:lnTo>
                  <a:pt x="24544" y="553969"/>
                </a:lnTo>
                <a:lnTo>
                  <a:pt x="37942" y="509007"/>
                </a:lnTo>
                <a:lnTo>
                  <a:pt x="54048" y="465283"/>
                </a:lnTo>
                <a:lnTo>
                  <a:pt x="72764" y="422893"/>
                </a:lnTo>
                <a:lnTo>
                  <a:pt x="93993" y="381936"/>
                </a:lnTo>
                <a:lnTo>
                  <a:pt x="117636" y="342511"/>
                </a:lnTo>
                <a:lnTo>
                  <a:pt x="143595" y="304714"/>
                </a:lnTo>
                <a:lnTo>
                  <a:pt x="171772" y="268645"/>
                </a:lnTo>
                <a:lnTo>
                  <a:pt x="202069" y="234402"/>
                </a:lnTo>
                <a:lnTo>
                  <a:pt x="234389" y="202082"/>
                </a:lnTo>
                <a:lnTo>
                  <a:pt x="268632" y="171783"/>
                </a:lnTo>
                <a:lnTo>
                  <a:pt x="304700" y="143605"/>
                </a:lnTo>
                <a:lnTo>
                  <a:pt x="342497" y="117645"/>
                </a:lnTo>
                <a:lnTo>
                  <a:pt x="381923" y="94000"/>
                </a:lnTo>
                <a:lnTo>
                  <a:pt x="422881" y="72770"/>
                </a:lnTo>
                <a:lnTo>
                  <a:pt x="465272" y="54052"/>
                </a:lnTo>
                <a:lnTo>
                  <a:pt x="508999" y="37945"/>
                </a:lnTo>
                <a:lnTo>
                  <a:pt x="553963" y="24546"/>
                </a:lnTo>
                <a:lnTo>
                  <a:pt x="600067" y="13954"/>
                </a:lnTo>
                <a:lnTo>
                  <a:pt x="647211" y="6267"/>
                </a:lnTo>
                <a:lnTo>
                  <a:pt x="695299" y="1583"/>
                </a:lnTo>
                <a:lnTo>
                  <a:pt x="744232" y="0"/>
                </a:lnTo>
                <a:lnTo>
                  <a:pt x="3721100" y="0"/>
                </a:lnTo>
                <a:lnTo>
                  <a:pt x="3770027" y="1583"/>
                </a:lnTo>
                <a:lnTo>
                  <a:pt x="3818110" y="6267"/>
                </a:lnTo>
                <a:lnTo>
                  <a:pt x="3865250" y="13954"/>
                </a:lnTo>
                <a:lnTo>
                  <a:pt x="3911350" y="24546"/>
                </a:lnTo>
                <a:lnTo>
                  <a:pt x="3956312" y="37945"/>
                </a:lnTo>
                <a:lnTo>
                  <a:pt x="4000036" y="54052"/>
                </a:lnTo>
                <a:lnTo>
                  <a:pt x="4042426" y="72770"/>
                </a:lnTo>
                <a:lnTo>
                  <a:pt x="4083383" y="94000"/>
                </a:lnTo>
                <a:lnTo>
                  <a:pt x="4122808" y="117645"/>
                </a:lnTo>
                <a:lnTo>
                  <a:pt x="4160605" y="143605"/>
                </a:lnTo>
                <a:lnTo>
                  <a:pt x="4196674" y="171783"/>
                </a:lnTo>
                <a:lnTo>
                  <a:pt x="4230917" y="202082"/>
                </a:lnTo>
                <a:lnTo>
                  <a:pt x="4263237" y="234402"/>
                </a:lnTo>
                <a:lnTo>
                  <a:pt x="4293536" y="268645"/>
                </a:lnTo>
                <a:lnTo>
                  <a:pt x="4321714" y="304714"/>
                </a:lnTo>
                <a:lnTo>
                  <a:pt x="4347674" y="342511"/>
                </a:lnTo>
                <a:lnTo>
                  <a:pt x="4371319" y="381936"/>
                </a:lnTo>
                <a:lnTo>
                  <a:pt x="4392549" y="422893"/>
                </a:lnTo>
                <a:lnTo>
                  <a:pt x="4411267" y="465283"/>
                </a:lnTo>
                <a:lnTo>
                  <a:pt x="4427374" y="509007"/>
                </a:lnTo>
                <a:lnTo>
                  <a:pt x="4440773" y="553969"/>
                </a:lnTo>
                <a:lnTo>
                  <a:pt x="4451365" y="600069"/>
                </a:lnTo>
                <a:lnTo>
                  <a:pt x="4459052" y="647209"/>
                </a:lnTo>
                <a:lnTo>
                  <a:pt x="4463736" y="695292"/>
                </a:lnTo>
                <a:lnTo>
                  <a:pt x="4465320" y="744219"/>
                </a:lnTo>
                <a:lnTo>
                  <a:pt x="4465320" y="4007612"/>
                </a:lnTo>
                <a:lnTo>
                  <a:pt x="4463736" y="4056543"/>
                </a:lnTo>
                <a:lnTo>
                  <a:pt x="4459052" y="4104629"/>
                </a:lnTo>
                <a:lnTo>
                  <a:pt x="4451365" y="4151773"/>
                </a:lnTo>
                <a:lnTo>
                  <a:pt x="4440773" y="4197875"/>
                </a:lnTo>
                <a:lnTo>
                  <a:pt x="4427374" y="4242838"/>
                </a:lnTo>
                <a:lnTo>
                  <a:pt x="4411267" y="4286564"/>
                </a:lnTo>
                <a:lnTo>
                  <a:pt x="4392549" y="4328955"/>
                </a:lnTo>
                <a:lnTo>
                  <a:pt x="4371319" y="4369912"/>
                </a:lnTo>
                <a:lnTo>
                  <a:pt x="4347674" y="4409337"/>
                </a:lnTo>
                <a:lnTo>
                  <a:pt x="4321714" y="4447133"/>
                </a:lnTo>
                <a:lnTo>
                  <a:pt x="4293536" y="4483202"/>
                </a:lnTo>
                <a:lnTo>
                  <a:pt x="4263237" y="4517444"/>
                </a:lnTo>
                <a:lnTo>
                  <a:pt x="4230917" y="4549763"/>
                </a:lnTo>
                <a:lnTo>
                  <a:pt x="4196674" y="4580060"/>
                </a:lnTo>
                <a:lnTo>
                  <a:pt x="4160605" y="4608237"/>
                </a:lnTo>
                <a:lnTo>
                  <a:pt x="4122808" y="4634196"/>
                </a:lnTo>
                <a:lnTo>
                  <a:pt x="4083383" y="4657839"/>
                </a:lnTo>
                <a:lnTo>
                  <a:pt x="4042426" y="4679067"/>
                </a:lnTo>
                <a:lnTo>
                  <a:pt x="4000036" y="4697784"/>
                </a:lnTo>
                <a:lnTo>
                  <a:pt x="3956312" y="4713890"/>
                </a:lnTo>
                <a:lnTo>
                  <a:pt x="3911350" y="4727287"/>
                </a:lnTo>
                <a:lnTo>
                  <a:pt x="3865250" y="4737878"/>
                </a:lnTo>
                <a:lnTo>
                  <a:pt x="3818110" y="4745565"/>
                </a:lnTo>
                <a:lnTo>
                  <a:pt x="3770027" y="4750248"/>
                </a:lnTo>
                <a:lnTo>
                  <a:pt x="3721100" y="4751832"/>
                </a:lnTo>
                <a:lnTo>
                  <a:pt x="744232" y="4751832"/>
                </a:lnTo>
                <a:lnTo>
                  <a:pt x="695299" y="4750248"/>
                </a:lnTo>
                <a:lnTo>
                  <a:pt x="647211" y="4745565"/>
                </a:lnTo>
                <a:lnTo>
                  <a:pt x="600067" y="4737878"/>
                </a:lnTo>
                <a:lnTo>
                  <a:pt x="553963" y="4727287"/>
                </a:lnTo>
                <a:lnTo>
                  <a:pt x="508999" y="4713890"/>
                </a:lnTo>
                <a:lnTo>
                  <a:pt x="465272" y="4697784"/>
                </a:lnTo>
                <a:lnTo>
                  <a:pt x="422881" y="4679067"/>
                </a:lnTo>
                <a:lnTo>
                  <a:pt x="381923" y="4657839"/>
                </a:lnTo>
                <a:lnTo>
                  <a:pt x="342497" y="4634196"/>
                </a:lnTo>
                <a:lnTo>
                  <a:pt x="304700" y="4608237"/>
                </a:lnTo>
                <a:lnTo>
                  <a:pt x="268632" y="4580060"/>
                </a:lnTo>
                <a:lnTo>
                  <a:pt x="234389" y="4549763"/>
                </a:lnTo>
                <a:lnTo>
                  <a:pt x="202069" y="4517444"/>
                </a:lnTo>
                <a:lnTo>
                  <a:pt x="171772" y="4483202"/>
                </a:lnTo>
                <a:lnTo>
                  <a:pt x="143595" y="4447133"/>
                </a:lnTo>
                <a:lnTo>
                  <a:pt x="117636" y="4409337"/>
                </a:lnTo>
                <a:lnTo>
                  <a:pt x="93993" y="4369912"/>
                </a:lnTo>
                <a:lnTo>
                  <a:pt x="72764" y="4328955"/>
                </a:lnTo>
                <a:lnTo>
                  <a:pt x="54048" y="4286564"/>
                </a:lnTo>
                <a:lnTo>
                  <a:pt x="37942" y="4242838"/>
                </a:lnTo>
                <a:lnTo>
                  <a:pt x="24544" y="4197875"/>
                </a:lnTo>
                <a:lnTo>
                  <a:pt x="13953" y="4151773"/>
                </a:lnTo>
                <a:lnTo>
                  <a:pt x="6266" y="4104629"/>
                </a:lnTo>
                <a:lnTo>
                  <a:pt x="1583" y="4056543"/>
                </a:lnTo>
                <a:lnTo>
                  <a:pt x="0" y="4007612"/>
                </a:lnTo>
                <a:lnTo>
                  <a:pt x="0" y="744219"/>
                </a:lnTo>
                <a:close/>
              </a:path>
            </a:pathLst>
          </a:custGeom>
          <a:noFill/>
          <a:ln w="9143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4938" y="1576388"/>
            <a:ext cx="3225800" cy="3810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marR="0" defTabSz="914400" eaLnBrk="1" hangingPunct="1">
              <a:spcBef>
                <a:spcPts val="105"/>
              </a:spcBef>
              <a:buClrTx/>
              <a:buSzTx/>
              <a:buFontTx/>
              <a:buNone/>
              <a:defRPr/>
            </a:pPr>
            <a:r>
              <a:rPr kumimoji="0" lang="ru-RU" sz="1100" b="1" kern="1200" cap="none" spc="-80" normalizeH="0" baseline="0" noProof="0" dirty="0">
                <a:solidFill>
                  <a:srgbClr val="404040"/>
                </a:solidFill>
                <a:latin typeface="+mj-lt"/>
                <a:ea typeface="+mn-ea"/>
                <a:cs typeface="Arial Black" panose="020B0A04020102020204"/>
              </a:rPr>
              <a:t> </a:t>
            </a:r>
            <a:r>
              <a:rPr kumimoji="0" lang="ru-RU" sz="1200" b="1" kern="1200" cap="none" spc="0" normalizeH="0" baseline="0" noProof="0" dirty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200" b="1" kern="1200" cap="none" spc="0" normalizeH="0" baseline="0" noProof="0" dirty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12700" marR="0" defTabSz="914400" eaLnBrk="1" hangingPunct="1">
              <a:spcBef>
                <a:spcPts val="105"/>
              </a:spcBef>
              <a:buClrTx/>
              <a:buSzTx/>
              <a:buFontTx/>
              <a:buNone/>
              <a:defRPr/>
            </a:pPr>
            <a:endParaRPr kumimoji="0" sz="1100" b="1" kern="1200" cap="none" spc="0" normalizeH="0" baseline="0" noProof="0" dirty="0">
              <a:latin typeface="Arial Black" panose="020B0A04020102020204"/>
              <a:ea typeface="+mn-ea"/>
              <a:cs typeface="Arial Black" panose="020B0A04020102020204"/>
            </a:endParaRPr>
          </a:p>
        </p:txBody>
      </p:sp>
      <p:sp>
        <p:nvSpPr>
          <p:cNvPr id="63495" name="object 27"/>
          <p:cNvSpPr txBox="1"/>
          <p:nvPr/>
        </p:nvSpPr>
        <p:spPr>
          <a:xfrm>
            <a:off x="774700" y="4894263"/>
            <a:ext cx="3775075" cy="182562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</a:pP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34000" y="228600"/>
            <a:ext cx="6858000" cy="749300"/>
          </a:xfrm>
          <a:custGeom>
            <a:avLst/>
            <a:gdLst/>
            <a:ahLst/>
            <a:cxnLst/>
            <a:rect l="l" t="t" r="r" b="b"/>
            <a:pathLst>
              <a:path w="2737484" h="576580">
                <a:moveTo>
                  <a:pt x="0" y="576072"/>
                </a:moveTo>
                <a:lnTo>
                  <a:pt x="2737104" y="576072"/>
                </a:lnTo>
                <a:lnTo>
                  <a:pt x="2737104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   «Девиз дружины: «Нам не страшны  ни огонь, </a:t>
            </a:r>
            <a:endParaRPr sz="2400" b="1" dirty="0">
              <a:solidFill>
                <a:srgbClr val="632523"/>
              </a:solidFill>
              <a:latin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sz="2400" b="1" dirty="0">
                <a:solidFill>
                  <a:srgbClr val="632523"/>
                </a:solidFill>
                <a:latin typeface="Times New Roman" panose="02020603050405020304" pitchFamily="18" charset="0"/>
              </a:rPr>
              <a:t>ни  дым! Братству пожарных  будем верны!» </a:t>
            </a:r>
            <a:endParaRPr sz="2400" b="1" dirty="0">
              <a:solidFill>
                <a:srgbClr val="632523"/>
              </a:solidFill>
              <a:latin typeface="Calibri" panose="020F0502020204030204" pitchFamily="34" charset="0"/>
            </a:endParaRPr>
          </a:p>
          <a:p>
            <a:pPr lvl="0" eaLnBrk="1" hangingPunct="1">
              <a:buNone/>
            </a:pPr>
            <a:endParaRPr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3497" name="object 52"/>
          <p:cNvSpPr/>
          <p:nvPr/>
        </p:nvSpPr>
        <p:spPr>
          <a:xfrm>
            <a:off x="1143000" y="6096000"/>
            <a:ext cx="2971800" cy="61595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pic>
        <p:nvPicPr>
          <p:cNvPr id="63498" name="Рисунок 53" descr="C:\Users\Алена\Downloads\ДЮ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13716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3499" name="Группа 54"/>
          <p:cNvGrpSpPr/>
          <p:nvPr/>
        </p:nvGrpSpPr>
        <p:grpSpPr>
          <a:xfrm>
            <a:off x="6858000" y="2057400"/>
            <a:ext cx="5135563" cy="4284663"/>
            <a:chOff x="520" y="8929"/>
            <a:chExt cx="10826" cy="6301"/>
          </a:xfrm>
        </p:grpSpPr>
        <p:sp>
          <p:nvSpPr>
            <p:cNvPr id="56" name="AutoShape 48"/>
            <p:cNvSpPr>
              <a:spLocks noChangeArrowheads="1"/>
            </p:cNvSpPr>
            <p:nvPr/>
          </p:nvSpPr>
          <p:spPr bwMode="auto">
            <a:xfrm>
              <a:off x="4054" y="11506"/>
              <a:ext cx="3899" cy="728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2000" b="1" dirty="0">
                  <a:solidFill>
                    <a:srgbClr val="C0504D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ДЮП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AutoShape 49"/>
            <p:cNvSpPr>
              <a:spLocks noChangeArrowheads="1"/>
            </p:cNvSpPr>
            <p:nvPr/>
          </p:nvSpPr>
          <p:spPr bwMode="auto">
            <a:xfrm>
              <a:off x="570" y="9071"/>
              <a:ext cx="3547" cy="1116"/>
            </a:xfrm>
            <a:prstGeom prst="roundRect">
              <a:avLst>
                <a:gd name="adj" fmla="val 0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1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Администрация МО «Майкопский район»</a:t>
              </a:r>
              <a:endParaRPr sz="10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AutoShape 50"/>
            <p:cNvSpPr>
              <a:spLocks noChangeArrowheads="1"/>
            </p:cNvSpPr>
            <p:nvPr/>
          </p:nvSpPr>
          <p:spPr bwMode="auto">
            <a:xfrm>
              <a:off x="570" y="10524"/>
              <a:ext cx="2992" cy="770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МУЗЕЙ  МЧС</a:t>
              </a:r>
              <a:endParaRPr sz="9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AutoShape 51"/>
            <p:cNvSpPr>
              <a:spLocks noChangeArrowheads="1"/>
            </p:cNvSpPr>
            <p:nvPr/>
          </p:nvSpPr>
          <p:spPr bwMode="auto">
            <a:xfrm>
              <a:off x="4375" y="12627"/>
              <a:ext cx="3370" cy="976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УЧРЕЖДЕНИЯ КУЛЬТУРЫ И СПОРТА</a:t>
              </a:r>
              <a:endParaRPr sz="8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AutoShape 52"/>
            <p:cNvSpPr>
              <a:spLocks noChangeArrowheads="1"/>
            </p:cNvSpPr>
            <p:nvPr/>
          </p:nvSpPr>
          <p:spPr bwMode="auto">
            <a:xfrm>
              <a:off x="8542" y="11649"/>
              <a:ext cx="2804" cy="1387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ФГКУ «1отряд </a:t>
              </a:r>
              <a:r>
                <a:rPr sz="1000" b="1" i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ФПС п</a:t>
              </a: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о РЕСПУБЛИКЕ АДЫГЕЯ»</a:t>
              </a:r>
              <a:endParaRPr sz="800" b="1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AutoShape 53"/>
            <p:cNvSpPr>
              <a:spLocks noChangeArrowheads="1"/>
            </p:cNvSpPr>
            <p:nvPr/>
          </p:nvSpPr>
          <p:spPr bwMode="auto">
            <a:xfrm>
              <a:off x="7909" y="8929"/>
              <a:ext cx="3340" cy="1293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Администрация </a:t>
              </a:r>
              <a:r>
                <a:rPr sz="8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Краснооктябрьского </a:t>
              </a: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сельского </a:t>
              </a:r>
              <a:r>
                <a:rPr sz="11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поселения</a:t>
              </a:r>
              <a:endParaRPr sz="10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AutoShape 54"/>
            <p:cNvSpPr>
              <a:spLocks noChangeArrowheads="1"/>
            </p:cNvSpPr>
            <p:nvPr/>
          </p:nvSpPr>
          <p:spPr bwMode="auto">
            <a:xfrm>
              <a:off x="8615" y="10666"/>
              <a:ext cx="2727" cy="766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АРО ВДПО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3" name="AutoShape 55"/>
            <p:cNvSpPr>
              <a:spLocks noChangeArrowheads="1"/>
            </p:cNvSpPr>
            <p:nvPr/>
          </p:nvSpPr>
          <p:spPr bwMode="auto">
            <a:xfrm>
              <a:off x="520" y="11679"/>
              <a:ext cx="3089" cy="985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СМИ</a:t>
              </a:r>
              <a:endParaRPr sz="14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4" name="AutoShape 56"/>
            <p:cNvSpPr>
              <a:spLocks noChangeArrowheads="1"/>
            </p:cNvSpPr>
            <p:nvPr/>
          </p:nvSpPr>
          <p:spPr bwMode="auto">
            <a:xfrm>
              <a:off x="4553" y="14102"/>
              <a:ext cx="3196" cy="1128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АДМИНИСТРАЦИЯ </a:t>
              </a:r>
              <a:endParaRPr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ШКОЛЫ</a:t>
              </a:r>
              <a:endParaRPr sz="8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5" name="AutoShape 57"/>
            <p:cNvSpPr>
              <a:spLocks noChangeArrowheads="1"/>
            </p:cNvSpPr>
            <p:nvPr/>
          </p:nvSpPr>
          <p:spPr bwMode="auto">
            <a:xfrm>
              <a:off x="681" y="13411"/>
              <a:ext cx="2517" cy="11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9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МЕДРАБОТНИК</a:t>
              </a:r>
              <a:endParaRPr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МБОУ СОШ №2</a:t>
              </a:r>
              <a:endParaRPr sz="10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6" name="AutoShape 58"/>
            <p:cNvSpPr>
              <a:spLocks noChangeArrowheads="1"/>
            </p:cNvSpPr>
            <p:nvPr/>
          </p:nvSpPr>
          <p:spPr bwMode="auto">
            <a:xfrm>
              <a:off x="8776" y="13488"/>
              <a:ext cx="2570" cy="1228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eaLnBrk="1" hangingPunct="1">
                <a:lnSpc>
                  <a:spcPct val="115000"/>
                </a:lnSpc>
                <a:buNone/>
              </a:pPr>
              <a:r>
                <a:rPr sz="11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Социальный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15000"/>
                </a:lnSpc>
                <a:buNone/>
              </a:pPr>
              <a:r>
                <a:rPr sz="11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  ПЕДАГОГ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67" name="AutoShape 59"/>
            <p:cNvCxnSpPr>
              <a:cxnSpLocks noChangeShapeType="1"/>
              <a:stCxn id="79" idx="2"/>
            </p:cNvCxnSpPr>
            <p:nvPr/>
          </p:nvCxnSpPr>
          <p:spPr bwMode="auto">
            <a:xfrm rot="16200000" flipH="1">
              <a:off x="5694" y="11194"/>
              <a:ext cx="663" cy="27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68" name="AutoShape 60"/>
            <p:cNvCxnSpPr>
              <a:cxnSpLocks noChangeShapeType="1"/>
            </p:cNvCxnSpPr>
            <p:nvPr/>
          </p:nvCxnSpPr>
          <p:spPr bwMode="auto">
            <a:xfrm rot="5400000">
              <a:off x="7685" y="10805"/>
              <a:ext cx="988" cy="686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69" name="AutoShape 61"/>
            <p:cNvCxnSpPr>
              <a:cxnSpLocks noChangeShapeType="1"/>
            </p:cNvCxnSpPr>
            <p:nvPr/>
          </p:nvCxnSpPr>
          <p:spPr bwMode="auto">
            <a:xfrm>
              <a:off x="9837" y="10162"/>
              <a:ext cx="0" cy="430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0" name="AutoShape 62"/>
            <p:cNvCxnSpPr>
              <a:cxnSpLocks noChangeShapeType="1"/>
            </p:cNvCxnSpPr>
            <p:nvPr/>
          </p:nvCxnSpPr>
          <p:spPr bwMode="auto">
            <a:xfrm rot="16200000" flipH="1">
              <a:off x="3586" y="10869"/>
              <a:ext cx="873" cy="579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1" name="AutoShape 63"/>
            <p:cNvCxnSpPr>
              <a:cxnSpLocks noChangeShapeType="1"/>
            </p:cNvCxnSpPr>
            <p:nvPr/>
          </p:nvCxnSpPr>
          <p:spPr bwMode="auto">
            <a:xfrm flipH="1">
              <a:off x="7963" y="11973"/>
              <a:ext cx="452" cy="0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2" name="AutoShape 64"/>
            <p:cNvCxnSpPr>
              <a:cxnSpLocks noChangeShapeType="1"/>
            </p:cNvCxnSpPr>
            <p:nvPr/>
          </p:nvCxnSpPr>
          <p:spPr bwMode="auto">
            <a:xfrm>
              <a:off x="3636" y="11973"/>
              <a:ext cx="452" cy="0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3" name="AutoShape 65"/>
            <p:cNvCxnSpPr>
              <a:cxnSpLocks noChangeShapeType="1"/>
            </p:cNvCxnSpPr>
            <p:nvPr/>
          </p:nvCxnSpPr>
          <p:spPr bwMode="auto">
            <a:xfrm rot="5400000" flipH="1" flipV="1">
              <a:off x="5850" y="12501"/>
              <a:ext cx="453" cy="0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4" name="AutoShape 66"/>
            <p:cNvCxnSpPr>
              <a:cxnSpLocks noChangeShapeType="1"/>
            </p:cNvCxnSpPr>
            <p:nvPr/>
          </p:nvCxnSpPr>
          <p:spPr bwMode="auto">
            <a:xfrm>
              <a:off x="7748" y="13523"/>
              <a:ext cx="890" cy="579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5" name="AutoShape 67"/>
            <p:cNvCxnSpPr>
              <a:cxnSpLocks noChangeShapeType="1"/>
            </p:cNvCxnSpPr>
            <p:nvPr/>
          </p:nvCxnSpPr>
          <p:spPr bwMode="auto">
            <a:xfrm>
              <a:off x="6045" y="13673"/>
              <a:ext cx="3" cy="430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6" name="AutoShape 68"/>
            <p:cNvCxnSpPr>
              <a:cxnSpLocks noChangeShapeType="1"/>
            </p:cNvCxnSpPr>
            <p:nvPr/>
          </p:nvCxnSpPr>
          <p:spPr bwMode="auto">
            <a:xfrm rot="10800000" flipV="1">
              <a:off x="3251" y="13411"/>
              <a:ext cx="1124" cy="672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7" name="AutoShape 69"/>
            <p:cNvCxnSpPr>
              <a:cxnSpLocks noChangeShapeType="1"/>
              <a:stCxn id="65" idx="3"/>
            </p:cNvCxnSpPr>
            <p:nvPr/>
          </p:nvCxnSpPr>
          <p:spPr bwMode="auto">
            <a:xfrm flipV="1">
              <a:off x="3197" y="12053"/>
              <a:ext cx="1027" cy="1907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78" name="AutoShape 70"/>
            <p:cNvCxnSpPr>
              <a:cxnSpLocks noChangeShapeType="1"/>
            </p:cNvCxnSpPr>
            <p:nvPr/>
          </p:nvCxnSpPr>
          <p:spPr bwMode="auto">
            <a:xfrm flipH="1" flipV="1">
              <a:off x="7748" y="12067"/>
              <a:ext cx="934" cy="1618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sp>
          <p:nvSpPr>
            <p:cNvPr id="79" name="AutoShape 71"/>
            <p:cNvSpPr>
              <a:spLocks noChangeArrowheads="1"/>
            </p:cNvSpPr>
            <p:nvPr/>
          </p:nvSpPr>
          <p:spPr bwMode="auto">
            <a:xfrm>
              <a:off x="4720" y="8929"/>
              <a:ext cx="2587" cy="1947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buNone/>
              </a:pPr>
              <a:r>
                <a:rPr sz="10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Управление образования, культуры и спорта </a:t>
              </a:r>
              <a:r>
                <a:rPr sz="1100" b="1" dirty="0">
                  <a:solidFill>
                    <a:srgbClr val="365F9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МО «Майкопский район»</a:t>
              </a:r>
              <a:endParaRPr sz="10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81" name="AutoShape 73"/>
            <p:cNvCxnSpPr>
              <a:cxnSpLocks noChangeShapeType="1"/>
            </p:cNvCxnSpPr>
            <p:nvPr/>
          </p:nvCxnSpPr>
          <p:spPr bwMode="auto">
            <a:xfrm rot="-5400000">
              <a:off x="4471" y="9326"/>
              <a:ext cx="2" cy="495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  <p:cxnSp>
          <p:nvCxnSpPr>
            <p:cNvPr id="82" name="AutoShape 74"/>
            <p:cNvCxnSpPr>
              <a:cxnSpLocks noChangeShapeType="1"/>
            </p:cNvCxnSpPr>
            <p:nvPr/>
          </p:nvCxnSpPr>
          <p:spPr bwMode="auto">
            <a:xfrm flipH="1">
              <a:off x="6909" y="9968"/>
              <a:ext cx="867" cy="1571"/>
            </a:xfrm>
            <a:prstGeom prst="straightConnector1">
              <a:avLst/>
            </a:prstGeom>
            <a:noFill/>
            <a:ln w="28575">
              <a:solidFill>
                <a:schemeClr val="tx2">
                  <a:lumMod val="75000"/>
                  <a:lumOff val="0"/>
                </a:schemeClr>
              </a:solidFill>
              <a:round/>
              <a:tailEnd type="triangle" w="med" len="med"/>
            </a:ln>
          </p:spPr>
        </p:cxnSp>
      </p:grpSp>
      <p:sp>
        <p:nvSpPr>
          <p:cNvPr id="83" name="Блок-схема: знак завершения 82"/>
          <p:cNvSpPr/>
          <p:nvPr/>
        </p:nvSpPr>
        <p:spPr>
          <a:xfrm>
            <a:off x="6400800" y="1066800"/>
            <a:ext cx="5791200" cy="9144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4" name="object 34"/>
          <p:cNvSpPr/>
          <p:nvPr/>
        </p:nvSpPr>
        <p:spPr>
          <a:xfrm>
            <a:off x="6553200" y="1371600"/>
            <a:ext cx="5638800" cy="352425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p>
            <a:pPr eaLnBrk="1" hangingPunct="1">
              <a:buNone/>
            </a:pPr>
            <a:r>
              <a:rPr sz="1600" b="1" dirty="0">
                <a:latin typeface="Calibri" panose="020F0502020204030204" pitchFamily="34" charset="0"/>
              </a:rPr>
              <a:t>     </a:t>
            </a:r>
            <a:r>
              <a:rPr sz="1600" b="1" dirty="0">
                <a:solidFill>
                  <a:srgbClr val="632523"/>
                </a:solidFill>
                <a:latin typeface="Calibri" panose="020F0502020204030204" pitchFamily="34" charset="0"/>
              </a:rPr>
              <a:t>Схема взаимодействия ДЮП с различными организациями </a:t>
            </a:r>
            <a:endParaRPr lang="zh-CN" altLang="x-none" sz="1600">
              <a:solidFill>
                <a:srgbClr val="632523"/>
              </a:solidFill>
              <a:latin typeface="Calibri" panose="020F0502020204030204" pitchFamily="34" charset="0"/>
            </a:endParaRPr>
          </a:p>
        </p:txBody>
      </p:sp>
      <p:sp>
        <p:nvSpPr>
          <p:cNvPr id="63502" name="object 21"/>
          <p:cNvSpPr/>
          <p:nvPr/>
        </p:nvSpPr>
        <p:spPr>
          <a:xfrm>
            <a:off x="4883150" y="990600"/>
            <a:ext cx="1746250" cy="9144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86" name="AutoShape 55"/>
          <p:cNvSpPr>
            <a:spLocks noChangeArrowheads="1"/>
          </p:cNvSpPr>
          <p:nvPr/>
        </p:nvSpPr>
        <p:spPr bwMode="auto">
          <a:xfrm>
            <a:off x="4411422" y="1742230"/>
            <a:ext cx="2185108" cy="1039790"/>
          </a:xfrm>
          <a:prstGeom prst="roundRect">
            <a:avLst>
              <a:gd name="adj" fmla="val 16667"/>
            </a:avLst>
          </a:prstGeom>
          <a:solidFill>
            <a:schemeClr val="lt1">
              <a:lumMod val="100000"/>
              <a:lumOff val="0"/>
            </a:schemeClr>
          </a:solidFill>
          <a:ln w="63500" cmpd="thickThin">
            <a:solidFill>
              <a:schemeClr val="accent2"/>
            </a:solidFill>
            <a:rou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68686"/>
            </a:outerShdw>
          </a:effectLst>
        </p:spPr>
        <p:txBody>
          <a:bodyPr upright="1"/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87" name="AutoShape 55"/>
          <p:cNvSpPr>
            <a:spLocks noChangeArrowheads="1"/>
          </p:cNvSpPr>
          <p:nvPr/>
        </p:nvSpPr>
        <p:spPr bwMode="auto">
          <a:xfrm>
            <a:off x="4446948" y="2975477"/>
            <a:ext cx="2219781" cy="1095889"/>
          </a:xfrm>
          <a:prstGeom prst="roundRect">
            <a:avLst>
              <a:gd name="adj" fmla="val 16667"/>
            </a:avLst>
          </a:prstGeom>
          <a:solidFill>
            <a:schemeClr val="lt1">
              <a:lumMod val="100000"/>
              <a:lumOff val="0"/>
            </a:schemeClr>
          </a:solidFill>
          <a:ln w="63500" cmpd="thickThin">
            <a:solidFill>
              <a:schemeClr val="accent2"/>
            </a:solidFill>
            <a:rou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68686"/>
            </a:outerShdw>
          </a:effectLst>
        </p:spPr>
        <p:txBody>
          <a:bodyPr upright="1"/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88" name="AutoShape 55"/>
          <p:cNvSpPr>
            <a:spLocks noChangeArrowheads="1"/>
          </p:cNvSpPr>
          <p:nvPr/>
        </p:nvSpPr>
        <p:spPr bwMode="auto">
          <a:xfrm>
            <a:off x="4425850" y="4281823"/>
            <a:ext cx="2287341" cy="1140743"/>
          </a:xfrm>
          <a:prstGeom prst="roundRect">
            <a:avLst>
              <a:gd name="adj" fmla="val 16667"/>
            </a:avLst>
          </a:prstGeom>
          <a:solidFill>
            <a:schemeClr val="lt1">
              <a:lumMod val="100000"/>
              <a:lumOff val="0"/>
            </a:schemeClr>
          </a:solidFill>
          <a:ln w="63500" cmpd="thickThin">
            <a:solidFill>
              <a:schemeClr val="accent2"/>
            </a:solidFill>
            <a:rou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68686"/>
            </a:outerShdw>
          </a:effectLst>
        </p:spPr>
        <p:txBody>
          <a:bodyPr upright="1"/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89" name="AutoShape 55"/>
          <p:cNvSpPr>
            <a:spLocks noChangeArrowheads="1"/>
          </p:cNvSpPr>
          <p:nvPr/>
        </p:nvSpPr>
        <p:spPr bwMode="auto">
          <a:xfrm>
            <a:off x="4420865" y="5649955"/>
            <a:ext cx="2272176" cy="1158757"/>
          </a:xfrm>
          <a:prstGeom prst="roundRect">
            <a:avLst>
              <a:gd name="adj" fmla="val 16667"/>
            </a:avLst>
          </a:prstGeom>
          <a:solidFill>
            <a:schemeClr val="lt1">
              <a:lumMod val="100000"/>
              <a:lumOff val="0"/>
            </a:schemeClr>
          </a:solidFill>
          <a:ln w="63500" cmpd="thickThin">
            <a:solidFill>
              <a:schemeClr val="accent2"/>
            </a:solidFill>
            <a:rou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68686"/>
            </a:outerShdw>
          </a:effectLst>
        </p:spPr>
        <p:txBody>
          <a:bodyPr upright="1"/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63515" name="Рисунок 89" descr="C:\Users\пк32\AppData\Local\Microsoft\Windows\Temporary Internet Files\Content.Word\20190430_1055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863" y="1776413"/>
            <a:ext cx="2097087" cy="1004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16" name="Рисунок 92" descr="C:\Users\пк32\AppData\Local\Microsoft\Windows\Temporary Internet Files\Content.Word\20190430_1035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163" y="4314825"/>
            <a:ext cx="2043112" cy="1068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17" name="Рисунок 90" descr="C:\Users\пк32\AppData\Local\Microsoft\Windows\Temporary Internet Files\Content.Word\20190430_11014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163" y="5649913"/>
            <a:ext cx="1989137" cy="1116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18" name="Рисунок 91" descr="C:\Users\пк32\AppData\Local\Microsoft\Windows\Temporary Internet Files\Content.Word\20181225_10374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688" y="2998788"/>
            <a:ext cx="1849437" cy="1046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4514" name="object 25"/>
          <p:cNvSpPr/>
          <p:nvPr/>
        </p:nvSpPr>
        <p:spPr>
          <a:xfrm>
            <a:off x="138113" y="3130550"/>
            <a:ext cx="4694237" cy="27781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15" name="object 26"/>
          <p:cNvSpPr/>
          <p:nvPr/>
        </p:nvSpPr>
        <p:spPr>
          <a:xfrm>
            <a:off x="119063" y="3109913"/>
            <a:ext cx="4681537" cy="313848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16" name="object 27"/>
          <p:cNvSpPr/>
          <p:nvPr/>
        </p:nvSpPr>
        <p:spPr>
          <a:xfrm>
            <a:off x="119063" y="3109913"/>
            <a:ext cx="4681537" cy="3306762"/>
          </a:xfrm>
          <a:custGeom>
            <a:avLst/>
            <a:gdLst>
              <a:gd name="txL" fmla="*/ 0 w 4681855"/>
              <a:gd name="txT" fmla="*/ 0 h 2766060"/>
              <a:gd name="txR" fmla="*/ 4681855 w 4681855"/>
              <a:gd name="txB" fmla="*/ 2766060 h 2766060"/>
            </a:gdLst>
            <a:ahLst/>
            <a:cxnLst>
              <a:cxn ang="0">
                <a:pos x="2380" y="1010580"/>
              </a:cxn>
              <a:cxn ang="0">
                <a:pos x="20721" y="790915"/>
              </a:cxn>
              <a:cxn ang="0">
                <a:pos x="55621" y="589087"/>
              </a:cxn>
              <a:cxn ang="0">
                <a:pos x="105238" y="409616"/>
              </a:cxn>
              <a:cxn ang="0">
                <a:pos x="167711" y="257030"/>
              </a:cxn>
              <a:cxn ang="0">
                <a:pos x="241189" y="135852"/>
              </a:cxn>
              <a:cxn ang="0">
                <a:pos x="323816" y="50601"/>
              </a:cxn>
              <a:cxn ang="0">
                <a:pos x="413744" y="5810"/>
              </a:cxn>
              <a:cxn ang="0">
                <a:pos x="4219288" y="0"/>
              </a:cxn>
              <a:cxn ang="0">
                <a:pos x="4312174" y="22868"/>
              </a:cxn>
              <a:cxn ang="0">
                <a:pos x="4398684" y="88451"/>
              </a:cxn>
              <a:cxn ang="0">
                <a:pos x="4476967" y="192232"/>
              </a:cxn>
              <a:cxn ang="0">
                <a:pos x="4545170" y="329680"/>
              </a:cxn>
              <a:cxn ang="0">
                <a:pos x="4601442" y="496274"/>
              </a:cxn>
              <a:cxn ang="0">
                <a:pos x="4643928" y="687490"/>
              </a:cxn>
              <a:cxn ang="0">
                <a:pos x="4670782" y="898800"/>
              </a:cxn>
              <a:cxn ang="0">
                <a:pos x="4680141" y="1125685"/>
              </a:cxn>
              <a:cxn ang="0">
                <a:pos x="4677761" y="5743518"/>
              </a:cxn>
              <a:cxn ang="0">
                <a:pos x="4659422" y="5963165"/>
              </a:cxn>
              <a:cxn ang="0">
                <a:pos x="4624525" y="6164991"/>
              </a:cxn>
              <a:cxn ang="0">
                <a:pos x="4574916" y="6344465"/>
              </a:cxn>
              <a:cxn ang="0">
                <a:pos x="4512444" y="6497056"/>
              </a:cxn>
              <a:cxn ang="0">
                <a:pos x="4438969" y="6618244"/>
              </a:cxn>
              <a:cxn ang="0">
                <a:pos x="4356339" y="6703496"/>
              </a:cxn>
              <a:cxn ang="0">
                <a:pos x="4266409" y="6748297"/>
              </a:cxn>
              <a:cxn ang="0">
                <a:pos x="460867" y="6754107"/>
              </a:cxn>
              <a:cxn ang="0">
                <a:pos x="367983" y="6731240"/>
              </a:cxn>
              <a:cxn ang="0">
                <a:pos x="281474" y="6665642"/>
              </a:cxn>
              <a:cxn ang="0">
                <a:pos x="203187" y="6561855"/>
              </a:cxn>
              <a:cxn ang="0">
                <a:pos x="134982" y="6424404"/>
              </a:cxn>
              <a:cxn ang="0">
                <a:pos x="78708" y="6257803"/>
              </a:cxn>
              <a:cxn ang="0">
                <a:pos x="36218" y="6066593"/>
              </a:cxn>
              <a:cxn ang="0">
                <a:pos x="9361" y="5855290"/>
              </a:cxn>
              <a:cxn ang="0">
                <a:pos x="0" y="5628422"/>
              </a:cxn>
            </a:cxnLst>
            <a:rect l="txL" t="txT" r="txR" b="txB"/>
            <a:pathLst>
              <a:path w="4681855" h="2766060">
                <a:moveTo>
                  <a:pt x="0" y="461010"/>
                </a:moveTo>
                <a:lnTo>
                  <a:pt x="2380" y="413870"/>
                </a:lnTo>
                <a:lnTo>
                  <a:pt x="9366" y="368092"/>
                </a:lnTo>
                <a:lnTo>
                  <a:pt x="20726" y="323909"/>
                </a:lnTo>
                <a:lnTo>
                  <a:pt x="36228" y="281553"/>
                </a:lnTo>
                <a:lnTo>
                  <a:pt x="55641" y="241253"/>
                </a:lnTo>
                <a:lnTo>
                  <a:pt x="78733" y="203243"/>
                </a:lnTo>
                <a:lnTo>
                  <a:pt x="105273" y="167753"/>
                </a:lnTo>
                <a:lnTo>
                  <a:pt x="135027" y="135016"/>
                </a:lnTo>
                <a:lnTo>
                  <a:pt x="167766" y="105263"/>
                </a:lnTo>
                <a:lnTo>
                  <a:pt x="203257" y="78726"/>
                </a:lnTo>
                <a:lnTo>
                  <a:pt x="241269" y="55636"/>
                </a:lnTo>
                <a:lnTo>
                  <a:pt x="281569" y="36224"/>
                </a:lnTo>
                <a:lnTo>
                  <a:pt x="323926" y="20723"/>
                </a:lnTo>
                <a:lnTo>
                  <a:pt x="368108" y="9365"/>
                </a:lnTo>
                <a:lnTo>
                  <a:pt x="413884" y="2379"/>
                </a:lnTo>
                <a:lnTo>
                  <a:pt x="461022" y="0"/>
                </a:lnTo>
                <a:lnTo>
                  <a:pt x="4220718" y="0"/>
                </a:lnTo>
                <a:lnTo>
                  <a:pt x="4267857" y="2379"/>
                </a:lnTo>
                <a:lnTo>
                  <a:pt x="4313635" y="9365"/>
                </a:lnTo>
                <a:lnTo>
                  <a:pt x="4357818" y="20723"/>
                </a:lnTo>
                <a:lnTo>
                  <a:pt x="4400174" y="36224"/>
                </a:lnTo>
                <a:lnTo>
                  <a:pt x="4440474" y="55636"/>
                </a:lnTo>
                <a:lnTo>
                  <a:pt x="4478484" y="78726"/>
                </a:lnTo>
                <a:lnTo>
                  <a:pt x="4513974" y="105263"/>
                </a:lnTo>
                <a:lnTo>
                  <a:pt x="4546711" y="135016"/>
                </a:lnTo>
                <a:lnTo>
                  <a:pt x="4576464" y="167753"/>
                </a:lnTo>
                <a:lnTo>
                  <a:pt x="4603001" y="203243"/>
                </a:lnTo>
                <a:lnTo>
                  <a:pt x="4626091" y="241253"/>
                </a:lnTo>
                <a:lnTo>
                  <a:pt x="4645503" y="281553"/>
                </a:lnTo>
                <a:lnTo>
                  <a:pt x="4661004" y="323909"/>
                </a:lnTo>
                <a:lnTo>
                  <a:pt x="4672362" y="368092"/>
                </a:lnTo>
                <a:lnTo>
                  <a:pt x="4679348" y="413870"/>
                </a:lnTo>
                <a:lnTo>
                  <a:pt x="4681728" y="461010"/>
                </a:lnTo>
                <a:lnTo>
                  <a:pt x="4681728" y="2305050"/>
                </a:lnTo>
                <a:lnTo>
                  <a:pt x="4679348" y="2352185"/>
                </a:lnTo>
                <a:lnTo>
                  <a:pt x="4672362" y="2397959"/>
                </a:lnTo>
                <a:lnTo>
                  <a:pt x="4661004" y="2442140"/>
                </a:lnTo>
                <a:lnTo>
                  <a:pt x="4645503" y="2484496"/>
                </a:lnTo>
                <a:lnTo>
                  <a:pt x="4626091" y="2524795"/>
                </a:lnTo>
                <a:lnTo>
                  <a:pt x="4603001" y="2562805"/>
                </a:lnTo>
                <a:lnTo>
                  <a:pt x="4576464" y="2598295"/>
                </a:lnTo>
                <a:lnTo>
                  <a:pt x="4546711" y="2631033"/>
                </a:lnTo>
                <a:lnTo>
                  <a:pt x="4513974" y="2660787"/>
                </a:lnTo>
                <a:lnTo>
                  <a:pt x="4478484" y="2687326"/>
                </a:lnTo>
                <a:lnTo>
                  <a:pt x="4440474" y="2710418"/>
                </a:lnTo>
                <a:lnTo>
                  <a:pt x="4400174" y="2729831"/>
                </a:lnTo>
                <a:lnTo>
                  <a:pt x="4357818" y="2745333"/>
                </a:lnTo>
                <a:lnTo>
                  <a:pt x="4313635" y="2756693"/>
                </a:lnTo>
                <a:lnTo>
                  <a:pt x="4267857" y="2763679"/>
                </a:lnTo>
                <a:lnTo>
                  <a:pt x="4220718" y="2766060"/>
                </a:lnTo>
                <a:lnTo>
                  <a:pt x="461022" y="2766060"/>
                </a:lnTo>
                <a:lnTo>
                  <a:pt x="413884" y="2763679"/>
                </a:lnTo>
                <a:lnTo>
                  <a:pt x="368108" y="2756693"/>
                </a:lnTo>
                <a:lnTo>
                  <a:pt x="323926" y="2745333"/>
                </a:lnTo>
                <a:lnTo>
                  <a:pt x="281569" y="2729831"/>
                </a:lnTo>
                <a:lnTo>
                  <a:pt x="241269" y="2710418"/>
                </a:lnTo>
                <a:lnTo>
                  <a:pt x="203257" y="2687326"/>
                </a:lnTo>
                <a:lnTo>
                  <a:pt x="167766" y="2660787"/>
                </a:lnTo>
                <a:lnTo>
                  <a:pt x="135027" y="2631033"/>
                </a:lnTo>
                <a:lnTo>
                  <a:pt x="105273" y="2598295"/>
                </a:lnTo>
                <a:lnTo>
                  <a:pt x="78733" y="2562805"/>
                </a:lnTo>
                <a:lnTo>
                  <a:pt x="55641" y="2524795"/>
                </a:lnTo>
                <a:lnTo>
                  <a:pt x="36228" y="2484496"/>
                </a:lnTo>
                <a:lnTo>
                  <a:pt x="20726" y="2442140"/>
                </a:lnTo>
                <a:lnTo>
                  <a:pt x="9366" y="2397959"/>
                </a:lnTo>
                <a:lnTo>
                  <a:pt x="2380" y="2352185"/>
                </a:lnTo>
                <a:lnTo>
                  <a:pt x="0" y="2305050"/>
                </a:lnTo>
                <a:lnTo>
                  <a:pt x="0" y="461010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64517" name="object 33"/>
          <p:cNvSpPr/>
          <p:nvPr/>
        </p:nvSpPr>
        <p:spPr>
          <a:xfrm>
            <a:off x="623888" y="503238"/>
            <a:ext cx="44450" cy="693737"/>
          </a:xfrm>
          <a:custGeom>
            <a:avLst/>
            <a:gdLst>
              <a:gd name="txL" fmla="*/ 0 w 45720"/>
              <a:gd name="txT" fmla="*/ 0 h 693419"/>
              <a:gd name="txR" fmla="*/ 45720 w 45720"/>
              <a:gd name="txB" fmla="*/ 693419 h 693419"/>
            </a:gdLst>
            <a:ahLst/>
            <a:cxnLst>
              <a:cxn ang="0">
                <a:pos x="0" y="695011"/>
              </a:cxn>
              <a:cxn ang="0">
                <a:pos x="39712" y="695011"/>
              </a:cxn>
              <a:cxn ang="0">
                <a:pos x="39712" y="0"/>
              </a:cxn>
              <a:cxn ang="0">
                <a:pos x="0" y="0"/>
              </a:cxn>
              <a:cxn ang="0">
                <a:pos x="0" y="695011"/>
              </a:cxn>
            </a:cxnLst>
            <a:rect l="txL" t="txT" r="txR" b="txB"/>
            <a:pathLst>
              <a:path w="45720" h="693419">
                <a:moveTo>
                  <a:pt x="0" y="693420"/>
                </a:moveTo>
                <a:lnTo>
                  <a:pt x="45719" y="693420"/>
                </a:lnTo>
                <a:lnTo>
                  <a:pt x="45719" y="0"/>
                </a:lnTo>
                <a:lnTo>
                  <a:pt x="0" y="0"/>
                </a:lnTo>
                <a:lnTo>
                  <a:pt x="0" y="693420"/>
                </a:lnTo>
                <a:close/>
              </a:path>
            </a:pathLst>
          </a:custGeom>
          <a:solidFill>
            <a:srgbClr val="4471C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64518" name="object 38"/>
          <p:cNvSpPr/>
          <p:nvPr/>
        </p:nvSpPr>
        <p:spPr>
          <a:xfrm>
            <a:off x="457200" y="1506538"/>
            <a:ext cx="4724400" cy="7937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19" name="object 39"/>
          <p:cNvSpPr/>
          <p:nvPr/>
        </p:nvSpPr>
        <p:spPr>
          <a:xfrm>
            <a:off x="0" y="1487488"/>
            <a:ext cx="5159375" cy="102711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1448" name="object 40"/>
          <p:cNvSpPr>
            <a:spLocks noChangeArrowheads="1"/>
          </p:cNvSpPr>
          <p:nvPr/>
        </p:nvSpPr>
        <p:spPr bwMode="auto">
          <a:xfrm>
            <a:off x="514350" y="1487488"/>
            <a:ext cx="4645025" cy="781050"/>
          </a:xfrm>
          <a:custGeom>
            <a:avLst/>
            <a:gdLst>
              <a:gd name="T0" fmla="*/ 0 w 5401310"/>
              <a:gd name="T1" fmla="*/ 130472 h 780414"/>
              <a:gd name="T2" fmla="*/ 5590 w 5401310"/>
              <a:gd name="T3" fmla="*/ 79662 h 780414"/>
              <a:gd name="T4" fmla="*/ 20835 w 5401310"/>
              <a:gd name="T5" fmla="*/ 38192 h 780414"/>
              <a:gd name="T6" fmla="*/ 43445 w 5401310"/>
              <a:gd name="T7" fmla="*/ 10243 h 780414"/>
              <a:gd name="T8" fmla="*/ 71131 w 5401310"/>
              <a:gd name="T9" fmla="*/ 0 h 780414"/>
              <a:gd name="T10" fmla="*/ 2883034 w 5401310"/>
              <a:gd name="T11" fmla="*/ 0 h 780414"/>
              <a:gd name="T12" fmla="*/ 2910734 w 5401310"/>
              <a:gd name="T13" fmla="*/ 10243 h 780414"/>
              <a:gd name="T14" fmla="*/ 2933342 w 5401310"/>
              <a:gd name="T15" fmla="*/ 38192 h 780414"/>
              <a:gd name="T16" fmla="*/ 2948579 w 5401310"/>
              <a:gd name="T17" fmla="*/ 79662 h 780414"/>
              <a:gd name="T18" fmla="*/ 2954164 w 5401310"/>
              <a:gd name="T19" fmla="*/ 130472 h 780414"/>
              <a:gd name="T20" fmla="*/ 2954164 w 5401310"/>
              <a:gd name="T21" fmla="*/ 652361 h 780414"/>
              <a:gd name="T22" fmla="*/ 2948579 w 5401310"/>
              <a:gd name="T23" fmla="*/ 703173 h 780414"/>
              <a:gd name="T24" fmla="*/ 2933342 w 5401310"/>
              <a:gd name="T25" fmla="*/ 744641 h 780414"/>
              <a:gd name="T26" fmla="*/ 2910734 w 5401310"/>
              <a:gd name="T27" fmla="*/ 772590 h 780414"/>
              <a:gd name="T28" fmla="*/ 2883034 w 5401310"/>
              <a:gd name="T29" fmla="*/ 782834 h 780414"/>
              <a:gd name="T30" fmla="*/ 71131 w 5401310"/>
              <a:gd name="T31" fmla="*/ 782834 h 780414"/>
              <a:gd name="T32" fmla="*/ 43445 w 5401310"/>
              <a:gd name="T33" fmla="*/ 772590 h 780414"/>
              <a:gd name="T34" fmla="*/ 20835 w 5401310"/>
              <a:gd name="T35" fmla="*/ 744641 h 780414"/>
              <a:gd name="T36" fmla="*/ 5590 w 5401310"/>
              <a:gd name="T37" fmla="*/ 703173 h 780414"/>
              <a:gd name="T38" fmla="*/ 0 w 5401310"/>
              <a:gd name="T39" fmla="*/ 652361 h 780414"/>
              <a:gd name="T40" fmla="*/ 0 w 5401310"/>
              <a:gd name="T41" fmla="*/ 130472 h 7804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01310"/>
              <a:gd name="T64" fmla="*/ 0 h 780414"/>
              <a:gd name="T65" fmla="*/ 5401310 w 5401310"/>
              <a:gd name="T66" fmla="*/ 780414 h 78041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01310" h="780414">
                <a:moveTo>
                  <a:pt x="0" y="130048"/>
                </a:moveTo>
                <a:lnTo>
                  <a:pt x="10220" y="79402"/>
                </a:lnTo>
                <a:lnTo>
                  <a:pt x="38092" y="38068"/>
                </a:lnTo>
                <a:lnTo>
                  <a:pt x="79429" y="10211"/>
                </a:lnTo>
                <a:lnTo>
                  <a:pt x="130047" y="0"/>
                </a:lnTo>
                <a:lnTo>
                  <a:pt x="5271008" y="0"/>
                </a:lnTo>
                <a:lnTo>
                  <a:pt x="5321653" y="10211"/>
                </a:lnTo>
                <a:lnTo>
                  <a:pt x="5362987" y="38068"/>
                </a:lnTo>
                <a:lnTo>
                  <a:pt x="5390844" y="79402"/>
                </a:lnTo>
                <a:lnTo>
                  <a:pt x="5401056" y="130048"/>
                </a:lnTo>
                <a:lnTo>
                  <a:pt x="5401056" y="650239"/>
                </a:lnTo>
                <a:lnTo>
                  <a:pt x="5390844" y="700885"/>
                </a:lnTo>
                <a:lnTo>
                  <a:pt x="5362987" y="742219"/>
                </a:lnTo>
                <a:lnTo>
                  <a:pt x="5321653" y="770076"/>
                </a:lnTo>
                <a:lnTo>
                  <a:pt x="5271008" y="780288"/>
                </a:lnTo>
                <a:lnTo>
                  <a:pt x="130047" y="780288"/>
                </a:lnTo>
                <a:lnTo>
                  <a:pt x="79429" y="770076"/>
                </a:lnTo>
                <a:lnTo>
                  <a:pt x="38092" y="742219"/>
                </a:lnTo>
                <a:lnTo>
                  <a:pt x="10220" y="700885"/>
                </a:lnTo>
                <a:lnTo>
                  <a:pt x="0" y="650239"/>
                </a:lnTo>
                <a:lnTo>
                  <a:pt x="0" y="130048"/>
                </a:lnTo>
                <a:close/>
              </a:path>
            </a:pathLst>
          </a:custGeom>
          <a:noFill/>
          <a:ln w="9144">
            <a:solidFill>
              <a:srgbClr val="DDDDDD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3" name="object 41"/>
          <p:cNvSpPr txBox="1"/>
          <p:nvPr/>
        </p:nvSpPr>
        <p:spPr>
          <a:xfrm>
            <a:off x="0" y="1600200"/>
            <a:ext cx="5175250" cy="593725"/>
          </a:xfrm>
          <a:prstGeom prst="rect">
            <a:avLst/>
          </a:prstGeom>
          <a:noFill/>
          <a:ln w="9525">
            <a:noFill/>
          </a:ln>
        </p:spPr>
        <p:txBody>
          <a:bodyPr lIns="0" tIns="13335" rIns="0" bIns="0">
            <a:spAutoFit/>
          </a:bodyPr>
          <a:p>
            <a:pPr marL="12700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800000"/>
                </a:solidFill>
                <a:latin typeface="Arial Black" panose="020B0A04020102020204" pitchFamily="34" charset="0"/>
              </a:rPr>
              <a:t>Более 700 учащихся школы приняли участие в  конкурсах, </a:t>
            </a:r>
            <a:endParaRPr lang="ru-RU" altLang="ru-RU" sz="1200" dirty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marL="12700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800000"/>
                </a:solidFill>
                <a:latin typeface="Arial Black" panose="020B0A04020102020204" pitchFamily="34" charset="0"/>
              </a:rPr>
              <a:t>соревнованиях ,  тематических занятиях,</a:t>
            </a:r>
            <a:endParaRPr lang="ru-RU" altLang="ru-RU" sz="1200" dirty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marL="12700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800000"/>
                </a:solidFill>
                <a:latin typeface="Arial Black" panose="020B0A04020102020204" pitchFamily="34" charset="0"/>
              </a:rPr>
              <a:t> дискуссиях, тренингах.</a:t>
            </a:r>
            <a:endParaRPr lang="ru-RU" altLang="ru-RU" sz="1200" dirty="0">
              <a:solidFill>
                <a:srgbClr val="8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4524" name="object 42"/>
          <p:cNvSpPr/>
          <p:nvPr/>
        </p:nvSpPr>
        <p:spPr>
          <a:xfrm>
            <a:off x="-55562" y="2438400"/>
            <a:ext cx="3789362" cy="157638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25" name="object 43"/>
          <p:cNvSpPr/>
          <p:nvPr/>
        </p:nvSpPr>
        <p:spPr>
          <a:xfrm>
            <a:off x="8562975" y="4749800"/>
            <a:ext cx="3181350" cy="54768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26" name="object 44"/>
          <p:cNvSpPr/>
          <p:nvPr/>
        </p:nvSpPr>
        <p:spPr>
          <a:xfrm>
            <a:off x="8305800" y="4992688"/>
            <a:ext cx="3587750" cy="43021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</a:rPr>
              <a:t>ПРИЗЁР  В СОРЕВНОВАНИЯХ ПО ПОЖАРНО-ПРИКЛАДНОМУ </a:t>
            </a:r>
            <a:r>
              <a:rPr lang="ru-RU" altLang="ru-RU" sz="1400" dirty="0">
                <a:latin typeface="Times New Roman" panose="02020603050405020304" pitchFamily="18" charset="0"/>
              </a:rPr>
              <a:t>СПОРТУ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64527" name="object 45"/>
          <p:cNvSpPr/>
          <p:nvPr/>
        </p:nvSpPr>
        <p:spPr>
          <a:xfrm>
            <a:off x="8256588" y="4589463"/>
            <a:ext cx="3195637" cy="490537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       ФАТЕЕВА АНГЕЛИНА</a:t>
            </a:r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28" name="object 46"/>
          <p:cNvSpPr/>
          <p:nvPr/>
        </p:nvSpPr>
        <p:spPr>
          <a:xfrm>
            <a:off x="8562975" y="3851275"/>
            <a:ext cx="3181350" cy="550863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29" name="object 47"/>
          <p:cNvSpPr/>
          <p:nvPr/>
        </p:nvSpPr>
        <p:spPr>
          <a:xfrm>
            <a:off x="8382000" y="4057650"/>
            <a:ext cx="3468688" cy="461963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</a:rPr>
              <a:t>ПОБЕДИТЕЛЬ  РЕГИОНАЛЬНОГО КОНКУРСА «МИР В НАШИХ РУКАХ»</a:t>
            </a:r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64530" name="object 48"/>
          <p:cNvSpPr/>
          <p:nvPr/>
        </p:nvSpPr>
        <p:spPr>
          <a:xfrm>
            <a:off x="8512175" y="3665538"/>
            <a:ext cx="2781300" cy="392112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      </a:t>
            </a:r>
            <a:r>
              <a:rPr lang="ru-RU" altLang="ru-RU" dirty="0">
                <a:solidFill>
                  <a:schemeClr val="bg1"/>
                </a:solidFill>
                <a:latin typeface="Calibri" panose="020F0502020204030204" pitchFamily="34" charset="0"/>
              </a:rPr>
              <a:t>РУДЬКО  КОНСТАНТИН</a:t>
            </a:r>
            <a:endParaRPr lang="ru-RU" alt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531" name="object 50"/>
          <p:cNvSpPr/>
          <p:nvPr/>
        </p:nvSpPr>
        <p:spPr>
          <a:xfrm>
            <a:off x="8713788" y="2933700"/>
            <a:ext cx="2779712" cy="392113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01000" y="2671763"/>
            <a:ext cx="3084513" cy="196850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marL="12700" defTabSz="914400" eaLnBrk="1" hangingPunct="1">
              <a:spcBef>
                <a:spcPts val="100"/>
              </a:spcBef>
              <a:buNone/>
              <a:tabLst>
                <a:tab pos="992505" algn="l"/>
                <a:tab pos="3070225" algn="l"/>
              </a:tabLst>
            </a:pPr>
            <a:r>
              <a:rPr lang="zh-CN" altLang="x-none" sz="1200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zh-CN" altLang="x-none" sz="1200" b="1" u="sng">
                <a:solidFill>
                  <a:srgbClr val="FFFFFF"/>
                </a:solidFill>
                <a:latin typeface="Arial" panose="020B0604020202020204" pitchFamily="34" charset="0"/>
              </a:rPr>
              <a:t>Тимохина Юлия	</a:t>
            </a:r>
            <a:endParaRPr lang="zh-CN" altLang="x-none" sz="1200">
              <a:latin typeface="Arial" panose="020B0604020202020204" pitchFamily="34" charset="0"/>
            </a:endParaRPr>
          </a:p>
        </p:txBody>
      </p:sp>
      <p:sp>
        <p:nvSpPr>
          <p:cNvPr id="64533" name="object 52"/>
          <p:cNvSpPr/>
          <p:nvPr/>
        </p:nvSpPr>
        <p:spPr>
          <a:xfrm>
            <a:off x="8682038" y="2976563"/>
            <a:ext cx="3406775" cy="642937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solidFill>
                  <a:schemeClr val="bg1"/>
                </a:solidFill>
                <a:latin typeface="Calibri" panose="020F0502020204030204" pitchFamily="34" charset="0"/>
              </a:rPr>
              <a:t>        ПРОНЕВСКАЯ ПОЛИНА</a:t>
            </a:r>
            <a:endParaRPr lang="ru-RU" alt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534" name="object 56"/>
          <p:cNvSpPr txBox="1"/>
          <p:nvPr/>
        </p:nvSpPr>
        <p:spPr>
          <a:xfrm>
            <a:off x="8931275" y="2871788"/>
            <a:ext cx="1717675" cy="196850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</a:pP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64535" name="object 58"/>
          <p:cNvSpPr/>
          <p:nvPr/>
        </p:nvSpPr>
        <p:spPr>
          <a:xfrm>
            <a:off x="8562975" y="5761038"/>
            <a:ext cx="3181350" cy="434975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36" name="object 59"/>
          <p:cNvSpPr/>
          <p:nvPr/>
        </p:nvSpPr>
        <p:spPr>
          <a:xfrm>
            <a:off x="8077200" y="5876925"/>
            <a:ext cx="3438525" cy="484188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Times New Roman" panose="02020603050405020304" pitchFamily="18" charset="0"/>
              </a:rPr>
              <a:t>  </a:t>
            </a:r>
            <a:r>
              <a:rPr lang="ru-RU" altLang="ru-RU" sz="1400" dirty="0">
                <a:latin typeface="Times New Roman" panose="02020603050405020304" pitchFamily="18" charset="0"/>
              </a:rPr>
              <a:t>АКТИВНЫЙ УЧАСТНИК конкурса «НЕОПАЛИМАЯ КУПИНА»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  <p:sp>
        <p:nvSpPr>
          <p:cNvPr id="64537" name="object 60"/>
          <p:cNvSpPr/>
          <p:nvPr/>
        </p:nvSpPr>
        <p:spPr>
          <a:xfrm>
            <a:off x="8543925" y="5740400"/>
            <a:ext cx="3168650" cy="425450"/>
          </a:xfrm>
          <a:custGeom>
            <a:avLst/>
            <a:gdLst>
              <a:gd name="txL" fmla="*/ 0 w 3168650"/>
              <a:gd name="txT" fmla="*/ 0 h 424179"/>
              <a:gd name="txR" fmla="*/ 3168650 w 3168650"/>
              <a:gd name="txB" fmla="*/ 424179 h 424179"/>
            </a:gdLst>
            <a:ahLst/>
            <a:cxnLst>
              <a:cxn ang="0">
                <a:pos x="0" y="71675"/>
              </a:cxn>
              <a:cxn ang="0">
                <a:pos x="5550" y="43775"/>
              </a:cxn>
              <a:cxn ang="0">
                <a:pos x="20685" y="20992"/>
              </a:cxn>
              <a:cxn ang="0">
                <a:pos x="43130" y="5633"/>
              </a:cxn>
              <a:cxn ang="0">
                <a:pos x="70611" y="0"/>
              </a:cxn>
              <a:cxn ang="0">
                <a:pos x="3097782" y="0"/>
              </a:cxn>
              <a:cxn ang="0">
                <a:pos x="3125264" y="5633"/>
              </a:cxn>
              <a:cxn ang="0">
                <a:pos x="3147710" y="20992"/>
              </a:cxn>
              <a:cxn ang="0">
                <a:pos x="3162844" y="43775"/>
              </a:cxn>
              <a:cxn ang="0">
                <a:pos x="3168396" y="71675"/>
              </a:cxn>
              <a:cxn ang="0">
                <a:pos x="3168396" y="358380"/>
              </a:cxn>
              <a:cxn ang="0">
                <a:pos x="3162844" y="386282"/>
              </a:cxn>
              <a:cxn ang="0">
                <a:pos x="3147710" y="409065"/>
              </a:cxn>
              <a:cxn ang="0">
                <a:pos x="3125264" y="424425"/>
              </a:cxn>
              <a:cxn ang="0">
                <a:pos x="3097782" y="430056"/>
              </a:cxn>
              <a:cxn ang="0">
                <a:pos x="70611" y="430056"/>
              </a:cxn>
              <a:cxn ang="0">
                <a:pos x="43130" y="424425"/>
              </a:cxn>
              <a:cxn ang="0">
                <a:pos x="20685" y="409065"/>
              </a:cxn>
              <a:cxn ang="0">
                <a:pos x="5550" y="386282"/>
              </a:cxn>
              <a:cxn ang="0">
                <a:pos x="0" y="358380"/>
              </a:cxn>
              <a:cxn ang="0">
                <a:pos x="0" y="71675"/>
              </a:cxn>
            </a:cxnLst>
            <a:rect l="txL" t="txT" r="txR" b="txB"/>
            <a:pathLst>
              <a:path w="3168650" h="424179">
                <a:moveTo>
                  <a:pt x="0" y="70611"/>
                </a:moveTo>
                <a:lnTo>
                  <a:pt x="5550" y="43125"/>
                </a:lnTo>
                <a:lnTo>
                  <a:pt x="20685" y="20680"/>
                </a:lnTo>
                <a:lnTo>
                  <a:pt x="43130" y="5548"/>
                </a:lnTo>
                <a:lnTo>
                  <a:pt x="70611" y="0"/>
                </a:lnTo>
                <a:lnTo>
                  <a:pt x="3097783" y="0"/>
                </a:lnTo>
                <a:lnTo>
                  <a:pt x="3125265" y="5548"/>
                </a:lnTo>
                <a:lnTo>
                  <a:pt x="3147710" y="20680"/>
                </a:lnTo>
                <a:lnTo>
                  <a:pt x="3162845" y="43125"/>
                </a:lnTo>
                <a:lnTo>
                  <a:pt x="3168396" y="70611"/>
                </a:lnTo>
                <a:lnTo>
                  <a:pt x="3168396" y="353059"/>
                </a:lnTo>
                <a:lnTo>
                  <a:pt x="3162845" y="380546"/>
                </a:lnTo>
                <a:lnTo>
                  <a:pt x="3147710" y="402991"/>
                </a:lnTo>
                <a:lnTo>
                  <a:pt x="3125265" y="418123"/>
                </a:lnTo>
                <a:lnTo>
                  <a:pt x="3097783" y="423671"/>
                </a:lnTo>
                <a:lnTo>
                  <a:pt x="70611" y="423671"/>
                </a:lnTo>
                <a:lnTo>
                  <a:pt x="43130" y="418123"/>
                </a:lnTo>
                <a:lnTo>
                  <a:pt x="20685" y="402991"/>
                </a:lnTo>
                <a:lnTo>
                  <a:pt x="5550" y="380546"/>
                </a:lnTo>
                <a:lnTo>
                  <a:pt x="0" y="353059"/>
                </a:lnTo>
                <a:lnTo>
                  <a:pt x="0" y="70611"/>
                </a:lnTo>
                <a:close/>
              </a:path>
            </a:pathLst>
          </a:custGeom>
          <a:noFill/>
          <a:ln w="9144" cap="flat" cmpd="sng">
            <a:solidFill>
              <a:srgbClr val="DDD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64538" name="object 61"/>
          <p:cNvSpPr/>
          <p:nvPr/>
        </p:nvSpPr>
        <p:spPr>
          <a:xfrm>
            <a:off x="8194675" y="5524500"/>
            <a:ext cx="2959100" cy="390525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          ФЕФЕЛОВ  АНДРЕЙ</a:t>
            </a:r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4539" name="object 66"/>
          <p:cNvSpPr/>
          <p:nvPr/>
        </p:nvSpPr>
        <p:spPr>
          <a:xfrm>
            <a:off x="7488238" y="1495425"/>
            <a:ext cx="4110037" cy="1036638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20000" y="1524000"/>
            <a:ext cx="3886200" cy="87153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lIns="0" tIns="0" rIns="0" bIns="0"/>
          <a:p>
            <a:pPr algn="ctr" eaLnBrk="1" hangingPunct="1">
              <a:buNone/>
            </a:pPr>
            <a:r>
              <a:rPr sz="2000" dirty="0">
                <a:solidFill>
                  <a:srgbClr val="632523"/>
                </a:solidFill>
                <a:latin typeface="Arial Black" panose="020B0A04020102020204" pitchFamily="34" charset="0"/>
              </a:rPr>
              <a:t>ЛУЧШИЕ </a:t>
            </a:r>
            <a:endParaRPr sz="2000" dirty="0">
              <a:solidFill>
                <a:srgbClr val="632523"/>
              </a:solidFill>
              <a:latin typeface="Arial Black" panose="020B0A04020102020204" pitchFamily="34" charset="0"/>
            </a:endParaRPr>
          </a:p>
          <a:p>
            <a:pPr algn="ctr" eaLnBrk="1" hangingPunct="1">
              <a:buNone/>
            </a:pPr>
            <a:r>
              <a:rPr sz="2000" dirty="0">
                <a:solidFill>
                  <a:srgbClr val="632523"/>
                </a:solidFill>
                <a:latin typeface="Arial Black" panose="020B0A04020102020204" pitchFamily="34" charset="0"/>
              </a:rPr>
              <a:t> ИЗ  НИХ</a:t>
            </a:r>
            <a:endParaRPr sz="2000" dirty="0">
              <a:solidFill>
                <a:srgbClr val="632523"/>
              </a:solidFill>
              <a:latin typeface="Arial Black" panose="020B0A04020102020204" pitchFamily="34" charset="0"/>
            </a:endParaRPr>
          </a:p>
          <a:p>
            <a:pPr eaLnBrk="1" hangingPunct="1">
              <a:buNone/>
            </a:pPr>
            <a:endParaRPr lang="zh-CN" altLang="x-none">
              <a:latin typeface="Calibri" panose="020F0502020204030204" pitchFamily="34" charset="0"/>
            </a:endParaRPr>
          </a:p>
        </p:txBody>
      </p:sp>
      <p:sp>
        <p:nvSpPr>
          <p:cNvPr id="61467" name="object 68"/>
          <p:cNvSpPr>
            <a:spLocks noChangeArrowheads="1"/>
          </p:cNvSpPr>
          <p:nvPr/>
        </p:nvSpPr>
        <p:spPr bwMode="auto">
          <a:xfrm>
            <a:off x="7620000" y="1524000"/>
            <a:ext cx="3733800" cy="739775"/>
          </a:xfrm>
          <a:custGeom>
            <a:avLst/>
            <a:gdLst>
              <a:gd name="T0" fmla="*/ 0 w 4097020"/>
              <a:gd name="T1" fmla="*/ 112235 h 1024255"/>
              <a:gd name="T2" fmla="*/ 6099 w 4097020"/>
              <a:gd name="T3" fmla="*/ 82407 h 1024255"/>
              <a:gd name="T4" fmla="*/ 23319 w 4097020"/>
              <a:gd name="T5" fmla="*/ 55598 h 1024255"/>
              <a:gd name="T6" fmla="*/ 50022 w 4097020"/>
              <a:gd name="T7" fmla="*/ 32881 h 1024255"/>
              <a:gd name="T8" fmla="*/ 84581 w 4097020"/>
              <a:gd name="T9" fmla="*/ 15327 h 1024255"/>
              <a:gd name="T10" fmla="*/ 125364 w 4097020"/>
              <a:gd name="T11" fmla="*/ 4011 h 1024255"/>
              <a:gd name="T12" fmla="*/ 170739 w 4097020"/>
              <a:gd name="T13" fmla="*/ 0 h 1024255"/>
              <a:gd name="T14" fmla="*/ 3927040 w 4097020"/>
              <a:gd name="T15" fmla="*/ 0 h 1024255"/>
              <a:gd name="T16" fmla="*/ 3972414 w 4097020"/>
              <a:gd name="T17" fmla="*/ 4011 h 1024255"/>
              <a:gd name="T18" fmla="*/ 4013198 w 4097020"/>
              <a:gd name="T19" fmla="*/ 15327 h 1024255"/>
              <a:gd name="T20" fmla="*/ 4047756 w 4097020"/>
              <a:gd name="T21" fmla="*/ 32881 h 1024255"/>
              <a:gd name="T22" fmla="*/ 4074458 w 4097020"/>
              <a:gd name="T23" fmla="*/ 55598 h 1024255"/>
              <a:gd name="T24" fmla="*/ 4091678 w 4097020"/>
              <a:gd name="T25" fmla="*/ 82407 h 1024255"/>
              <a:gd name="T26" fmla="*/ 4097778 w 4097020"/>
              <a:gd name="T27" fmla="*/ 112235 h 1024255"/>
              <a:gd name="T28" fmla="*/ 4097778 w 4097020"/>
              <a:gd name="T29" fmla="*/ 561175 h 1024255"/>
              <a:gd name="T30" fmla="*/ 4091678 w 4097020"/>
              <a:gd name="T31" fmla="*/ 591004 h 1024255"/>
              <a:gd name="T32" fmla="*/ 4074458 w 4097020"/>
              <a:gd name="T33" fmla="*/ 617813 h 1024255"/>
              <a:gd name="T34" fmla="*/ 4047756 w 4097020"/>
              <a:gd name="T35" fmla="*/ 640530 h 1024255"/>
              <a:gd name="T36" fmla="*/ 4013198 w 4097020"/>
              <a:gd name="T37" fmla="*/ 658083 h 1024255"/>
              <a:gd name="T38" fmla="*/ 3972414 w 4097020"/>
              <a:gd name="T39" fmla="*/ 669400 h 1024255"/>
              <a:gd name="T40" fmla="*/ 3927040 w 4097020"/>
              <a:gd name="T41" fmla="*/ 673411 h 1024255"/>
              <a:gd name="T42" fmla="*/ 170739 w 4097020"/>
              <a:gd name="T43" fmla="*/ 673411 h 1024255"/>
              <a:gd name="T44" fmla="*/ 125364 w 4097020"/>
              <a:gd name="T45" fmla="*/ 669400 h 1024255"/>
              <a:gd name="T46" fmla="*/ 84581 w 4097020"/>
              <a:gd name="T47" fmla="*/ 658083 h 1024255"/>
              <a:gd name="T48" fmla="*/ 50022 w 4097020"/>
              <a:gd name="T49" fmla="*/ 640530 h 1024255"/>
              <a:gd name="T50" fmla="*/ 23319 w 4097020"/>
              <a:gd name="T51" fmla="*/ 617813 h 1024255"/>
              <a:gd name="T52" fmla="*/ 6099 w 4097020"/>
              <a:gd name="T53" fmla="*/ 591004 h 1024255"/>
              <a:gd name="T54" fmla="*/ 0 w 4097020"/>
              <a:gd name="T55" fmla="*/ 561175 h 1024255"/>
              <a:gd name="T56" fmla="*/ 0 w 4097020"/>
              <a:gd name="T57" fmla="*/ 112235 h 102425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097020"/>
              <a:gd name="T88" fmla="*/ 0 h 1024255"/>
              <a:gd name="T89" fmla="*/ 4097020 w 4097020"/>
              <a:gd name="T90" fmla="*/ 1024255 h 102425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097020" h="1024255">
                <a:moveTo>
                  <a:pt x="0" y="170687"/>
                </a:moveTo>
                <a:lnTo>
                  <a:pt x="6099" y="125324"/>
                </a:lnTo>
                <a:lnTo>
                  <a:pt x="23311" y="84553"/>
                </a:lnTo>
                <a:lnTo>
                  <a:pt x="50006" y="50006"/>
                </a:lnTo>
                <a:lnTo>
                  <a:pt x="84553" y="23311"/>
                </a:lnTo>
                <a:lnTo>
                  <a:pt x="125324" y="6099"/>
                </a:lnTo>
                <a:lnTo>
                  <a:pt x="170687" y="0"/>
                </a:lnTo>
                <a:lnTo>
                  <a:pt x="3925824" y="0"/>
                </a:lnTo>
                <a:lnTo>
                  <a:pt x="3971187" y="6099"/>
                </a:lnTo>
                <a:lnTo>
                  <a:pt x="4011958" y="23311"/>
                </a:lnTo>
                <a:lnTo>
                  <a:pt x="4046505" y="50006"/>
                </a:lnTo>
                <a:lnTo>
                  <a:pt x="4073200" y="84553"/>
                </a:lnTo>
                <a:lnTo>
                  <a:pt x="4090412" y="125324"/>
                </a:lnTo>
                <a:lnTo>
                  <a:pt x="4096511" y="170687"/>
                </a:lnTo>
                <a:lnTo>
                  <a:pt x="4096511" y="853439"/>
                </a:lnTo>
                <a:lnTo>
                  <a:pt x="4090412" y="898803"/>
                </a:lnTo>
                <a:lnTo>
                  <a:pt x="4073200" y="939574"/>
                </a:lnTo>
                <a:lnTo>
                  <a:pt x="4046505" y="974121"/>
                </a:lnTo>
                <a:lnTo>
                  <a:pt x="4011958" y="1000816"/>
                </a:lnTo>
                <a:lnTo>
                  <a:pt x="3971187" y="1018028"/>
                </a:lnTo>
                <a:lnTo>
                  <a:pt x="3925824" y="1024127"/>
                </a:lnTo>
                <a:lnTo>
                  <a:pt x="170687" y="1024127"/>
                </a:lnTo>
                <a:lnTo>
                  <a:pt x="125324" y="1018028"/>
                </a:lnTo>
                <a:lnTo>
                  <a:pt x="84553" y="1000816"/>
                </a:lnTo>
                <a:lnTo>
                  <a:pt x="50006" y="974121"/>
                </a:lnTo>
                <a:lnTo>
                  <a:pt x="23311" y="939574"/>
                </a:lnTo>
                <a:lnTo>
                  <a:pt x="6099" y="898803"/>
                </a:lnTo>
                <a:lnTo>
                  <a:pt x="0" y="853439"/>
                </a:lnTo>
                <a:lnTo>
                  <a:pt x="0" y="170687"/>
                </a:lnTo>
                <a:close/>
              </a:path>
            </a:pathLst>
          </a:custGeom>
          <a:noFill/>
          <a:ln w="9144">
            <a:solidFill>
              <a:srgbClr val="DDDDDD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4" name="object 69"/>
          <p:cNvSpPr/>
          <p:nvPr/>
        </p:nvSpPr>
        <p:spPr>
          <a:xfrm>
            <a:off x="9972675" y="1377950"/>
            <a:ext cx="2055813" cy="1427163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grpSp>
        <p:nvGrpSpPr>
          <p:cNvPr id="64545" name="Группа 85"/>
          <p:cNvGrpSpPr/>
          <p:nvPr/>
        </p:nvGrpSpPr>
        <p:grpSpPr>
          <a:xfrm>
            <a:off x="4211638" y="2620963"/>
            <a:ext cx="4470400" cy="2898775"/>
            <a:chOff x="3396" y="2628"/>
            <a:chExt cx="6880" cy="4480"/>
          </a:xfrm>
        </p:grpSpPr>
        <p:sp>
          <p:nvSpPr>
            <p:cNvPr id="87" name="AutoShape 3"/>
            <p:cNvSpPr>
              <a:spLocks noChangeArrowheads="1"/>
            </p:cNvSpPr>
            <p:nvPr/>
          </p:nvSpPr>
          <p:spPr bwMode="auto">
            <a:xfrm>
              <a:off x="5480" y="4193"/>
              <a:ext cx="2998" cy="1018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31750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 upright="1"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ТРЕНИРОВОЧНЫЕ ПЛОЩАДКИ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8" name="AutoShape 4"/>
            <p:cNvSpPr>
              <a:spLocks noChangeArrowheads="1"/>
            </p:cNvSpPr>
            <p:nvPr/>
          </p:nvSpPr>
          <p:spPr bwMode="auto">
            <a:xfrm>
              <a:off x="7156" y="2628"/>
              <a:ext cx="3120" cy="724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31750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/>
            <a:p>
              <a:pPr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000" dirty="0">
                  <a:solidFill>
                    <a:srgbClr val="000000"/>
                  </a:solidFill>
                  <a:latin typeface="Verdana" panose="020B0604030504040204" pitchFamily="34" charset="0"/>
                  <a:cs typeface="Times New Roman" panose="02020603050405020304" pitchFamily="18" charset="0"/>
                </a:rPr>
                <a:t>          </a:t>
              </a:r>
              <a:r>
                <a:rPr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экскурсии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9" name="AutoShape 5"/>
            <p:cNvSpPr>
              <a:spLocks noChangeArrowheads="1"/>
            </p:cNvSpPr>
            <p:nvPr/>
          </p:nvSpPr>
          <p:spPr bwMode="auto">
            <a:xfrm>
              <a:off x="3396" y="2653"/>
              <a:ext cx="3350" cy="846"/>
            </a:xfrm>
            <a:prstGeom prst="roundRect">
              <a:avLst>
                <a:gd name="adj" fmla="val 14141"/>
              </a:avLst>
            </a:prstGeom>
            <a:solidFill>
              <a:schemeClr val="lt1">
                <a:lumMod val="100000"/>
                <a:lumOff val="0"/>
              </a:schemeClr>
            </a:solidFill>
            <a:ln w="31750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/>
            <a:p>
              <a:pPr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Тематические занятия 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endParaRPr sz="1100" dirty="0"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 </a:t>
              </a:r>
              <a:endParaRPr sz="1100" dirty="0">
                <a:latin typeface="Calibri" panose="020F0502020204030204" pitchFamily="34" charset="0"/>
              </a:endParaRPr>
            </a:p>
          </p:txBody>
        </p:sp>
        <p:sp>
          <p:nvSpPr>
            <p:cNvPr id="90" name="AutoShape 6"/>
            <p:cNvSpPr>
              <a:spLocks noChangeArrowheads="1"/>
            </p:cNvSpPr>
            <p:nvPr/>
          </p:nvSpPr>
          <p:spPr bwMode="auto">
            <a:xfrm>
              <a:off x="3672" y="5484"/>
              <a:ext cx="2431" cy="1077"/>
            </a:xfrm>
            <a:prstGeom prst="roundRect">
              <a:avLst>
                <a:gd name="adj" fmla="val 16667"/>
              </a:avLst>
            </a:prstGeom>
            <a:solidFill>
              <a:schemeClr val="lt1">
                <a:lumMod val="100000"/>
                <a:lumOff val="0"/>
              </a:schemeClr>
            </a:solidFill>
            <a:ln w="31750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/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поисковая</a:t>
              </a:r>
              <a:r>
                <a:rPr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1" name="AutoShape 7"/>
            <p:cNvSpPr>
              <a:spLocks noChangeArrowheads="1"/>
            </p:cNvSpPr>
            <p:nvPr/>
          </p:nvSpPr>
          <p:spPr bwMode="auto">
            <a:xfrm>
              <a:off x="7156" y="5484"/>
              <a:ext cx="2152" cy="947"/>
            </a:xfrm>
            <a:prstGeom prst="roundRect">
              <a:avLst>
                <a:gd name="adj" fmla="val 9888"/>
              </a:avLst>
            </a:prstGeom>
            <a:solidFill>
              <a:schemeClr val="lt1">
                <a:lumMod val="100000"/>
                <a:lumOff val="0"/>
              </a:schemeClr>
            </a:solidFill>
            <a:ln w="31750">
              <a:solidFill>
                <a:schemeClr val="accent1">
                  <a:lumMod val="100000"/>
                  <a:lumOff val="0"/>
                </a:schemeClr>
              </a:solidFill>
              <a:round/>
            </a:ln>
            <a:effectLst/>
          </p:spPr>
          <p:txBody>
            <a:bodyPr/>
            <a:p>
              <a:pPr algn="ctr" eaLnBrk="1" hangingPunct="1">
                <a:lnSpc>
                  <a:spcPct val="115000"/>
                </a:lnSpc>
                <a:buNone/>
              </a:pPr>
              <a:r>
                <a:rPr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дискуссии 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92" name="AutoShape 8"/>
            <p:cNvCxnSpPr>
              <a:cxnSpLocks noChangeShapeType="1"/>
            </p:cNvCxnSpPr>
            <p:nvPr/>
          </p:nvCxnSpPr>
          <p:spPr bwMode="auto">
            <a:xfrm flipV="1">
              <a:off x="6506" y="3352"/>
              <a:ext cx="946" cy="29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3" name="AutoShape 9"/>
            <p:cNvCxnSpPr>
              <a:cxnSpLocks noChangeShapeType="1"/>
            </p:cNvCxnSpPr>
            <p:nvPr/>
          </p:nvCxnSpPr>
          <p:spPr bwMode="auto">
            <a:xfrm>
              <a:off x="5221" y="6473"/>
              <a:ext cx="674" cy="635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4" name="AutoShape 10"/>
            <p:cNvCxnSpPr>
              <a:cxnSpLocks noChangeShapeType="1"/>
            </p:cNvCxnSpPr>
            <p:nvPr/>
          </p:nvCxnSpPr>
          <p:spPr bwMode="auto">
            <a:xfrm>
              <a:off x="8468" y="5074"/>
              <a:ext cx="682" cy="429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5" name="AutoShape 11"/>
            <p:cNvCxnSpPr>
              <a:cxnSpLocks noChangeShapeType="1"/>
            </p:cNvCxnSpPr>
            <p:nvPr/>
          </p:nvCxnSpPr>
          <p:spPr bwMode="auto">
            <a:xfrm flipV="1">
              <a:off x="8524" y="3565"/>
              <a:ext cx="765" cy="665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6" name="AutoShape 12"/>
            <p:cNvCxnSpPr>
              <a:cxnSpLocks noChangeShapeType="1"/>
            </p:cNvCxnSpPr>
            <p:nvPr/>
          </p:nvCxnSpPr>
          <p:spPr bwMode="auto">
            <a:xfrm flipV="1">
              <a:off x="4752" y="4863"/>
              <a:ext cx="516" cy="513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7" name="AutoShape 13"/>
            <p:cNvCxnSpPr>
              <a:cxnSpLocks noChangeShapeType="1"/>
            </p:cNvCxnSpPr>
            <p:nvPr/>
          </p:nvCxnSpPr>
          <p:spPr bwMode="auto">
            <a:xfrm>
              <a:off x="4979" y="3617"/>
              <a:ext cx="486" cy="429"/>
            </a:xfrm>
            <a:prstGeom prst="straightConnector1">
              <a:avLst/>
            </a:prstGeom>
            <a:noFill/>
            <a:ln w="57150">
              <a:solidFill>
                <a:schemeClr val="accent1">
                  <a:lumMod val="75000"/>
                  <a:lumOff val="0"/>
                </a:schemeClr>
              </a:solidFill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118" name="Скругленный прямоугольник 117"/>
          <p:cNvSpPr/>
          <p:nvPr/>
        </p:nvSpPr>
        <p:spPr>
          <a:xfrm>
            <a:off x="4697413" y="5594350"/>
            <a:ext cx="1666875" cy="52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600" dirty="0">
                <a:solidFill>
                  <a:srgbClr val="FFFFFF"/>
                </a:solidFill>
                <a:latin typeface="Times New Roman" panose="02020603050405020304" pitchFamily="18" charset="0"/>
              </a:rPr>
              <a:t>т</a:t>
            </a:r>
            <a:r>
              <a:rPr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ТРЕНИНГИ </a:t>
            </a:r>
            <a:r>
              <a:rPr sz="1000" dirty="0">
                <a:solidFill>
                  <a:srgbClr val="FFFFFF"/>
                </a:solidFill>
                <a:latin typeface="Times New Roman" panose="02020603050405020304" pitchFamily="18" charset="0"/>
              </a:rPr>
              <a:t>ТРЕННИНГИ</a:t>
            </a:r>
            <a:endParaRPr sz="10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6778625" y="5313363"/>
            <a:ext cx="1296988" cy="5635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</a:rPr>
              <a:t>т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игры </a:t>
            </a: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23" name="AutoShape 9"/>
          <p:cNvCxnSpPr>
            <a:cxnSpLocks noChangeShapeType="1"/>
          </p:cNvCxnSpPr>
          <p:nvPr/>
        </p:nvCxnSpPr>
        <p:spPr bwMode="auto">
          <a:xfrm>
            <a:off x="6343650" y="5854700"/>
            <a:ext cx="636588" cy="0"/>
          </a:xfrm>
          <a:prstGeom prst="straightConnector1">
            <a:avLst/>
          </a:prstGeom>
          <a:noFill/>
          <a:ln w="57150">
            <a:solidFill>
              <a:schemeClr val="accent1">
                <a:lumMod val="75000"/>
                <a:lumOff val="0"/>
              </a:schemeClr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5" name="AutoShape 9"/>
          <p:cNvCxnSpPr>
            <a:cxnSpLocks noChangeShapeType="1"/>
          </p:cNvCxnSpPr>
          <p:nvPr/>
        </p:nvCxnSpPr>
        <p:spPr bwMode="auto">
          <a:xfrm>
            <a:off x="7775575" y="4960938"/>
            <a:ext cx="0" cy="390525"/>
          </a:xfrm>
          <a:prstGeom prst="straightConnector1">
            <a:avLst/>
          </a:prstGeom>
          <a:noFill/>
          <a:ln w="57150">
            <a:solidFill>
              <a:schemeClr val="accent1">
                <a:lumMod val="75000"/>
                <a:lumOff val="0"/>
              </a:schemeClr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64550" name="Рисунок 129" descr="C:\Users\пк32\AppData\Local\Microsoft\Windows\Temporary Internet Files\Content.Word\20190408_110211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0"/>
            <a:ext cx="1676400" cy="2438400"/>
          </a:xfrm>
          <a:prstGeom prst="rect">
            <a:avLst/>
          </a:prstGeom>
          <a:noFill/>
          <a:ln w="9525" cap="flat" cmpd="sng">
            <a:solidFill>
              <a:srgbClr val="E46C0A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4551" name="Рисунок 131" descr="C:\Users\пк32\AppData\Local\Microsoft\Windows\Temporary Internet Files\Content.Word\20190430_105258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0"/>
            <a:ext cx="3513138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52" name="Рисунок 132" descr="C:\Users\пк32\AppData\Local\Microsoft\Windows\Temporary Internet Files\Content.Word\20190430_103114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24825" y="47625"/>
            <a:ext cx="2565400" cy="124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53" name="Рисунок 133" descr="C:\Users\пк32\AppData\Local\Microsoft\Windows\Temporary Internet Files\Content.Word\20190405_120558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62200" y="3429000"/>
            <a:ext cx="1882775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54" name="Рисунок 134" descr="C:\Users\пк32\AppData\Local\Microsoft\Windows\Temporary Internet Files\Content.Word\20190405_152853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581400"/>
            <a:ext cx="1714500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6" name="Прямоугольник 135"/>
          <p:cNvSpPr/>
          <p:nvPr/>
        </p:nvSpPr>
        <p:spPr>
          <a:xfrm>
            <a:off x="8748713" y="3203575"/>
            <a:ext cx="2932113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 РЕГИОНАЛЬНОГО КОНКУРСА «ЧЕЛОВЕК ДОБРОЙ ВОЛИ»</a:t>
            </a:r>
            <a:endParaRPr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810000" cy="8096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Работа с младшими школьниками: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«Викторина – лучший знаток ПДД».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539" name="Рисунок 3" descr="C:\Users\Positronika\Desktop\вотсап\IMG-20161215-WA00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1" y="838200"/>
            <a:ext cx="2462412" cy="212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Рисунок 4" descr="C:\Users\Positronika\Desktop\мой телефон\Camera\IMG_20170119_0941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886200"/>
            <a:ext cx="3007752" cy="243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1" name="Рисунок 5" descr="C:\Users\Positronika\Desktop\мой телефон\Camera\IMG_20170120_11232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0" y="3810002"/>
            <a:ext cx="3200400" cy="2559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Рисунок 6" descr="C:\Users\Positronika\Desktop\вотсап\IMG-20160908-WA001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67000" y="884951"/>
            <a:ext cx="2514600" cy="208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3" name="Заголовок 1"/>
          <p:cNvSpPr txBox="1"/>
          <p:nvPr/>
        </p:nvSpPr>
        <p:spPr bwMode="auto">
          <a:xfrm>
            <a:off x="228600" y="3200400"/>
            <a:ext cx="3451225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1" hangingPunct="1">
              <a:buNone/>
            </a:pPr>
            <a:r>
              <a:rPr sz="1600" b="1" dirty="0">
                <a:solidFill>
                  <a:srgbClr val="953735"/>
                </a:solidFill>
                <a:latin typeface="Calibri" panose="020F0502020204030204" pitchFamily="34" charset="0"/>
              </a:rPr>
              <a:t>Акция : «Вежливый водитель!»</a:t>
            </a:r>
            <a:endParaRPr sz="1600" dirty="0">
              <a:solidFill>
                <a:srgbClr val="953735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12" descr="C:\Users\мой\Desktop\Слёт\фото!!!!!!!!!!\IMG_20190717_12353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80994" y="0"/>
            <a:ext cx="284860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181600" y="3124200"/>
            <a:ext cx="3246438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eaLnBrk="1" hangingPunct="1">
              <a:buNone/>
            </a:pP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>
                <a:solidFill>
                  <a:srgbClr val="953735"/>
                </a:solidFill>
                <a:latin typeface="Calibri" panose="020F0502020204030204" pitchFamily="34" charset="0"/>
              </a:rPr>
              <a:t>конкурс «Безопасное колесо»</a:t>
            </a:r>
            <a:endParaRPr dirty="0">
              <a:solidFill>
                <a:srgbClr val="953735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305801" y="228600"/>
            <a:ext cx="3467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0110047" y="3276602"/>
            <a:ext cx="1872404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400800" y="35814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12039600" cy="777875"/>
          </a:xfrm>
        </p:spPr>
        <p:txBody>
          <a:bodyPr vert="horz" wrap="square" lIns="91440" tIns="45720" rIns="91440" bIns="45720" numCol="1" anchor="ctr" anchorCtr="0" compatLnSpc="1"/>
          <a:p>
            <a:r>
              <a:rPr sz="24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работе Юидовцев размещается на школьном сайте,  ВК «Весточка».</a:t>
            </a:r>
            <a:br>
              <a:rPr sz="2400" b="1" dirty="0">
                <a:solidFill>
                  <a:srgbClr val="632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b="1" dirty="0">
              <a:solidFill>
                <a:srgbClr val="632523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3956" y="914400"/>
            <a:ext cx="3714904" cy="54117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15102" y="1052830"/>
            <a:ext cx="3788755" cy="5429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DDEBCF">
                <a:alpha val="100000"/>
              </a:srgbClr>
            </a:gs>
            <a:gs pos="50000">
              <a:srgbClr val="9CB86E">
                <a:alpha val="100000"/>
              </a:srgbClr>
            </a:gs>
            <a:gs pos="100000">
              <a:srgbClr val="156B13">
                <a:alpha val="10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0" name="object 28"/>
          <p:cNvSpPr/>
          <p:nvPr/>
        </p:nvSpPr>
        <p:spPr>
          <a:xfrm>
            <a:off x="228600" y="1447800"/>
            <a:ext cx="5140325" cy="6858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object 28"/>
          <p:cNvSpPr/>
          <p:nvPr/>
        </p:nvSpPr>
        <p:spPr>
          <a:xfrm>
            <a:off x="533400" y="152400"/>
            <a:ext cx="5140325" cy="106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36" name="object 9"/>
          <p:cNvSpPr/>
          <p:nvPr/>
        </p:nvSpPr>
        <p:spPr>
          <a:xfrm>
            <a:off x="6400800" y="2286000"/>
            <a:ext cx="5791200" cy="31242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0" y="1524000"/>
            <a:ext cx="5334000" cy="1766570"/>
          </a:xfrm>
          <a:prstGeom prst="rect">
            <a:avLst/>
          </a:prstGeom>
        </p:spPr>
        <p:txBody>
          <a:bodyPr lIns="0" tIns="12700" rIns="0" bIns="0">
            <a:spAutoFit/>
          </a:bodyPr>
          <a:p>
            <a:pPr algn="ctr" eaLnBrk="1" hangingPunct="1">
              <a:buNone/>
            </a:pPr>
            <a:r>
              <a:rPr sz="14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        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Волонтерский отряд МБОУ СОШ №2 </a:t>
            </a:r>
            <a:endParaRPr lang="en-US" altLang="x-none" b="1" dirty="0">
              <a:solidFill>
                <a:srgbClr val="C00000"/>
              </a:solidFill>
              <a:effectLst>
                <a:outerShdw blurRad="38100" dist="38100" dir="2700000">
                  <a:srgbClr val="000000"/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>
              <a:buNone/>
            </a:pPr>
            <a:r>
              <a:rPr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       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Добрыня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» </a:t>
            </a:r>
            <a:endParaRPr lang="en-US" altLang="x-none" b="1" dirty="0">
              <a:solidFill>
                <a:srgbClr val="C00000"/>
              </a:solidFill>
              <a:effectLst>
                <a:outerShdw blurRad="38100" dist="38100" dir="2700000">
                  <a:srgbClr val="000000"/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>
              <a:buNone/>
            </a:pPr>
            <a:r>
              <a:rPr b="1" dirty="0">
                <a:latin typeface="Georgia" panose="02040502050405020303" pitchFamily="18" charset="0"/>
              </a:rPr>
              <a:t> </a:t>
            </a:r>
            <a:r>
              <a:rPr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осуществляет свою </a:t>
            </a:r>
            <a:endParaRPr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buNone/>
            </a:pPr>
            <a:r>
              <a:rPr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деятельность по следующим </a:t>
            </a:r>
            <a:endParaRPr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buNone/>
            </a:pPr>
            <a:r>
              <a:rPr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направлениям: </a:t>
            </a:r>
            <a:endParaRPr lang="en-US" altLang="x-none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>
              <a:buNone/>
            </a:pPr>
            <a:endParaRPr sz="1400" b="1" dirty="0">
              <a:latin typeface="Georgia" panose="02040502050405020303" pitchFamily="18" charset="0"/>
            </a:endParaRPr>
          </a:p>
          <a:p>
            <a:pPr eaLnBrk="1" hangingPunct="1">
              <a:buNone/>
            </a:pPr>
            <a:r>
              <a:rPr sz="1400" b="1" dirty="0">
                <a:solidFill>
                  <a:srgbClr val="00B050"/>
                </a:solidFill>
                <a:latin typeface="Georgia" panose="02040502050405020303" pitchFamily="18" charset="0"/>
              </a:rPr>
              <a:t>-</a:t>
            </a:r>
            <a:endParaRPr lang="zh-CN" altLang="x-none" sz="1400" b="1">
              <a:solidFill>
                <a:srgbClr val="000099"/>
              </a:solidFill>
              <a:latin typeface="Georgia" panose="02040502050405020303" pitchFamily="18" charset="0"/>
              <a:ea typeface="Arial Black" panose="020B0A04020102020204" pitchFamily="34" charset="0"/>
            </a:endParaRPr>
          </a:p>
        </p:txBody>
      </p:sp>
      <p:sp>
        <p:nvSpPr>
          <p:cNvPr id="69638" name="object 31"/>
          <p:cNvSpPr>
            <a:spLocks noGrp="1"/>
          </p:cNvSpPr>
          <p:nvPr>
            <p:ph type="title"/>
          </p:nvPr>
        </p:nvSpPr>
        <p:spPr>
          <a:xfrm>
            <a:off x="762000" y="228600"/>
            <a:ext cx="4724400" cy="874713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2800" b="1" dirty="0">
                <a:solidFill>
                  <a:srgbClr val="7030A0"/>
                </a:solidFill>
                <a:latin typeface="Georgia" panose="02040502050405020303" pitchFamily="18" charset="0"/>
                <a:cs typeface="Arial Black" panose="020B0A04020102020204" pitchFamily="34" charset="0"/>
              </a:rPr>
              <a:t>Волонтерский отряд </a:t>
            </a:r>
            <a:br>
              <a:rPr lang="ru-RU" altLang="ru-RU" sz="2800" b="1" dirty="0">
                <a:solidFill>
                  <a:srgbClr val="7030A0"/>
                </a:solidFill>
                <a:latin typeface="Georgia" panose="02040502050405020303" pitchFamily="18" charset="0"/>
                <a:cs typeface="Arial Black" panose="020B0A04020102020204" pitchFamily="34" charset="0"/>
              </a:rPr>
            </a:br>
            <a:r>
              <a:rPr lang="ru-RU" altLang="ru-RU" sz="2800" b="1" dirty="0">
                <a:solidFill>
                  <a:srgbClr val="7030A0"/>
                </a:solidFill>
                <a:latin typeface="Georgia" panose="02040502050405020303" pitchFamily="18" charset="0"/>
                <a:cs typeface="Arial Black" panose="020B0A04020102020204" pitchFamily="34" charset="0"/>
              </a:rPr>
              <a:t>«Добрыня»</a:t>
            </a:r>
            <a:endParaRPr lang="ru-RU" altLang="ru-RU" sz="2800" b="1" dirty="0">
              <a:solidFill>
                <a:srgbClr val="7030A0"/>
              </a:solidFill>
              <a:latin typeface="Georgia" panose="02040502050405020303" pitchFamily="18" charset="0"/>
              <a:ea typeface="Arial Black" panose="020B0A04020102020204" pitchFamily="34" charset="0"/>
            </a:endParaRPr>
          </a:p>
        </p:txBody>
      </p:sp>
      <p:pic>
        <p:nvPicPr>
          <p:cNvPr id="1026" name="Picture 2" descr="C:\Documents and Settings\Admin\Рабочий стол\IMG_20180905_13300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5000" y="0"/>
            <a:ext cx="16002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object 28"/>
          <p:cNvSpPr/>
          <p:nvPr/>
        </p:nvSpPr>
        <p:spPr>
          <a:xfrm>
            <a:off x="7010400" y="1600200"/>
            <a:ext cx="4267200" cy="609600"/>
          </a:xfrm>
          <a:prstGeom prst="flowChartAlternateProcess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solidFill>
                  <a:srgbClr val="C00000"/>
                </a:solidFill>
                <a:latin typeface="Georgia" panose="02040502050405020303" pitchFamily="18" charset="0"/>
              </a:rPr>
              <a:t>Формы работы волонтерского отряда:</a:t>
            </a:r>
            <a:endParaRPr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9643" name="Прямоугольник 39"/>
          <p:cNvSpPr/>
          <p:nvPr/>
        </p:nvSpPr>
        <p:spPr>
          <a:xfrm>
            <a:off x="6400800" y="2286000"/>
            <a:ext cx="5638800" cy="3016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ru-RU" altLang="ru-RU" sz="1400" b="1" dirty="0">
                <a:solidFill>
                  <a:srgbClr val="000099"/>
                </a:solidFill>
                <a:latin typeface="Georgia" panose="02040502050405020303" pitchFamily="18" charset="0"/>
              </a:rPr>
              <a:t>-организация и проведение мероприятий по профилактике употребления ПАВ,</a:t>
            </a:r>
            <a:endParaRPr lang="ru-RU" altLang="ru-RU" sz="1400" b="1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ru-RU" altLang="ru-RU" sz="1400" b="1" dirty="0">
                <a:solidFill>
                  <a:srgbClr val="000099"/>
                </a:solidFill>
                <a:latin typeface="Georgia" panose="02040502050405020303" pitchFamily="18" charset="0"/>
              </a:rPr>
              <a:t>-организация и проведение воспитательно-профилактических мероприятий,</a:t>
            </a:r>
            <a:endParaRPr lang="ru-RU" altLang="ru-RU" sz="1400" b="1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ru-RU" altLang="ru-RU" sz="1400" b="1" dirty="0">
                <a:solidFill>
                  <a:srgbClr val="000099"/>
                </a:solidFill>
                <a:latin typeface="Georgia" panose="02040502050405020303" pitchFamily="18" charset="0"/>
              </a:rPr>
              <a:t>-организация выступлений добровольцев с результатами их работы на научно - практических конференциях, отчетных собраниях, районных слётах волонтёров</a:t>
            </a:r>
            <a:r>
              <a:rPr lang="ru-RU" altLang="ru-RU" b="1" dirty="0">
                <a:solidFill>
                  <a:srgbClr val="000099"/>
                </a:solidFill>
                <a:latin typeface="Georgia" panose="02040502050405020303" pitchFamily="18" charset="0"/>
              </a:rPr>
              <a:t>.</a:t>
            </a:r>
            <a:endParaRPr lang="ru-RU" altLang="ru-RU" b="1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0099"/>
                </a:solidFill>
                <a:latin typeface="Georgia" panose="02040502050405020303" pitchFamily="18" charset="0"/>
              </a:rPr>
              <a:t>-</a:t>
            </a:r>
            <a:r>
              <a:rPr lang="ru-RU" altLang="ru-RU" sz="1400" b="1" dirty="0">
                <a:solidFill>
                  <a:srgbClr val="000099"/>
                </a:solidFill>
                <a:latin typeface="Georgia" panose="02040502050405020303" pitchFamily="18" charset="0"/>
              </a:rPr>
              <a:t>оказание помощи в организации и проведении массовых мероприятий, акций.</a:t>
            </a:r>
            <a:endParaRPr lang="ru-RU" altLang="ru-RU" sz="1400" b="1" dirty="0">
              <a:solidFill>
                <a:srgbClr val="000099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ru-RU" altLang="ru-RU" sz="1400" b="1" dirty="0">
                <a:solidFill>
                  <a:srgbClr val="000099"/>
                </a:solidFill>
                <a:latin typeface="Georgia" panose="02040502050405020303" pitchFamily="18" charset="0"/>
              </a:rPr>
              <a:t>-организация и проведение мероприятий по благоустройству школьной территории и территории п.Краснооктябрьского.</a:t>
            </a:r>
            <a:endParaRPr lang="ru-RU" altLang="ru-RU" sz="1400" b="1" dirty="0">
              <a:solidFill>
                <a:srgbClr val="000099"/>
              </a:solidFill>
              <a:latin typeface="Georgia" panose="02040502050405020303" pitchFamily="18" charset="0"/>
            </a:endParaRPr>
          </a:p>
        </p:txBody>
      </p:sp>
      <p:pic>
        <p:nvPicPr>
          <p:cNvPr id="1028" name="Picture 4" descr="H:\IMG_20190509_0924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67200" y="2133602"/>
            <a:ext cx="2133600" cy="182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object 19"/>
          <p:cNvSpPr/>
          <p:nvPr/>
        </p:nvSpPr>
        <p:spPr>
          <a:xfrm>
            <a:off x="3352800" y="38100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368935" h="273050">
                <a:moveTo>
                  <a:pt x="0" y="0"/>
                </a:moveTo>
                <a:lnTo>
                  <a:pt x="0" y="272795"/>
                </a:lnTo>
                <a:lnTo>
                  <a:pt x="368808" y="136397"/>
                </a:ln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object 17"/>
          <p:cNvSpPr/>
          <p:nvPr/>
        </p:nvSpPr>
        <p:spPr>
          <a:xfrm>
            <a:off x="3429000" y="3048000"/>
            <a:ext cx="517525" cy="457200"/>
          </a:xfrm>
          <a:custGeom>
            <a:avLst/>
            <a:gdLst/>
            <a:ahLst/>
            <a:cxnLst/>
            <a:rect l="l" t="t" r="r" b="b"/>
            <a:pathLst>
              <a:path w="364489" h="271780">
                <a:moveTo>
                  <a:pt x="0" y="0"/>
                </a:moveTo>
                <a:lnTo>
                  <a:pt x="0" y="271272"/>
                </a:lnTo>
                <a:lnTo>
                  <a:pt x="364236" y="135636"/>
                </a:ln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Picture 7" descr="H:\IMG_20190420_10045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67200" y="3886200"/>
            <a:ext cx="208703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object 19"/>
          <p:cNvSpPr/>
          <p:nvPr/>
        </p:nvSpPr>
        <p:spPr>
          <a:xfrm>
            <a:off x="3276600" y="46482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368935" h="273050">
                <a:moveTo>
                  <a:pt x="0" y="0"/>
                </a:moveTo>
                <a:lnTo>
                  <a:pt x="0" y="272795"/>
                </a:lnTo>
                <a:lnTo>
                  <a:pt x="368808" y="136397"/>
                </a:ln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" name="Picture 2" descr="H:\IMG_20190517_08345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982201" y="0"/>
            <a:ext cx="193198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3" descr="H:\IMG_20190426_10185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5257800"/>
            <a:ext cx="2000251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4" descr="H:\IMG_20190421_100301_96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905000" y="5232400"/>
            <a:ext cx="1828800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" descr="H:\IMG_9998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657600" y="5380571"/>
            <a:ext cx="1447800" cy="147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Прямоугольник 53"/>
          <p:cNvSpPr/>
          <p:nvPr/>
        </p:nvSpPr>
        <p:spPr>
          <a:xfrm>
            <a:off x="152400" y="2971800"/>
            <a:ext cx="3276599" cy="533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ГРАЖДАНСКО-ПАТРИОТИЧЕСКОЕ</a:t>
            </a:r>
            <a:endParaRPr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52400" y="3810000"/>
            <a:ext cx="3200399" cy="4572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ЭКОЛОГИЧЕСКОЕ</a:t>
            </a:r>
            <a:endParaRPr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52400" y="4648200"/>
            <a:ext cx="3124199" cy="457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СОЦИАЛЬНОЕ</a:t>
            </a:r>
            <a:endParaRPr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57" name="Picture 6" descr="H:\IMG_0002.JPG"/>
          <p:cNvPicPr>
            <a:picLocks noChangeAspect="1" noChangeArrowheads="1"/>
          </p:cNvPicPr>
          <p:nvPr/>
        </p:nvPicPr>
        <p:blipFill>
          <a:blip r:embed="rId9" cstate="screen">
            <a:lum bright="30000" contrast="30000"/>
          </a:blip>
          <a:srcRect/>
          <a:stretch>
            <a:fillRect/>
          </a:stretch>
        </p:blipFill>
        <p:spPr bwMode="auto">
          <a:xfrm>
            <a:off x="7391402" y="0"/>
            <a:ext cx="2666999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7" descr="H:\IMG_20181205_102638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448801" y="5029200"/>
            <a:ext cx="2433484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Picture 8" descr="H:\5 декабря день добровольца\IMG_20181205_102916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553201" y="5105400"/>
            <a:ext cx="2050752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>
                <a:alpha val="100000"/>
              </a:srgbClr>
            </a:gs>
            <a:gs pos="53000">
              <a:srgbClr val="D4DEFF">
                <a:alpha val="100000"/>
              </a:srgbClr>
            </a:gs>
            <a:gs pos="83000">
              <a:srgbClr val="D4DEFF">
                <a:alpha val="100000"/>
              </a:srgbClr>
            </a:gs>
            <a:gs pos="100000">
              <a:srgbClr val="96AB94">
                <a:alpha val="100000"/>
              </a:srgbClr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object 5"/>
          <p:cNvSpPr/>
          <p:nvPr/>
        </p:nvSpPr>
        <p:spPr bwMode="auto">
          <a:xfrm>
            <a:off x="381000" y="228602"/>
            <a:ext cx="4191000" cy="457199"/>
          </a:xfrm>
          <a:custGeom>
            <a:avLst/>
            <a:gdLst>
              <a:gd name="T0" fmla="*/ 4821300 w 4876800"/>
              <a:gd name="T1" fmla="*/ 0 h 715010"/>
              <a:gd name="T2" fmla="*/ 55499 w 4876800"/>
              <a:gd name="T3" fmla="*/ 0 h 715010"/>
              <a:gd name="T4" fmla="*/ 33914 w 4876800"/>
              <a:gd name="T5" fmla="*/ 4331 h 715010"/>
              <a:gd name="T6" fmla="*/ 16271 w 4876800"/>
              <a:gd name="T7" fmla="*/ 16145 h 715010"/>
              <a:gd name="T8" fmla="*/ 4367 w 4876800"/>
              <a:gd name="T9" fmla="*/ 33644 h 715010"/>
              <a:gd name="T10" fmla="*/ 0 w 4876800"/>
              <a:gd name="T11" fmla="*/ 55058 h 715010"/>
              <a:gd name="T12" fmla="*/ 0 w 4876800"/>
              <a:gd name="T13" fmla="*/ 654008 h 715010"/>
              <a:gd name="T14" fmla="*/ 4367 w 4876800"/>
              <a:gd name="T15" fmla="*/ 675419 h 715010"/>
              <a:gd name="T16" fmla="*/ 16271 w 4876800"/>
              <a:gd name="T17" fmla="*/ 692921 h 715010"/>
              <a:gd name="T18" fmla="*/ 33914 w 4876800"/>
              <a:gd name="T19" fmla="*/ 704730 h 715010"/>
              <a:gd name="T20" fmla="*/ 55499 w 4876800"/>
              <a:gd name="T21" fmla="*/ 709063 h 715010"/>
              <a:gd name="T22" fmla="*/ 4821300 w 4876800"/>
              <a:gd name="T23" fmla="*/ 709063 h 715010"/>
              <a:gd name="T24" fmla="*/ 4842884 w 4876800"/>
              <a:gd name="T25" fmla="*/ 704730 h 715010"/>
              <a:gd name="T26" fmla="*/ 4860528 w 4876800"/>
              <a:gd name="T27" fmla="*/ 692921 h 715010"/>
              <a:gd name="T28" fmla="*/ 4872432 w 4876800"/>
              <a:gd name="T29" fmla="*/ 675419 h 715010"/>
              <a:gd name="T30" fmla="*/ 4876800 w 4876800"/>
              <a:gd name="T31" fmla="*/ 654008 h 715010"/>
              <a:gd name="T32" fmla="*/ 4876800 w 4876800"/>
              <a:gd name="T33" fmla="*/ 55058 h 715010"/>
              <a:gd name="T34" fmla="*/ 4872432 w 4876800"/>
              <a:gd name="T35" fmla="*/ 33644 h 715010"/>
              <a:gd name="T36" fmla="*/ 4860528 w 4876800"/>
              <a:gd name="T37" fmla="*/ 16145 h 715010"/>
              <a:gd name="T38" fmla="*/ 4842884 w 4876800"/>
              <a:gd name="T39" fmla="*/ 4331 h 715010"/>
              <a:gd name="T40" fmla="*/ 4821300 w 4876800"/>
              <a:gd name="T41" fmla="*/ 0 h 7150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76800"/>
              <a:gd name="T64" fmla="*/ 0 h 715010"/>
              <a:gd name="T65" fmla="*/ 4876800 w 4876800"/>
              <a:gd name="T66" fmla="*/ 715010 h 7150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76800" h="715010">
                <a:moveTo>
                  <a:pt x="4821301" y="0"/>
                </a:moveTo>
                <a:lnTo>
                  <a:pt x="55499" y="0"/>
                </a:lnTo>
                <a:lnTo>
                  <a:pt x="33914" y="4367"/>
                </a:lnTo>
                <a:lnTo>
                  <a:pt x="16271" y="16271"/>
                </a:lnTo>
                <a:lnTo>
                  <a:pt x="4367" y="33914"/>
                </a:lnTo>
                <a:lnTo>
                  <a:pt x="0" y="55499"/>
                </a:lnTo>
                <a:lnTo>
                  <a:pt x="0" y="659257"/>
                </a:lnTo>
                <a:lnTo>
                  <a:pt x="4367" y="680841"/>
                </a:lnTo>
                <a:lnTo>
                  <a:pt x="16271" y="698484"/>
                </a:lnTo>
                <a:lnTo>
                  <a:pt x="33914" y="710388"/>
                </a:lnTo>
                <a:lnTo>
                  <a:pt x="55499" y="714756"/>
                </a:lnTo>
                <a:lnTo>
                  <a:pt x="4821301" y="714756"/>
                </a:lnTo>
                <a:lnTo>
                  <a:pt x="4842885" y="710388"/>
                </a:lnTo>
                <a:lnTo>
                  <a:pt x="4860528" y="698484"/>
                </a:lnTo>
                <a:lnTo>
                  <a:pt x="4872432" y="680841"/>
                </a:lnTo>
                <a:lnTo>
                  <a:pt x="4876800" y="659257"/>
                </a:lnTo>
                <a:lnTo>
                  <a:pt x="4876800" y="55499"/>
                </a:lnTo>
                <a:lnTo>
                  <a:pt x="4872432" y="33914"/>
                </a:lnTo>
                <a:lnTo>
                  <a:pt x="4860528" y="16271"/>
                </a:lnTo>
                <a:lnTo>
                  <a:pt x="4842885" y="4367"/>
                </a:lnTo>
                <a:lnTo>
                  <a:pt x="4821301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object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3998913" cy="330200"/>
          </a:xfrm>
        </p:spPr>
        <p:txBody>
          <a:bodyPr vert="horz" wrap="square" lIns="91440" tIns="13335" rIns="91440" bIns="45720" anchor="ctr" anchorCtr="0"/>
          <a:p>
            <a:pPr marL="12700" indent="0" eaLnBrk="1" hangingPunct="1">
              <a:spcBef>
                <a:spcPts val="100"/>
              </a:spcBef>
            </a:pPr>
            <a:r>
              <a:rPr lang="ru-RU" altLang="ru-RU" sz="1600" kern="1200" dirty="0">
                <a:solidFill>
                  <a:srgbClr val="800000"/>
                </a:solidFill>
                <a:latin typeface="Arial Black" panose="020B0A04020102020204" pitchFamily="34" charset="0"/>
                <a:ea typeface="+mj-ea"/>
                <a:cs typeface="Arial Black" panose="020B0A04020102020204" pitchFamily="34" charset="0"/>
              </a:rPr>
              <a:t>ОБЩАЯ ХАРАКТЕРИСТИКА</a:t>
            </a:r>
            <a:endParaRPr lang="ru-RU" altLang="ru-RU" sz="1600" kern="1200" dirty="0">
              <a:solidFill>
                <a:srgbClr val="800000"/>
              </a:solidFill>
              <a:latin typeface="Arial Black" panose="020B0A04020102020204" pitchFamily="34" charset="0"/>
              <a:ea typeface="Arial Black" panose="020B0A04020102020204" pitchFamily="34" charset="0"/>
              <a:cs typeface="+mj-cs"/>
            </a:endParaRPr>
          </a:p>
        </p:txBody>
      </p:sp>
      <p:sp>
        <p:nvSpPr>
          <p:cNvPr id="13316" name="object 4"/>
          <p:cNvSpPr/>
          <p:nvPr/>
        </p:nvSpPr>
        <p:spPr bwMode="auto">
          <a:xfrm>
            <a:off x="7010400" y="990600"/>
            <a:ext cx="5029200" cy="5410200"/>
          </a:xfrm>
          <a:custGeom>
            <a:avLst/>
            <a:gdLst>
              <a:gd name="T0" fmla="*/ 4525388 w 4876800"/>
              <a:gd name="T1" fmla="*/ 0 h 4523740"/>
              <a:gd name="T2" fmla="*/ 351408 w 4876800"/>
              <a:gd name="T3" fmla="*/ 0 h 4523740"/>
              <a:gd name="T4" fmla="*/ 303729 w 4876800"/>
              <a:gd name="T5" fmla="*/ 3199 h 4523740"/>
              <a:gd name="T6" fmla="*/ 257998 w 4876800"/>
              <a:gd name="T7" fmla="*/ 12527 h 4523740"/>
              <a:gd name="T8" fmla="*/ 214633 w 4876800"/>
              <a:gd name="T9" fmla="*/ 27564 h 4523740"/>
              <a:gd name="T10" fmla="*/ 174055 w 4876800"/>
              <a:gd name="T11" fmla="*/ 47892 h 4523740"/>
              <a:gd name="T12" fmla="*/ 136682 w 4876800"/>
              <a:gd name="T13" fmla="*/ 73092 h 4523740"/>
              <a:gd name="T14" fmla="*/ 102933 w 4876800"/>
              <a:gd name="T15" fmla="*/ 102735 h 4523740"/>
              <a:gd name="T16" fmla="*/ 73227 w 4876800"/>
              <a:gd name="T17" fmla="*/ 136421 h 4523740"/>
              <a:gd name="T18" fmla="*/ 47982 w 4876800"/>
              <a:gd name="T19" fmla="*/ 173722 h 4523740"/>
              <a:gd name="T20" fmla="*/ 27618 w 4876800"/>
              <a:gd name="T21" fmla="*/ 214228 h 4523740"/>
              <a:gd name="T22" fmla="*/ 12554 w 4876800"/>
              <a:gd name="T23" fmla="*/ 257512 h 4523740"/>
              <a:gd name="T24" fmla="*/ 3208 w 4876800"/>
              <a:gd name="T25" fmla="*/ 303153 h 4523740"/>
              <a:gd name="T26" fmla="*/ 0 w 4876800"/>
              <a:gd name="T27" fmla="*/ 350743 h 4523740"/>
              <a:gd name="T28" fmla="*/ 0 w 4876800"/>
              <a:gd name="T29" fmla="*/ 4163917 h 4523740"/>
              <a:gd name="T30" fmla="*/ 3208 w 4876800"/>
              <a:gd name="T31" fmla="*/ 4211510 h 4523740"/>
              <a:gd name="T32" fmla="*/ 12554 w 4876800"/>
              <a:gd name="T33" fmla="*/ 4257144 h 4523740"/>
              <a:gd name="T34" fmla="*/ 27618 w 4876800"/>
              <a:gd name="T35" fmla="*/ 4300427 h 4523740"/>
              <a:gd name="T36" fmla="*/ 47982 w 4876800"/>
              <a:gd name="T37" fmla="*/ 4340934 h 4523740"/>
              <a:gd name="T38" fmla="*/ 73227 w 4876800"/>
              <a:gd name="T39" fmla="*/ 4378234 h 4523740"/>
              <a:gd name="T40" fmla="*/ 102933 w 4876800"/>
              <a:gd name="T41" fmla="*/ 4411911 h 4523740"/>
              <a:gd name="T42" fmla="*/ 136682 w 4876800"/>
              <a:gd name="T43" fmla="*/ 4441581 h 4523740"/>
              <a:gd name="T44" fmla="*/ 174055 w 4876800"/>
              <a:gd name="T45" fmla="*/ 4466760 h 4523740"/>
              <a:gd name="T46" fmla="*/ 214633 w 4876800"/>
              <a:gd name="T47" fmla="*/ 4487084 h 4523740"/>
              <a:gd name="T48" fmla="*/ 257998 w 4876800"/>
              <a:gd name="T49" fmla="*/ 4502128 h 4523740"/>
              <a:gd name="T50" fmla="*/ 303729 w 4876800"/>
              <a:gd name="T51" fmla="*/ 4511454 h 4523740"/>
              <a:gd name="T52" fmla="*/ 351408 w 4876800"/>
              <a:gd name="T53" fmla="*/ 4514666 h 4523740"/>
              <a:gd name="T54" fmla="*/ 4525388 w 4876800"/>
              <a:gd name="T55" fmla="*/ 4514666 h 4523740"/>
              <a:gd name="T56" fmla="*/ 4573068 w 4876800"/>
              <a:gd name="T57" fmla="*/ 4511454 h 4523740"/>
              <a:gd name="T58" fmla="*/ 4618800 w 4876800"/>
              <a:gd name="T59" fmla="*/ 4502128 h 4523740"/>
              <a:gd name="T60" fmla="*/ 4662164 w 4876800"/>
              <a:gd name="T61" fmla="*/ 4487084 h 4523740"/>
              <a:gd name="T62" fmla="*/ 4702744 w 4876800"/>
              <a:gd name="T63" fmla="*/ 4466760 h 4523740"/>
              <a:gd name="T64" fmla="*/ 4740116 w 4876800"/>
              <a:gd name="T65" fmla="*/ 4441581 h 4523740"/>
              <a:gd name="T66" fmla="*/ 4773864 w 4876800"/>
              <a:gd name="T67" fmla="*/ 4411911 h 4523740"/>
              <a:gd name="T68" fmla="*/ 4803572 w 4876800"/>
              <a:gd name="T69" fmla="*/ 4378234 h 4523740"/>
              <a:gd name="T70" fmla="*/ 4828816 w 4876800"/>
              <a:gd name="T71" fmla="*/ 4340934 h 4523740"/>
              <a:gd name="T72" fmla="*/ 4849180 w 4876800"/>
              <a:gd name="T73" fmla="*/ 4300427 h 4523740"/>
              <a:gd name="T74" fmla="*/ 4864244 w 4876800"/>
              <a:gd name="T75" fmla="*/ 4257144 h 4523740"/>
              <a:gd name="T76" fmla="*/ 4873588 w 4876800"/>
              <a:gd name="T77" fmla="*/ 4211510 h 4523740"/>
              <a:gd name="T78" fmla="*/ 4876800 w 4876800"/>
              <a:gd name="T79" fmla="*/ 4163917 h 4523740"/>
              <a:gd name="T80" fmla="*/ 4876800 w 4876800"/>
              <a:gd name="T81" fmla="*/ 350743 h 4523740"/>
              <a:gd name="T82" fmla="*/ 4873588 w 4876800"/>
              <a:gd name="T83" fmla="*/ 303153 h 4523740"/>
              <a:gd name="T84" fmla="*/ 4864244 w 4876800"/>
              <a:gd name="T85" fmla="*/ 257512 h 4523740"/>
              <a:gd name="T86" fmla="*/ 4849180 w 4876800"/>
              <a:gd name="T87" fmla="*/ 214228 h 4523740"/>
              <a:gd name="T88" fmla="*/ 4828816 w 4876800"/>
              <a:gd name="T89" fmla="*/ 173722 h 4523740"/>
              <a:gd name="T90" fmla="*/ 4803572 w 4876800"/>
              <a:gd name="T91" fmla="*/ 136421 h 4523740"/>
              <a:gd name="T92" fmla="*/ 4773864 w 4876800"/>
              <a:gd name="T93" fmla="*/ 102735 h 4523740"/>
              <a:gd name="T94" fmla="*/ 4740116 w 4876800"/>
              <a:gd name="T95" fmla="*/ 73092 h 4523740"/>
              <a:gd name="T96" fmla="*/ 4702744 w 4876800"/>
              <a:gd name="T97" fmla="*/ 47892 h 4523740"/>
              <a:gd name="T98" fmla="*/ 4662164 w 4876800"/>
              <a:gd name="T99" fmla="*/ 27564 h 4523740"/>
              <a:gd name="T100" fmla="*/ 4618800 w 4876800"/>
              <a:gd name="T101" fmla="*/ 12527 h 4523740"/>
              <a:gd name="T102" fmla="*/ 4573068 w 4876800"/>
              <a:gd name="T103" fmla="*/ 3199 h 4523740"/>
              <a:gd name="T104" fmla="*/ 4525388 w 4876800"/>
              <a:gd name="T105" fmla="*/ 0 h 45237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76800"/>
              <a:gd name="T160" fmla="*/ 0 h 4523740"/>
              <a:gd name="T161" fmla="*/ 4876800 w 4876800"/>
              <a:gd name="T162" fmla="*/ 4523740 h 45237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76800" h="4523740">
                <a:moveTo>
                  <a:pt x="4525391" y="0"/>
                </a:moveTo>
                <a:lnTo>
                  <a:pt x="351408" y="0"/>
                </a:lnTo>
                <a:lnTo>
                  <a:pt x="303729" y="3208"/>
                </a:lnTo>
                <a:lnTo>
                  <a:pt x="257998" y="12554"/>
                </a:lnTo>
                <a:lnTo>
                  <a:pt x="214633" y="27618"/>
                </a:lnTo>
                <a:lnTo>
                  <a:pt x="174055" y="47982"/>
                </a:lnTo>
                <a:lnTo>
                  <a:pt x="136682" y="73227"/>
                </a:lnTo>
                <a:lnTo>
                  <a:pt x="102933" y="102933"/>
                </a:lnTo>
                <a:lnTo>
                  <a:pt x="73227" y="136682"/>
                </a:lnTo>
                <a:lnTo>
                  <a:pt x="47982" y="174055"/>
                </a:lnTo>
                <a:lnTo>
                  <a:pt x="27618" y="214633"/>
                </a:lnTo>
                <a:lnTo>
                  <a:pt x="12554" y="257998"/>
                </a:lnTo>
                <a:lnTo>
                  <a:pt x="3208" y="303729"/>
                </a:lnTo>
                <a:lnTo>
                  <a:pt x="0" y="351409"/>
                </a:lnTo>
                <a:lnTo>
                  <a:pt x="0" y="4171823"/>
                </a:lnTo>
                <a:lnTo>
                  <a:pt x="3208" y="4219502"/>
                </a:lnTo>
                <a:lnTo>
                  <a:pt x="12554" y="4265233"/>
                </a:lnTo>
                <a:lnTo>
                  <a:pt x="27618" y="4308598"/>
                </a:lnTo>
                <a:lnTo>
                  <a:pt x="47982" y="4349176"/>
                </a:lnTo>
                <a:lnTo>
                  <a:pt x="73227" y="4386549"/>
                </a:lnTo>
                <a:lnTo>
                  <a:pt x="102933" y="4420298"/>
                </a:lnTo>
                <a:lnTo>
                  <a:pt x="136682" y="4450004"/>
                </a:lnTo>
                <a:lnTo>
                  <a:pt x="174055" y="4475249"/>
                </a:lnTo>
                <a:lnTo>
                  <a:pt x="214633" y="4495613"/>
                </a:lnTo>
                <a:lnTo>
                  <a:pt x="257998" y="4510677"/>
                </a:lnTo>
                <a:lnTo>
                  <a:pt x="303729" y="4520023"/>
                </a:lnTo>
                <a:lnTo>
                  <a:pt x="351408" y="4523232"/>
                </a:lnTo>
                <a:lnTo>
                  <a:pt x="4525391" y="4523232"/>
                </a:lnTo>
                <a:lnTo>
                  <a:pt x="4573070" y="4520023"/>
                </a:lnTo>
                <a:lnTo>
                  <a:pt x="4618801" y="4510677"/>
                </a:lnTo>
                <a:lnTo>
                  <a:pt x="4662166" y="4495613"/>
                </a:lnTo>
                <a:lnTo>
                  <a:pt x="4702744" y="4475249"/>
                </a:lnTo>
                <a:lnTo>
                  <a:pt x="4740117" y="4450004"/>
                </a:lnTo>
                <a:lnTo>
                  <a:pt x="4773866" y="4420298"/>
                </a:lnTo>
                <a:lnTo>
                  <a:pt x="4803572" y="4386549"/>
                </a:lnTo>
                <a:lnTo>
                  <a:pt x="4828817" y="4349176"/>
                </a:lnTo>
                <a:lnTo>
                  <a:pt x="4849181" y="4308598"/>
                </a:lnTo>
                <a:lnTo>
                  <a:pt x="4864245" y="4265233"/>
                </a:lnTo>
                <a:lnTo>
                  <a:pt x="4873591" y="4219502"/>
                </a:lnTo>
                <a:lnTo>
                  <a:pt x="4876800" y="4171823"/>
                </a:lnTo>
                <a:lnTo>
                  <a:pt x="4876800" y="351409"/>
                </a:lnTo>
                <a:lnTo>
                  <a:pt x="4873591" y="303729"/>
                </a:lnTo>
                <a:lnTo>
                  <a:pt x="4864245" y="257998"/>
                </a:lnTo>
                <a:lnTo>
                  <a:pt x="4849181" y="214633"/>
                </a:lnTo>
                <a:lnTo>
                  <a:pt x="4828817" y="174055"/>
                </a:lnTo>
                <a:lnTo>
                  <a:pt x="4803572" y="136682"/>
                </a:lnTo>
                <a:lnTo>
                  <a:pt x="4773866" y="102933"/>
                </a:lnTo>
                <a:lnTo>
                  <a:pt x="4740117" y="73227"/>
                </a:lnTo>
                <a:lnTo>
                  <a:pt x="4702744" y="47982"/>
                </a:lnTo>
                <a:lnTo>
                  <a:pt x="4662166" y="27618"/>
                </a:lnTo>
                <a:lnTo>
                  <a:pt x="4618801" y="12554"/>
                </a:lnTo>
                <a:lnTo>
                  <a:pt x="4573070" y="3208"/>
                </a:lnTo>
                <a:lnTo>
                  <a:pt x="4525391" y="0"/>
                </a:lnTo>
                <a:close/>
              </a:path>
            </a:pathLst>
          </a:custGeom>
          <a:solidFill>
            <a:srgbClr val="D0CECE"/>
          </a:solidFill>
          <a:ln w="9525">
            <a:noFill/>
            <a:rou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0" tIns="0" rIns="0" bIns="0"/>
          <a:p>
            <a:pPr algn="ctr" eaLnBrk="1" hangingPunct="1">
              <a:buNone/>
            </a:pPr>
            <a:endParaRPr dirty="0">
              <a:solidFill>
                <a:srgbClr val="17375E"/>
              </a:solidFill>
              <a:latin typeface="Arial Black" panose="020B0A04020102020204" pitchFamily="34" charset="0"/>
            </a:endParaRPr>
          </a:p>
          <a:p>
            <a:pPr algn="ctr" eaLnBrk="1" hangingPunct="1">
              <a:buNone/>
            </a:pPr>
            <a:r>
              <a:rPr dirty="0">
                <a:solidFill>
                  <a:srgbClr val="17375E"/>
                </a:solidFill>
                <a:latin typeface="Arial Black" panose="020B0A04020102020204" pitchFamily="34" charset="0"/>
              </a:rPr>
              <a:t>5-дневная учебная неделя</a:t>
            </a:r>
            <a:endParaRPr dirty="0">
              <a:solidFill>
                <a:srgbClr val="17375E"/>
              </a:solidFill>
              <a:latin typeface="Arial Black" panose="020B0A04020102020204" pitchFamily="34" charset="0"/>
            </a:endParaRPr>
          </a:p>
          <a:p>
            <a:pPr eaLnBrk="1" hangingPunct="1"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317" name="object 5"/>
          <p:cNvSpPr/>
          <p:nvPr/>
        </p:nvSpPr>
        <p:spPr bwMode="auto">
          <a:xfrm>
            <a:off x="7010400" y="228600"/>
            <a:ext cx="4876800" cy="714375"/>
          </a:xfrm>
          <a:custGeom>
            <a:avLst/>
            <a:gdLst>
              <a:gd name="T0" fmla="*/ 4821300 w 4876800"/>
              <a:gd name="T1" fmla="*/ 0 h 715010"/>
              <a:gd name="T2" fmla="*/ 55499 w 4876800"/>
              <a:gd name="T3" fmla="*/ 0 h 715010"/>
              <a:gd name="T4" fmla="*/ 33914 w 4876800"/>
              <a:gd name="T5" fmla="*/ 4331 h 715010"/>
              <a:gd name="T6" fmla="*/ 16271 w 4876800"/>
              <a:gd name="T7" fmla="*/ 16145 h 715010"/>
              <a:gd name="T8" fmla="*/ 4367 w 4876800"/>
              <a:gd name="T9" fmla="*/ 33644 h 715010"/>
              <a:gd name="T10" fmla="*/ 0 w 4876800"/>
              <a:gd name="T11" fmla="*/ 55058 h 715010"/>
              <a:gd name="T12" fmla="*/ 0 w 4876800"/>
              <a:gd name="T13" fmla="*/ 654008 h 715010"/>
              <a:gd name="T14" fmla="*/ 4367 w 4876800"/>
              <a:gd name="T15" fmla="*/ 675419 h 715010"/>
              <a:gd name="T16" fmla="*/ 16271 w 4876800"/>
              <a:gd name="T17" fmla="*/ 692921 h 715010"/>
              <a:gd name="T18" fmla="*/ 33914 w 4876800"/>
              <a:gd name="T19" fmla="*/ 704730 h 715010"/>
              <a:gd name="T20" fmla="*/ 55499 w 4876800"/>
              <a:gd name="T21" fmla="*/ 709063 h 715010"/>
              <a:gd name="T22" fmla="*/ 4821300 w 4876800"/>
              <a:gd name="T23" fmla="*/ 709063 h 715010"/>
              <a:gd name="T24" fmla="*/ 4842884 w 4876800"/>
              <a:gd name="T25" fmla="*/ 704730 h 715010"/>
              <a:gd name="T26" fmla="*/ 4860528 w 4876800"/>
              <a:gd name="T27" fmla="*/ 692921 h 715010"/>
              <a:gd name="T28" fmla="*/ 4872432 w 4876800"/>
              <a:gd name="T29" fmla="*/ 675419 h 715010"/>
              <a:gd name="T30" fmla="*/ 4876800 w 4876800"/>
              <a:gd name="T31" fmla="*/ 654008 h 715010"/>
              <a:gd name="T32" fmla="*/ 4876800 w 4876800"/>
              <a:gd name="T33" fmla="*/ 55058 h 715010"/>
              <a:gd name="T34" fmla="*/ 4872432 w 4876800"/>
              <a:gd name="T35" fmla="*/ 33644 h 715010"/>
              <a:gd name="T36" fmla="*/ 4860528 w 4876800"/>
              <a:gd name="T37" fmla="*/ 16145 h 715010"/>
              <a:gd name="T38" fmla="*/ 4842884 w 4876800"/>
              <a:gd name="T39" fmla="*/ 4331 h 715010"/>
              <a:gd name="T40" fmla="*/ 4821300 w 4876800"/>
              <a:gd name="T41" fmla="*/ 0 h 7150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76800"/>
              <a:gd name="T64" fmla="*/ 0 h 715010"/>
              <a:gd name="T65" fmla="*/ 4876800 w 4876800"/>
              <a:gd name="T66" fmla="*/ 715010 h 7150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76800" h="715010">
                <a:moveTo>
                  <a:pt x="4821301" y="0"/>
                </a:moveTo>
                <a:lnTo>
                  <a:pt x="55499" y="0"/>
                </a:lnTo>
                <a:lnTo>
                  <a:pt x="33914" y="4367"/>
                </a:lnTo>
                <a:lnTo>
                  <a:pt x="16271" y="16271"/>
                </a:lnTo>
                <a:lnTo>
                  <a:pt x="4367" y="33914"/>
                </a:lnTo>
                <a:lnTo>
                  <a:pt x="0" y="55499"/>
                </a:lnTo>
                <a:lnTo>
                  <a:pt x="0" y="659257"/>
                </a:lnTo>
                <a:lnTo>
                  <a:pt x="4367" y="680841"/>
                </a:lnTo>
                <a:lnTo>
                  <a:pt x="16271" y="698484"/>
                </a:lnTo>
                <a:lnTo>
                  <a:pt x="33914" y="710388"/>
                </a:lnTo>
                <a:lnTo>
                  <a:pt x="55499" y="714756"/>
                </a:lnTo>
                <a:lnTo>
                  <a:pt x="4821301" y="714756"/>
                </a:lnTo>
                <a:lnTo>
                  <a:pt x="4842885" y="710388"/>
                </a:lnTo>
                <a:lnTo>
                  <a:pt x="4860528" y="698484"/>
                </a:lnTo>
                <a:lnTo>
                  <a:pt x="4872432" y="680841"/>
                </a:lnTo>
                <a:lnTo>
                  <a:pt x="4876800" y="659257"/>
                </a:lnTo>
                <a:lnTo>
                  <a:pt x="4876800" y="55499"/>
                </a:lnTo>
                <a:lnTo>
                  <a:pt x="4872432" y="33914"/>
                </a:lnTo>
                <a:lnTo>
                  <a:pt x="4860528" y="16271"/>
                </a:lnTo>
                <a:lnTo>
                  <a:pt x="4842885" y="4367"/>
                </a:lnTo>
                <a:lnTo>
                  <a:pt x="4821301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4" name="object 6"/>
          <p:cNvSpPr txBox="1"/>
          <p:nvPr/>
        </p:nvSpPr>
        <p:spPr>
          <a:xfrm>
            <a:off x="7239000" y="457200"/>
            <a:ext cx="4343400" cy="50419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12700" algn="ctr"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800000"/>
                </a:solidFill>
                <a:latin typeface="Arial Black" panose="020B0A04020102020204" pitchFamily="34" charset="0"/>
              </a:rPr>
              <a:t>РЕЖИМ РАБОТЫ МБОУ «ОЦ №2 Майкопского района»</a:t>
            </a:r>
            <a:endParaRPr lang="ru-RU" altLang="ru-RU" sz="1600" dirty="0">
              <a:solidFill>
                <a:srgbClr val="8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445" name="object 7"/>
          <p:cNvSpPr/>
          <p:nvPr/>
        </p:nvSpPr>
        <p:spPr>
          <a:xfrm>
            <a:off x="7086600" y="2057400"/>
            <a:ext cx="765175" cy="5905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18446" name="object 8"/>
          <p:cNvSpPr/>
          <p:nvPr/>
        </p:nvSpPr>
        <p:spPr>
          <a:xfrm>
            <a:off x="7010400" y="2895600"/>
            <a:ext cx="685800" cy="8382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18447" name="object 9"/>
          <p:cNvSpPr/>
          <p:nvPr/>
        </p:nvSpPr>
        <p:spPr>
          <a:xfrm>
            <a:off x="6883400" y="4648200"/>
            <a:ext cx="812800" cy="7477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13322" name="object 10"/>
          <p:cNvSpPr txBox="1">
            <a:spLocks noChangeArrowheads="1"/>
          </p:cNvSpPr>
          <p:nvPr/>
        </p:nvSpPr>
        <p:spPr bwMode="auto">
          <a:xfrm>
            <a:off x="7086600" y="1524000"/>
            <a:ext cx="4800600" cy="4570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2700" rIns="0" bIns="0">
            <a:spAutoFit/>
          </a:bodyPr>
          <a:p>
            <a:pPr marL="568325" eaLnBrk="1" hangingPunct="1">
              <a:spcBef>
                <a:spcPts val="25"/>
              </a:spcBef>
              <a:buNone/>
            </a:pPr>
            <a:endParaRPr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eaLnBrk="1" hangingPunct="1"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 </a:t>
            </a:r>
            <a:r>
              <a:rPr sz="1300" dirty="0">
                <a:solidFill>
                  <a:srgbClr val="3A3838"/>
                </a:solidFill>
                <a:latin typeface="Arial Black" panose="020B0A04020102020204" pitchFamily="34" charset="0"/>
              </a:rPr>
              <a:t>Продолжительность учебного года :</a:t>
            </a:r>
            <a:endParaRPr sz="1300" dirty="0">
              <a:solidFill>
                <a:srgbClr val="3A3838"/>
              </a:solidFill>
              <a:latin typeface="Arial Black" panose="020B0A04020102020204" pitchFamily="34" charset="0"/>
            </a:endParaRPr>
          </a:p>
          <a:p>
            <a:pPr marL="568325" eaLnBrk="1" hangingPunct="1">
              <a:buNone/>
            </a:pPr>
            <a:r>
              <a:rPr sz="1400" b="1" dirty="0">
                <a:solidFill>
                  <a:srgbClr val="3A3838"/>
                </a:solidFill>
                <a:latin typeface="Arial Black" panose="020B0A04020102020204" pitchFamily="34" charset="0"/>
              </a:rPr>
              <a:t>             - для </a:t>
            </a:r>
            <a:r>
              <a:rPr sz="1400" b="1" dirty="0">
                <a:latin typeface="Calibri" panose="020F0502020204030204" pitchFamily="34" charset="0"/>
              </a:rPr>
              <a:t>1 класс – 33 учебные недели</a:t>
            </a:r>
            <a:endParaRPr sz="1400" b="1" dirty="0">
              <a:latin typeface="Calibri" panose="020F0502020204030204" pitchFamily="34" charset="0"/>
            </a:endParaRPr>
          </a:p>
          <a:p>
            <a:pPr marL="568325" eaLnBrk="1" hangingPunct="1">
              <a:buNone/>
            </a:pPr>
            <a:r>
              <a:rPr sz="1400" b="1" dirty="0">
                <a:latin typeface="Calibri" panose="020F0502020204030204" pitchFamily="34" charset="0"/>
              </a:rPr>
              <a:t>                   -  для -2-4, 9, 11 классы- 34 учебные недели </a:t>
            </a:r>
            <a:endParaRPr sz="1400" b="1" dirty="0">
              <a:latin typeface="Calibri" panose="020F0502020204030204" pitchFamily="34" charset="0"/>
            </a:endParaRPr>
          </a:p>
          <a:p>
            <a:pPr marL="568325" eaLnBrk="1" hangingPunct="1">
              <a:buNone/>
            </a:pPr>
            <a:r>
              <a:rPr sz="1400" b="1" dirty="0">
                <a:latin typeface="Calibri" panose="020F0502020204030204" pitchFamily="34" charset="0"/>
              </a:rPr>
              <a:t>                   -  для 5-8, 10 классы – 34 учебных недели </a:t>
            </a:r>
            <a:endParaRPr sz="1400" b="1" dirty="0">
              <a:latin typeface="Calibri" panose="020F0502020204030204" pitchFamily="34" charset="0"/>
            </a:endParaRPr>
          </a:p>
          <a:p>
            <a:pPr marL="568325" eaLnBrk="1" hangingPunct="1">
              <a:buNone/>
            </a:pPr>
            <a:endParaRPr sz="1400" dirty="0">
              <a:latin typeface="Arial Black" panose="020B0A04020102020204" pitchFamily="34" charset="0"/>
            </a:endParaRPr>
          </a:p>
          <a:p>
            <a:pPr marL="568325" eaLnBrk="1" hangingPunct="1"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Продолжительность урока – 40 мин (для 1-х классов в 1  и 2 четвертях – 35 мин, в 3 и 4 четвертях – 40 мин)</a:t>
            </a:r>
            <a:endParaRPr sz="1400" dirty="0">
              <a:latin typeface="Arial Black" panose="020B0A04020102020204" pitchFamily="34" charset="0"/>
            </a:endParaRPr>
          </a:p>
          <a:p>
            <a:pPr marL="568325" eaLnBrk="1" hangingPunct="1">
              <a:buNone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eaLnBrk="1" hangingPunct="1">
              <a:spcBef>
                <a:spcPts val="1025"/>
              </a:spcBef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С  сентября 20</a:t>
            </a:r>
            <a:r>
              <a:rPr lang="ru-RU" sz="1400" dirty="0">
                <a:solidFill>
                  <a:srgbClr val="3A3838"/>
                </a:solidFill>
                <a:latin typeface="Arial Black" panose="020B0A04020102020204" pitchFamily="34" charset="0"/>
              </a:rPr>
              <a:t>21</a:t>
            </a: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г.   организованы  занятия внеурочной деятельности и  дополнительные образовательные услуги</a:t>
            </a:r>
            <a:endParaRPr sz="1400" dirty="0">
              <a:latin typeface="Arial Black" panose="020B0A04020102020204" pitchFamily="34" charset="0"/>
            </a:endParaRPr>
          </a:p>
          <a:p>
            <a:pPr marL="568325" eaLnBrk="1" hangingPunct="1">
              <a:buNone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eaLnBrk="1" hangingPunct="1">
              <a:spcBef>
                <a:spcPts val="1025"/>
              </a:spcBef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Текущая аттестация по четвертям со 2 по  9 класс и по полугодиям в 10 и 11 классах</a:t>
            </a:r>
            <a:endParaRPr sz="1400" dirty="0">
              <a:latin typeface="Arial Black" panose="020B0A04020102020204" pitchFamily="34" charset="0"/>
            </a:endParaRPr>
          </a:p>
          <a:p>
            <a:pPr marL="568325" eaLnBrk="1" hangingPunct="1">
              <a:spcBef>
                <a:spcPts val="15"/>
              </a:spcBef>
              <a:buNone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eaLnBrk="1" hangingPunct="1">
              <a:buNone/>
            </a:pPr>
            <a:r>
              <a:rPr sz="1400" dirty="0">
                <a:solidFill>
                  <a:srgbClr val="3A3838"/>
                </a:solidFill>
                <a:latin typeface="Arial Black" panose="020B0A04020102020204" pitchFamily="34" charset="0"/>
              </a:rPr>
              <a:t>1 класс не аттестуется</a:t>
            </a:r>
            <a:endParaRPr sz="14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45"/>
          <p:cNvSpPr>
            <a:spLocks noChangeArrowheads="1"/>
          </p:cNvSpPr>
          <p:nvPr/>
        </p:nvSpPr>
        <p:spPr bwMode="auto">
          <a:xfrm>
            <a:off x="0" y="762000"/>
            <a:ext cx="5105400" cy="6089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25400" eaLnBrk="1" hangingPunct="1">
              <a:lnSpc>
                <a:spcPct val="90000"/>
              </a:lnSpc>
              <a:spcBef>
                <a:spcPts val="725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в соответствие с Уставом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  <a:cs typeface="Arial Black" panose="020B0A04020102020204" pitchFamily="34" charset="0"/>
              </a:rPr>
              <a:t>Муниципальное бюджетное общеобразовательное учреждение </a:t>
            </a:r>
            <a:r>
              <a:rPr lang="ru-RU" b="1" dirty="0">
                <a:solidFill>
                  <a:srgbClr val="17375E"/>
                </a:solidFill>
                <a:latin typeface="Times New Roman" panose="02020603050405020304" pitchFamily="18" charset="0"/>
                <a:cs typeface="Arial Black" panose="020B0A04020102020204" pitchFamily="34" charset="0"/>
              </a:rPr>
              <a:t>образовательный центр </a:t>
            </a: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  <a:cs typeface="Arial Black" panose="020B0A04020102020204" pitchFamily="34" charset="0"/>
              </a:rPr>
              <a:t>№2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  <a:cs typeface="Arial Black" panose="020B0A04020102020204" pitchFamily="34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765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ОО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</a:rPr>
              <a:t>Общеобразовательная организация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25"/>
              </a:spcBef>
              <a:buNone/>
            </a:pPr>
            <a:endParaRPr b="1" dirty="0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</a:rPr>
              <a:t>Администрация МО «Майкопский район»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buNone/>
            </a:pPr>
            <a:endParaRPr b="1" dirty="0">
              <a:solidFill>
                <a:srgbClr val="376092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ОО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</a:rPr>
              <a:t>Директор  Воронцова Ирина Юрьевна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ts val="1075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</a:rPr>
              <a:t>Тел/факс: </a:t>
            </a: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</a:rPr>
              <a:t>8 (8-7777) 2-65-87, 2-65-67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ts val="1075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</a:rPr>
              <a:t>САЙТ:</a:t>
            </a:r>
            <a:r>
              <a:rPr lang="en-US" altLang="x-none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>
                <a:solidFill>
                  <a:srgbClr val="17375E"/>
                </a:solidFill>
                <a:latin typeface="Times New Roman" panose="02020603050405020304" pitchFamily="18" charset="0"/>
              </a:rPr>
              <a:t>www.krsoch2.edusite.ru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990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515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</a:rPr>
              <a:t>385740, Республика Адыгея, Майкопский район, п.Краснооктябрьский, ул. Кубанская, д.74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690"/>
              </a:spcBef>
              <a:buNone/>
            </a:pPr>
            <a:r>
              <a:rPr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самоуправления</a:t>
            </a:r>
            <a:endParaRPr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eaLnBrk="1" hangingPunct="1">
              <a:lnSpc>
                <a:spcPct val="90000"/>
              </a:lnSpc>
              <a:spcBef>
                <a:spcPts val="690"/>
              </a:spcBef>
              <a:buNone/>
            </a:pPr>
            <a:r>
              <a:rPr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школы</a:t>
            </a:r>
            <a:endParaRPr b="1" dirty="0">
              <a:solidFill>
                <a:srgbClr val="17375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36" descr="C:\Users\2E08~1\AppData\Local\Temp\Rar$DI00.635\Лицензия 1 лист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29201" y="228600"/>
            <a:ext cx="1467244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7" descr="C:\Users\2E08~1\AppData\Local\Temp\Rar$DI03.317\Page_0000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29200" y="2438402"/>
            <a:ext cx="1447800" cy="204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38" descr="C:\Users\2E08~1\AppData\Local\Temp\Rar$DI02.166\Page_0000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29201" y="4648200"/>
            <a:ext cx="145446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6" name="Picture 10" descr="C:\Documents and Settings\Admin\Рабочий стол\Новая папка (4)\IMG_20191009_2105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62400" y="2743202"/>
            <a:ext cx="1524227" cy="207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881711">
            <a:off x="9774238" y="1725613"/>
            <a:ext cx="1223962" cy="1820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bject 27"/>
          <p:cNvSpPr>
            <a:spLocks noChangeArrowheads="1"/>
          </p:cNvSpPr>
          <p:nvPr/>
        </p:nvSpPr>
        <p:spPr bwMode="auto">
          <a:xfrm>
            <a:off x="2971800" y="152400"/>
            <a:ext cx="6324600" cy="685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29000" y="228600"/>
            <a:ext cx="5638800" cy="443865"/>
          </a:xfrm>
          <a:prstGeom prst="rect">
            <a:avLst/>
          </a:prstGeom>
        </p:spPr>
        <p:txBody>
          <a:bodyPr lIns="0" tIns="13335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ВО «Д</a:t>
            </a:r>
            <a:r>
              <a:rPr lang="ru-RU"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ОБРЫНЯ</a:t>
            </a:r>
            <a:r>
              <a:rPr sz="2800" b="1" dirty="0">
                <a:solidFill>
                  <a:srgbClr val="FFFFFF"/>
                </a:solidFill>
                <a:latin typeface="Georgia" panose="02040502050405020303" pitchFamily="18" charset="0"/>
              </a:rPr>
              <a:t>»</a:t>
            </a:r>
            <a:endParaRPr lang="zh-CN" altLang="x-none" sz="2800">
              <a:latin typeface="Georgia" panose="02040502050405020303" pitchFamily="18" charset="0"/>
            </a:endParaRPr>
          </a:p>
        </p:txBody>
      </p:sp>
      <p:sp>
        <p:nvSpPr>
          <p:cNvPr id="1031" name="object 31"/>
          <p:cNvSpPr>
            <a:spLocks noChangeArrowheads="1"/>
          </p:cNvSpPr>
          <p:nvPr/>
        </p:nvSpPr>
        <p:spPr bwMode="auto">
          <a:xfrm>
            <a:off x="152400" y="1945005"/>
            <a:ext cx="3832860" cy="105664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200" y="2052955"/>
            <a:ext cx="4088130" cy="1761490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lang="zh-CN" altLang="x-none" sz="1600" b="1">
                <a:solidFill>
                  <a:srgbClr val="FFFFFF"/>
                </a:solidFill>
                <a:latin typeface="Georgia" panose="02040502050405020303" pitchFamily="18" charset="0"/>
              </a:rPr>
              <a:t>ОХВАТ</a:t>
            </a:r>
            <a:r>
              <a:rPr sz="1600" b="1" dirty="0">
                <a:solidFill>
                  <a:srgbClr val="FFFFFF"/>
                </a:solidFill>
                <a:latin typeface="Georgia" panose="02040502050405020303" pitchFamily="18" charset="0"/>
              </a:rPr>
              <a:t> ОБУЧАЮЩИХСЯ </a:t>
            </a:r>
            <a:r>
              <a:rPr lang="zh-CN" altLang="x-none" sz="1600" b="1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eorgia" panose="02040502050405020303" pitchFamily="18" charset="0"/>
              </a:rPr>
              <a:t>ВОЛОНТЕРСКОЙ  ДЕЯТЕЛЬНОСТЬЮ</a:t>
            </a:r>
            <a:endParaRPr sz="1600" b="1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12700" algn="ctr" eaLnBrk="1" hangingPunct="1">
              <a:spcBef>
                <a:spcPts val="100"/>
              </a:spcBef>
              <a:buNone/>
            </a:pPr>
            <a:endParaRPr lang="zh-CN" altLang="x-none" sz="1600">
              <a:latin typeface="Georgia" panose="02040502050405020303" pitchFamily="18" charset="0"/>
            </a:endParaRPr>
          </a:p>
          <a:p>
            <a:pPr marL="12700" algn="ctr" eaLnBrk="1" hangingPunct="1">
              <a:spcBef>
                <a:spcPts val="100"/>
              </a:spcBef>
              <a:buNone/>
            </a:pPr>
            <a:r>
              <a:rPr lang="ru-RU" altLang="en-US" sz="4800" b="1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  <a:r>
              <a:rPr lang="en-US" altLang="zh-CN" sz="4800" b="1">
                <a:solidFill>
                  <a:srgbClr val="FF0000"/>
                </a:solidFill>
                <a:latin typeface="Georgia" panose="02040502050405020303" pitchFamily="18" charset="0"/>
              </a:rPr>
              <a:t>00</a:t>
            </a:r>
            <a:r>
              <a:rPr lang="ru-RU" altLang="en-US" sz="4800" b="1">
                <a:solidFill>
                  <a:srgbClr val="FF0000"/>
                </a:solidFill>
                <a:latin typeface="Georgia" panose="02040502050405020303" pitchFamily="18" charset="0"/>
              </a:rPr>
              <a:t>%</a:t>
            </a:r>
            <a:endParaRPr lang="ru-RU" altLang="en-US" sz="48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77" name="Picture 9" descr="H:\5 декабря день добровольца\IMG_20181205_105108.jpg"/>
          <p:cNvPicPr>
            <a:picLocks noChangeAspect="1" noChangeArrowheads="1"/>
          </p:cNvPicPr>
          <p:nvPr/>
        </p:nvPicPr>
        <p:blipFill>
          <a:blip r:embed="rId6" cstate="screen">
            <a:lum bright="20000" contrast="20000"/>
          </a:blip>
          <a:srcRect/>
          <a:stretch>
            <a:fillRect/>
          </a:stretch>
        </p:blipFill>
        <p:spPr bwMode="auto">
          <a:xfrm rot="16200000">
            <a:off x="5123710" y="323107"/>
            <a:ext cx="2057401" cy="308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5" name="object 31"/>
          <p:cNvSpPr>
            <a:spLocks noChangeArrowheads="1"/>
          </p:cNvSpPr>
          <p:nvPr/>
        </p:nvSpPr>
        <p:spPr bwMode="auto">
          <a:xfrm>
            <a:off x="8077200" y="914400"/>
            <a:ext cx="3886200" cy="8382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33"/>
          <p:cNvSpPr txBox="1"/>
          <p:nvPr/>
        </p:nvSpPr>
        <p:spPr>
          <a:xfrm>
            <a:off x="8153400" y="990600"/>
            <a:ext cx="3733800" cy="57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lIns="0" tIns="12700" rIns="0" bIns="0">
            <a:spAutoFit/>
          </a:bodyPr>
          <a:p>
            <a:pPr marL="12700" algn="ctr" eaLnBrk="1" hangingPunct="1">
              <a:spcBef>
                <a:spcPts val="100"/>
              </a:spcBef>
              <a:buNone/>
            </a:pP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ДОСТИЖЕНИЯ ВО</a:t>
            </a:r>
            <a:endParaRPr b="1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12700" algn="ctr" eaLnBrk="1" hangingPunct="1">
              <a:spcBef>
                <a:spcPts val="100"/>
              </a:spcBef>
              <a:buNone/>
            </a:pP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«ДОБ</a:t>
            </a:r>
            <a:r>
              <a:rPr lang="ru-RU" b="1" dirty="0">
                <a:solidFill>
                  <a:srgbClr val="FFFFFF"/>
                </a:solidFill>
                <a:latin typeface="Georgia" panose="02040502050405020303" pitchFamily="18" charset="0"/>
              </a:rPr>
              <a:t>РЫНЯ</a:t>
            </a:r>
            <a:r>
              <a:rPr b="1" dirty="0">
                <a:solidFill>
                  <a:srgbClr val="FFFFFF"/>
                </a:solidFill>
                <a:latin typeface="Georgia" panose="02040502050405020303" pitchFamily="18" charset="0"/>
              </a:rPr>
              <a:t>»</a:t>
            </a:r>
            <a:endParaRPr lang="zh-CN" altLang="x-none">
              <a:latin typeface="Georgia" panose="02040502050405020303" pitchFamily="18" charset="0"/>
            </a:endParaRPr>
          </a:p>
        </p:txBody>
      </p:sp>
      <p:sp>
        <p:nvSpPr>
          <p:cNvPr id="81" name="Текст 80"/>
          <p:cNvSpPr>
            <a:spLocks noGrp="1"/>
          </p:cNvSpPr>
          <p:nvPr>
            <p:ph idx="1"/>
          </p:nvPr>
        </p:nvSpPr>
        <p:spPr>
          <a:xfrm>
            <a:off x="7772400" y="1828800"/>
            <a:ext cx="1981200" cy="144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Республиканский конкурс социального плаката </a:t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«Основы здоровой страны»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2071" name="Объек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0234">
            <a:off x="10396538" y="1598613"/>
            <a:ext cx="1371600" cy="1933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5" name="Текст 80"/>
          <p:cNvSpPr txBox="1"/>
          <p:nvPr/>
        </p:nvSpPr>
        <p:spPr>
          <a:xfrm>
            <a:off x="3657600" y="5029200"/>
            <a:ext cx="1905000" cy="1508125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sz="14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Муниципальный военно-патриотический конкурс «Подвиги ратной Славы»</a:t>
            </a:r>
            <a:endParaRPr sz="1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87" name="Picture 11" descr="C:\Documents and Settings\Admin\Рабочий стол\Новая папка (4)\IMG_20191009_210603.jpg"/>
          <p:cNvPicPr>
            <a:picLocks noChangeAspect="1" noChangeArrowheads="1"/>
          </p:cNvPicPr>
          <p:nvPr/>
        </p:nvPicPr>
        <p:blipFill>
          <a:blip r:embed="rId8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6629401" y="2743200"/>
            <a:ext cx="1556303" cy="201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" name="Текст 80"/>
          <p:cNvSpPr txBox="1"/>
          <p:nvPr/>
        </p:nvSpPr>
        <p:spPr>
          <a:xfrm>
            <a:off x="6553200" y="4953000"/>
            <a:ext cx="1828800" cy="1508125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sz="14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Природоохранная акция – Всероссийский экологический субботник</a:t>
            </a:r>
            <a:endParaRPr sz="1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9" name="Текст 80"/>
          <p:cNvSpPr txBox="1"/>
          <p:nvPr/>
        </p:nvSpPr>
        <p:spPr>
          <a:xfrm>
            <a:off x="5334000" y="5029200"/>
            <a:ext cx="1600200" cy="1508125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sz="14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Всероссийская экологическая акция «Волонтеры могут всё»</a:t>
            </a:r>
            <a:endParaRPr sz="1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90" name="Picture 12" descr="C:\Documents and Settings\Admin\Рабочий стол\Новая папка (4)\IMG_20191009_210638.jpg"/>
          <p:cNvPicPr>
            <a:picLocks noChangeAspect="1" noChangeArrowheads="1"/>
          </p:cNvPicPr>
          <p:nvPr/>
        </p:nvPicPr>
        <p:blipFill>
          <a:blip r:embed="rId9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5257800" y="2819402"/>
            <a:ext cx="1607763" cy="196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" name="Текст 80"/>
          <p:cNvSpPr txBox="1"/>
          <p:nvPr/>
        </p:nvSpPr>
        <p:spPr>
          <a:xfrm>
            <a:off x="8077200" y="3810000"/>
            <a:ext cx="3962400" cy="615950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algn="ctr" eaLnBrk="1" hangingPunct="1">
              <a:buFont typeface="Wingdings" panose="05000000000000000000" pitchFamily="2" charset="2"/>
              <a:buChar char="ü"/>
            </a:pPr>
            <a:r>
              <a:rPr sz="20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Волонтерский слет </a:t>
            </a:r>
            <a:endParaRPr sz="2000" b="1" dirty="0">
              <a:solidFill>
                <a:srgbClr val="C00000"/>
              </a:solidFill>
              <a:effectLst>
                <a:outerShdw blurRad="38100" dist="38100" dir="2700000">
                  <a:srgbClr val="000000"/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>
              <a:buNone/>
            </a:pPr>
            <a:r>
              <a:rPr sz="2000" b="1" dirty="0">
                <a:solidFill>
                  <a:srgbClr val="C0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Georgia" panose="02040502050405020303" pitchFamily="18" charset="0"/>
              </a:rPr>
              <a:t>«Я - Доброволец»</a:t>
            </a:r>
            <a:endParaRPr sz="2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078" name="Picture 14" descr="C:\Documents and Settings\Admin\Рабочий стол\Новая папка (4)\Screenshot_2019-10-09-20-48-0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8200" y="5105400"/>
            <a:ext cx="2133600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Picture 13" descr="C:\Documents and Settings\Admin\Рабочий стол\Новая папка (4)\Screenshot_2019-10-09-20-48-23.png"/>
          <p:cNvPicPr>
            <a:picLocks noChangeAspect="1" noChangeArrowheads="1"/>
          </p:cNvPicPr>
          <p:nvPr/>
        </p:nvPicPr>
        <p:blipFill>
          <a:blip r:embed="rId11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10705554" y="4724400"/>
            <a:ext cx="1486447" cy="191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0" name="Picture 36" descr="H:\IMG_20190425_090743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52400" y="4123690"/>
            <a:ext cx="3762375" cy="214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C:\Documents and Settings\Admin\Рабочий стол\сайт сош2\Новый рисунок (12).bmp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239001" y="3429002"/>
            <a:ext cx="4791769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сайт сош2\Новый рисунок (4)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5725" y="0"/>
            <a:ext cx="43062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Admin\Рабочий стол\сайт сош2\Новый рисунок (1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276601"/>
            <a:ext cx="48768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Admin\Рабочий стол\сайт сош2\Новый рисунок (3)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0" y="0"/>
            <a:ext cx="3733800" cy="3352800"/>
          </a:xfrm>
          <a:effectLst>
            <a:softEdge rad="112500"/>
          </a:effectLst>
        </p:spPr>
      </p:pic>
      <p:pic>
        <p:nvPicPr>
          <p:cNvPr id="12" name="Picture 15" descr="C:\Documents and Settings\Admin\Рабочий стол\сайт сош2\Новый рисунок (63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3581400" y="0"/>
            <a:ext cx="4531024" cy="3352800"/>
          </a:xfrm>
          <a:effectLst>
            <a:softEdge rad="112500"/>
          </a:effectLst>
        </p:spPr>
      </p:pic>
      <p:pic>
        <p:nvPicPr>
          <p:cNvPr id="14" name="Picture 16" descr="H:\IMG_20181019_11570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24401" y="3276602"/>
            <a:ext cx="2820987" cy="211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7" descr="H:\IMG_20190301_165636_56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00600" y="5025652"/>
            <a:ext cx="2634456" cy="18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>
                <a:alpha val="100000"/>
              </a:srgbClr>
            </a:gs>
            <a:gs pos="64999">
              <a:srgbClr val="F0EBD5">
                <a:alpha val="100000"/>
              </a:srgbClr>
            </a:gs>
            <a:gs pos="100000">
              <a:srgbClr val="D1C39F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79" name="object 3"/>
          <p:cNvSpPr txBox="1"/>
          <p:nvPr/>
        </p:nvSpPr>
        <p:spPr>
          <a:xfrm>
            <a:off x="1752600" y="228600"/>
            <a:ext cx="7964805" cy="379730"/>
          </a:xfrm>
          <a:prstGeom prst="rect">
            <a:avLst/>
          </a:prstGeom>
        </p:spPr>
        <p:txBody>
          <a:bodyPr wrap="square" lIns="0" tIns="11336" rIns="0" bIns="0">
            <a:spAutoFit/>
          </a:bodyPr>
          <a:p>
            <a:pPr marL="9525" algn="ctr" defTabSz="1221105" eaLnBrk="1" hangingPunct="1">
              <a:spcBef>
                <a:spcPts val="90"/>
              </a:spcBef>
              <a:buNone/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 Н Т И Н Г Е Н Т    О Б У Ч А Ю Щ И Х С Я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59" name="object 4"/>
          <p:cNvSpPr txBox="1"/>
          <p:nvPr/>
        </p:nvSpPr>
        <p:spPr>
          <a:xfrm>
            <a:off x="338138" y="685800"/>
            <a:ext cx="8120062" cy="2719070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indent="193675" algn="just" eaLnBrk="1" hangingPunct="1">
              <a:spcBef>
                <a:spcPts val="90"/>
              </a:spcBef>
            </a:pPr>
            <a:r>
              <a:rPr lang="ru-RU" altLang="ru-RU" sz="1600" dirty="0">
                <a:solidFill>
                  <a:srgbClr val="3A3838"/>
                </a:solidFill>
                <a:latin typeface="Arial Black" panose="020B0A04020102020204" pitchFamily="34" charset="0"/>
              </a:rPr>
              <a:t>География контингента обучающихся Муниципального бюджетного общеобразовательного учреждения ОЦ № 2 весьма широка. К обучению в школе в  обязательном порядке прикреплены дети, проживающие в п. Краснооктябрьском, х. Садовом, Спокойном  Майкопского района. Тем не менее, у нас обучаются  дети и других населенных пунктов Майкопского района, таких как п. Табачный, п. Приречный, ст. Курджипская, и г. Майкопа.</a:t>
            </a:r>
            <a:endParaRPr lang="ru-RU" altLang="ru-RU" sz="1600" dirty="0">
              <a:latin typeface="Arial Black" panose="020B0A04020102020204" pitchFamily="34" charset="0"/>
            </a:endParaRPr>
          </a:p>
          <a:p>
            <a:pPr marL="9525" indent="193675" algn="just" eaLnBrk="1" hangingPunct="1"/>
            <a:r>
              <a:rPr lang="ru-RU" altLang="ru-RU" sz="1600" dirty="0">
                <a:solidFill>
                  <a:srgbClr val="3A3838"/>
                </a:solidFill>
                <a:latin typeface="Arial Black" panose="020B0A04020102020204" pitchFamily="34" charset="0"/>
              </a:rPr>
              <a:t>Такая широкая география контингента наших учеников, несмотря на территориальную отдаленность,  говорит конкурентоспособности ОО и об интересе детей и их родителей, о желании получить образование в школе, о престиже  МБОУ ОЦ №2.</a:t>
            </a:r>
            <a:endParaRPr lang="ru-RU" altLang="ru-RU" sz="1600" dirty="0">
              <a:latin typeface="Arial Black" panose="020B0A04020102020204" pitchFamily="34" charset="0"/>
            </a:endParaRPr>
          </a:p>
        </p:txBody>
      </p:sp>
      <p:sp>
        <p:nvSpPr>
          <p:cNvPr id="84" name="object 8"/>
          <p:cNvSpPr txBox="1"/>
          <p:nvPr/>
        </p:nvSpPr>
        <p:spPr>
          <a:xfrm>
            <a:off x="6273800" y="3014663"/>
            <a:ext cx="215900" cy="133350"/>
          </a:xfrm>
          <a:prstGeom prst="rect">
            <a:avLst/>
          </a:prstGeom>
        </p:spPr>
        <p:txBody>
          <a:bodyPr lIns="0" tIns="10257" rIns="0" bIns="0">
            <a:spAutoFit/>
          </a:bodyPr>
          <a:lstStyle/>
          <a:p>
            <a:pPr marL="10795" marR="0" defTabSz="914400" eaLnBrk="1" hangingPunct="1">
              <a:spcBef>
                <a:spcPts val="80"/>
              </a:spcBef>
              <a:buClrTx/>
              <a:buSzTx/>
              <a:buFontTx/>
              <a:buNone/>
              <a:defRPr/>
            </a:pPr>
            <a:r>
              <a:rPr kumimoji="0" sz="800" kern="1200" cap="none" spc="-4" normalizeH="0" baseline="0" noProof="0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150</a:t>
            </a:r>
            <a:endParaRPr kumimoji="0" sz="800" kern="1200" cap="none" spc="0" normalizeH="0" baseline="0" noProof="0"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85" name="object 9"/>
          <p:cNvSpPr txBox="1"/>
          <p:nvPr/>
        </p:nvSpPr>
        <p:spPr>
          <a:xfrm>
            <a:off x="4965700" y="3260725"/>
            <a:ext cx="215900" cy="133350"/>
          </a:xfrm>
          <a:prstGeom prst="rect">
            <a:avLst/>
          </a:prstGeom>
        </p:spPr>
        <p:txBody>
          <a:bodyPr lIns="0" tIns="10257" rIns="0" bIns="0">
            <a:spAutoFit/>
          </a:bodyPr>
          <a:lstStyle/>
          <a:p>
            <a:pPr marL="10795" marR="0" defTabSz="914400" eaLnBrk="1" hangingPunct="1">
              <a:spcBef>
                <a:spcPts val="80"/>
              </a:spcBef>
              <a:buClrTx/>
              <a:buSzTx/>
              <a:buFontTx/>
              <a:buNone/>
              <a:defRPr/>
            </a:pPr>
            <a:r>
              <a:rPr kumimoji="0" sz="800" kern="1200" cap="none" spc="-4" normalizeH="0" baseline="0" noProof="0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140</a:t>
            </a:r>
            <a:endParaRPr kumimoji="0" sz="800" kern="1200" cap="none" spc="0" normalizeH="0" baseline="0" noProof="0"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86" name="object 10"/>
          <p:cNvSpPr txBox="1"/>
          <p:nvPr/>
        </p:nvSpPr>
        <p:spPr>
          <a:xfrm>
            <a:off x="5429250" y="2574925"/>
            <a:ext cx="152400" cy="133350"/>
          </a:xfrm>
          <a:prstGeom prst="rect">
            <a:avLst/>
          </a:prstGeom>
        </p:spPr>
        <p:txBody>
          <a:bodyPr lIns="0" tIns="10257" rIns="0" bIns="0">
            <a:spAutoFit/>
          </a:bodyPr>
          <a:lstStyle/>
          <a:p>
            <a:pPr marL="10795" marR="0" defTabSz="914400" eaLnBrk="1" hangingPunct="1">
              <a:spcBef>
                <a:spcPts val="80"/>
              </a:spcBef>
              <a:buClrTx/>
              <a:buSzTx/>
              <a:buFontTx/>
              <a:buNone/>
              <a:defRPr/>
            </a:pPr>
            <a:r>
              <a:rPr kumimoji="0" sz="800" kern="1200" cap="none" spc="-4" normalizeH="0" baseline="0" noProof="0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30</a:t>
            </a:r>
            <a:endParaRPr kumimoji="0" sz="800" kern="1200" cap="none" spc="0" normalizeH="0" baseline="0" noProof="0" dirty="0"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87" name="object 11"/>
          <p:cNvSpPr txBox="1"/>
          <p:nvPr/>
        </p:nvSpPr>
        <p:spPr>
          <a:xfrm>
            <a:off x="4953000" y="3810000"/>
            <a:ext cx="3581400" cy="487363"/>
          </a:xfrm>
          <a:prstGeom prst="rect">
            <a:avLst/>
          </a:prstGeom>
        </p:spPr>
        <p:txBody>
          <a:bodyPr lIns="0" tIns="31311" rIns="0" bIns="0">
            <a:spAutoFit/>
          </a:bodyPr>
          <a:p>
            <a:pPr algn="ctr" eaLnBrk="1" hangingPunct="1">
              <a:spcBef>
                <a:spcPts val="250"/>
              </a:spcBef>
              <a:buNone/>
            </a:pPr>
            <a:r>
              <a:rPr lang="zh-CN" altLang="x-none" sz="1400" b="1">
                <a:solidFill>
                  <a:srgbClr val="800000"/>
                </a:solidFill>
                <a:latin typeface="Arial" panose="020B0604020202020204" pitchFamily="34" charset="0"/>
              </a:rPr>
              <a:t>Состав обучающихся</a:t>
            </a:r>
            <a:endParaRPr lang="zh-CN" altLang="x-none" sz="14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165"/>
              </a:spcBef>
              <a:buNone/>
            </a:pPr>
            <a:r>
              <a:rPr lang="zh-CN" altLang="x-none" sz="1400" b="1">
                <a:solidFill>
                  <a:srgbClr val="800000"/>
                </a:solidFill>
                <a:latin typeface="Arial" panose="020B0604020202020204" pitchFamily="34" charset="0"/>
              </a:rPr>
              <a:t>по образовательным уровням</a:t>
            </a:r>
            <a:endParaRPr lang="zh-CN" altLang="x-none" sz="14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object 25"/>
          <p:cNvSpPr/>
          <p:nvPr/>
        </p:nvSpPr>
        <p:spPr>
          <a:xfrm>
            <a:off x="10723563" y="1600200"/>
            <a:ext cx="630237" cy="215900"/>
          </a:xfrm>
          <a:custGeom>
            <a:avLst/>
            <a:gdLst>
              <a:gd name="txL" fmla="*/ 0 w 334009"/>
              <a:gd name="txT" fmla="*/ 0 h 273050"/>
              <a:gd name="txR" fmla="*/ 334009 w 334009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84312"/>
              </a:cxn>
              <a:cxn ang="0">
                <a:pos x="7982851" y="42156"/>
              </a:cxn>
              <a:cxn ang="0">
                <a:pos x="0" y="0"/>
              </a:cxn>
            </a:cxnLst>
            <a:rect l="txL" t="txT" r="txR" b="txB"/>
            <a:pathLst>
              <a:path w="334009" h="273050">
                <a:moveTo>
                  <a:pt x="0" y="0"/>
                </a:moveTo>
                <a:lnTo>
                  <a:pt x="0" y="272796"/>
                </a:lnTo>
                <a:lnTo>
                  <a:pt x="333756" y="136398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5" name="object 26"/>
          <p:cNvSpPr/>
          <p:nvPr/>
        </p:nvSpPr>
        <p:spPr>
          <a:xfrm>
            <a:off x="10721975" y="2590800"/>
            <a:ext cx="708025" cy="304800"/>
          </a:xfrm>
          <a:custGeom>
            <a:avLst/>
            <a:gdLst>
              <a:gd name="txL" fmla="*/ 0 w 335279"/>
              <a:gd name="txT" fmla="*/ 0 h 273050"/>
              <a:gd name="txR" fmla="*/ 335279 w 335279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472824"/>
              </a:cxn>
              <a:cxn ang="0">
                <a:pos x="14080481" y="236411"/>
              </a:cxn>
              <a:cxn ang="0">
                <a:pos x="0" y="0"/>
              </a:cxn>
            </a:cxnLst>
            <a:rect l="txL" t="txT" r="txR" b="txB"/>
            <a:pathLst>
              <a:path w="335279" h="273050">
                <a:moveTo>
                  <a:pt x="0" y="0"/>
                </a:moveTo>
                <a:lnTo>
                  <a:pt x="0" y="272795"/>
                </a:lnTo>
                <a:lnTo>
                  <a:pt x="335279" y="136397"/>
                </a:lnTo>
                <a:lnTo>
                  <a:pt x="0" y="0"/>
                </a:lnTo>
                <a:close/>
              </a:path>
            </a:pathLst>
          </a:custGeom>
          <a:solidFill>
            <a:srgbClr val="57BAB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6" name="object 27"/>
          <p:cNvSpPr/>
          <p:nvPr/>
        </p:nvSpPr>
        <p:spPr>
          <a:xfrm>
            <a:off x="10744200" y="2133600"/>
            <a:ext cx="685800" cy="304800"/>
          </a:xfrm>
          <a:custGeom>
            <a:avLst/>
            <a:gdLst>
              <a:gd name="txL" fmla="*/ 0 w 335279"/>
              <a:gd name="txT" fmla="*/ 0 h 273050"/>
              <a:gd name="txR" fmla="*/ 335279 w 335279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472826"/>
              </a:cxn>
              <a:cxn ang="0">
                <a:pos x="12004988" y="236412"/>
              </a:cxn>
              <a:cxn ang="0">
                <a:pos x="0" y="0"/>
              </a:cxn>
            </a:cxnLst>
            <a:rect l="txL" t="txT" r="txR" b="txB"/>
            <a:pathLst>
              <a:path w="335279" h="273050">
                <a:moveTo>
                  <a:pt x="0" y="0"/>
                </a:moveTo>
                <a:lnTo>
                  <a:pt x="0" y="272796"/>
                </a:lnTo>
                <a:lnTo>
                  <a:pt x="335279" y="136398"/>
                </a:lnTo>
                <a:lnTo>
                  <a:pt x="0" y="0"/>
                </a:lnTo>
                <a:close/>
              </a:path>
            </a:pathLst>
          </a:custGeom>
          <a:solidFill>
            <a:srgbClr val="6E3192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67" name="object 28"/>
          <p:cNvSpPr txBox="1"/>
          <p:nvPr/>
        </p:nvSpPr>
        <p:spPr>
          <a:xfrm>
            <a:off x="8582025" y="1522413"/>
            <a:ext cx="2201863" cy="436562"/>
          </a:xfrm>
          <a:prstGeom prst="rect">
            <a:avLst/>
          </a:prstGeom>
          <a:solidFill>
            <a:srgbClr val="6F92D2"/>
          </a:solidFill>
          <a:ln w="9525">
            <a:noFill/>
          </a:ln>
        </p:spPr>
        <p:txBody>
          <a:bodyPr lIns="0" tIns="66940" rIns="0" bIns="0">
            <a:spAutoFit/>
          </a:bodyPr>
          <a:p>
            <a:pPr algn="ctr" eaLnBrk="1" hangingPunct="1">
              <a:spcBef>
                <a:spcPts val="525"/>
              </a:spcBef>
            </a:pPr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Воспитываются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algn="ctr" eaLnBrk="1" hangingPunct="1"/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в неполных семьях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9468" name="object 29"/>
          <p:cNvSpPr txBox="1"/>
          <p:nvPr/>
        </p:nvSpPr>
        <p:spPr>
          <a:xfrm>
            <a:off x="8610600" y="2520950"/>
            <a:ext cx="2209800" cy="401638"/>
          </a:xfrm>
          <a:prstGeom prst="rect">
            <a:avLst/>
          </a:prstGeom>
          <a:solidFill>
            <a:srgbClr val="429F99"/>
          </a:solidFill>
          <a:ln w="9525">
            <a:noFill/>
          </a:ln>
        </p:spPr>
        <p:txBody>
          <a:bodyPr lIns="0" tIns="62621" rIns="0" bIns="0">
            <a:spAutoFit/>
          </a:bodyPr>
          <a:p>
            <a:pPr algn="ctr" eaLnBrk="1" hangingPunct="1">
              <a:spcBef>
                <a:spcPts val="490"/>
              </a:spcBef>
            </a:pPr>
            <a:r>
              <a:rPr lang="ru-RU" altLang="ru-RU" sz="1100" dirty="0">
                <a:solidFill>
                  <a:srgbClr val="FFFFFF"/>
                </a:solidFill>
                <a:latin typeface="Arial Black" panose="020B0A04020102020204" pitchFamily="34" charset="0"/>
              </a:rPr>
              <a:t>Проживают в многодетных</a:t>
            </a:r>
            <a:endParaRPr lang="ru-RU" altLang="ru-RU" sz="1100" dirty="0">
              <a:latin typeface="Arial Black" panose="020B0A04020102020204" pitchFamily="34" charset="0"/>
            </a:endParaRPr>
          </a:p>
          <a:p>
            <a:pPr algn="ctr" eaLnBrk="1" hangingPunct="1"/>
            <a:r>
              <a:rPr lang="ru-RU" altLang="ru-RU" sz="1100" dirty="0">
                <a:solidFill>
                  <a:srgbClr val="FFFFFF"/>
                </a:solidFill>
                <a:latin typeface="Arial Black" panose="020B0A04020102020204" pitchFamily="34" charset="0"/>
              </a:rPr>
              <a:t>семьях</a:t>
            </a:r>
            <a:endParaRPr lang="ru-RU" altLang="ru-RU" sz="1100" dirty="0">
              <a:latin typeface="Arial Black" panose="020B0A04020102020204" pitchFamily="34" charset="0"/>
            </a:endParaRPr>
          </a:p>
        </p:txBody>
      </p:sp>
      <p:sp>
        <p:nvSpPr>
          <p:cNvPr id="19469" name="object 30"/>
          <p:cNvSpPr txBox="1"/>
          <p:nvPr/>
        </p:nvSpPr>
        <p:spPr>
          <a:xfrm>
            <a:off x="8583613" y="2035175"/>
            <a:ext cx="2236787" cy="512763"/>
          </a:xfrm>
          <a:prstGeom prst="rect">
            <a:avLst/>
          </a:prstGeom>
          <a:solidFill>
            <a:srgbClr val="6E3192"/>
          </a:solidFill>
          <a:ln w="9525">
            <a:noFill/>
          </a:ln>
        </p:spPr>
        <p:txBody>
          <a:bodyPr lIns="0" tIns="141979" rIns="0" bIns="0">
            <a:spAutoFit/>
          </a:bodyPr>
          <a:p>
            <a:pPr marL="138430" algn="ctr" eaLnBrk="1" hangingPunct="1">
              <a:spcBef>
                <a:spcPts val="1115"/>
              </a:spcBef>
            </a:pPr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Из малообеспеченных семей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9470" name="object 31"/>
          <p:cNvSpPr/>
          <p:nvPr/>
        </p:nvSpPr>
        <p:spPr>
          <a:xfrm>
            <a:off x="10729913" y="3124200"/>
            <a:ext cx="776287" cy="228600"/>
          </a:xfrm>
          <a:custGeom>
            <a:avLst/>
            <a:gdLst>
              <a:gd name="txL" fmla="*/ 0 w 326390"/>
              <a:gd name="txT" fmla="*/ 0 h 287020"/>
              <a:gd name="txR" fmla="*/ 326390 w 326390"/>
              <a:gd name="txB" fmla="*/ 287020 h 287020"/>
            </a:gdLst>
            <a:ahLst/>
            <a:cxnLst>
              <a:cxn ang="0">
                <a:pos x="0" y="0"/>
              </a:cxn>
              <a:cxn ang="0">
                <a:pos x="0" y="91825"/>
              </a:cxn>
              <a:cxn ang="0">
                <a:pos x="24821377" y="45913"/>
              </a:cxn>
              <a:cxn ang="0">
                <a:pos x="0" y="0"/>
              </a:cxn>
            </a:cxnLst>
            <a:rect l="txL" t="txT" r="txR" b="txB"/>
            <a:pathLst>
              <a:path w="326390" h="287020">
                <a:moveTo>
                  <a:pt x="0" y="0"/>
                </a:moveTo>
                <a:lnTo>
                  <a:pt x="0" y="286512"/>
                </a:lnTo>
                <a:lnTo>
                  <a:pt x="326136" y="143256"/>
                </a:lnTo>
                <a:lnTo>
                  <a:pt x="0" y="0"/>
                </a:lnTo>
                <a:close/>
              </a:path>
            </a:pathLst>
          </a:custGeom>
          <a:solidFill>
            <a:srgbClr val="A9D18E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71" name="object 32"/>
          <p:cNvSpPr/>
          <p:nvPr/>
        </p:nvSpPr>
        <p:spPr>
          <a:xfrm>
            <a:off x="10744200" y="4038600"/>
            <a:ext cx="631825" cy="246063"/>
          </a:xfrm>
          <a:custGeom>
            <a:avLst/>
            <a:gdLst>
              <a:gd name="txL" fmla="*/ 0 w 327659"/>
              <a:gd name="txT" fmla="*/ 0 h 273050"/>
              <a:gd name="txR" fmla="*/ 327659 w 327659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162128"/>
              </a:cxn>
              <a:cxn ang="0">
                <a:pos x="8735649" y="81063"/>
              </a:cxn>
              <a:cxn ang="0">
                <a:pos x="0" y="0"/>
              </a:cxn>
            </a:cxnLst>
            <a:rect l="txL" t="txT" r="txR" b="txB"/>
            <a:pathLst>
              <a:path w="327659" h="273050">
                <a:moveTo>
                  <a:pt x="0" y="0"/>
                </a:moveTo>
                <a:lnTo>
                  <a:pt x="0" y="272795"/>
                </a:lnTo>
                <a:lnTo>
                  <a:pt x="327659" y="136397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72" name="object 33"/>
          <p:cNvSpPr/>
          <p:nvPr/>
        </p:nvSpPr>
        <p:spPr>
          <a:xfrm>
            <a:off x="10744200" y="3581400"/>
            <a:ext cx="625475" cy="185738"/>
          </a:xfrm>
          <a:custGeom>
            <a:avLst/>
            <a:gdLst>
              <a:gd name="txL" fmla="*/ 0 w 327659"/>
              <a:gd name="txT" fmla="*/ 0 h 273050"/>
              <a:gd name="txR" fmla="*/ 327659 w 327659"/>
              <a:gd name="txB" fmla="*/ 273050 h 273050"/>
            </a:gdLst>
            <a:ahLst/>
            <a:cxnLst>
              <a:cxn ang="0">
                <a:pos x="0" y="0"/>
              </a:cxn>
              <a:cxn ang="0">
                <a:pos x="0" y="39731"/>
              </a:cxn>
              <a:cxn ang="0">
                <a:pos x="8305439" y="19866"/>
              </a:cxn>
              <a:cxn ang="0">
                <a:pos x="0" y="0"/>
              </a:cxn>
            </a:cxnLst>
            <a:rect l="txL" t="txT" r="txR" b="txB"/>
            <a:pathLst>
              <a:path w="327659" h="273050">
                <a:moveTo>
                  <a:pt x="0" y="0"/>
                </a:moveTo>
                <a:lnTo>
                  <a:pt x="0" y="272795"/>
                </a:lnTo>
                <a:lnTo>
                  <a:pt x="327660" y="136397"/>
                </a:lnTo>
                <a:lnTo>
                  <a:pt x="0" y="0"/>
                </a:lnTo>
                <a:close/>
              </a:path>
            </a:pathLst>
          </a:custGeom>
          <a:solidFill>
            <a:srgbClr val="C2CA44"/>
          </a:solidFill>
          <a:ln w="9525">
            <a:noFill/>
          </a:ln>
        </p:spPr>
        <p:txBody>
          <a:bodyPr lIns="0" tIns="0" rIns="0" bIns="0"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9473" name="object 34"/>
          <p:cNvSpPr txBox="1"/>
          <p:nvPr/>
        </p:nvSpPr>
        <p:spPr>
          <a:xfrm>
            <a:off x="8582025" y="2971800"/>
            <a:ext cx="2238375" cy="374650"/>
          </a:xfrm>
          <a:prstGeom prst="rect">
            <a:avLst/>
          </a:prstGeom>
          <a:solidFill>
            <a:srgbClr val="73B048"/>
          </a:solidFill>
          <a:ln w="9525">
            <a:noFill/>
          </a:ln>
        </p:spPr>
        <p:txBody>
          <a:bodyPr lIns="0" tIns="5399" rIns="0" bIns="0" anchor="ctr" anchorCtr="0">
            <a:spAutoFit/>
          </a:bodyPr>
          <a:p>
            <a:pPr algn="ctr" eaLnBrk="1" hangingPunct="1"/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Дети-инвалиды</a:t>
            </a:r>
            <a:endParaRPr lang="ru-RU" altLang="ru-RU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eaLnBrk="1" hangingPunct="1"/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9474" name="object 35"/>
          <p:cNvSpPr txBox="1"/>
          <p:nvPr/>
        </p:nvSpPr>
        <p:spPr>
          <a:xfrm>
            <a:off x="8610600" y="3962400"/>
            <a:ext cx="2208213" cy="373063"/>
          </a:xfrm>
          <a:prstGeom prst="rect">
            <a:avLst/>
          </a:prstGeom>
          <a:solidFill>
            <a:srgbClr val="335BA2"/>
          </a:solidFill>
          <a:ln w="9525">
            <a:noFill/>
          </a:ln>
        </p:spPr>
        <p:txBody>
          <a:bodyPr lIns="0" tIns="3240" rIns="0" bIns="0">
            <a:spAutoFit/>
          </a:bodyPr>
          <a:p>
            <a:pPr algn="ctr" eaLnBrk="1" hangingPunct="1"/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Состоят на учете в КДН</a:t>
            </a:r>
            <a:endParaRPr lang="ru-RU" altLang="ru-RU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eaLnBrk="1" hangingPunct="1"/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9475" name="object 36"/>
          <p:cNvSpPr txBox="1"/>
          <p:nvPr/>
        </p:nvSpPr>
        <p:spPr>
          <a:xfrm>
            <a:off x="8610600" y="3505200"/>
            <a:ext cx="2198688" cy="369888"/>
          </a:xfrm>
          <a:prstGeom prst="rect">
            <a:avLst/>
          </a:prstGeom>
          <a:solidFill>
            <a:srgbClr val="9EA72E"/>
          </a:solidFill>
          <a:ln w="9525">
            <a:noFill/>
          </a:ln>
        </p:spPr>
        <p:txBody>
          <a:bodyPr lIns="0" tIns="1619" rIns="0" bIns="0">
            <a:spAutoFit/>
          </a:bodyPr>
          <a:p>
            <a:pPr algn="ctr" eaLnBrk="1" hangingPunct="1"/>
            <a:r>
              <a:rPr lang="ru-RU" altLang="ru-RU" sz="1200" dirty="0">
                <a:solidFill>
                  <a:srgbClr val="FFFFFF"/>
                </a:solidFill>
                <a:latin typeface="Arial Black" panose="020B0A04020102020204" pitchFamily="34" charset="0"/>
              </a:rPr>
              <a:t>Опекаемые</a:t>
            </a:r>
            <a:endParaRPr lang="ru-RU" altLang="ru-RU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18452" name="object 37"/>
          <p:cNvSpPr txBox="1">
            <a:spLocks noChangeArrowheads="1"/>
          </p:cNvSpPr>
          <p:nvPr/>
        </p:nvSpPr>
        <p:spPr bwMode="auto">
          <a:xfrm>
            <a:off x="8686800" y="914400"/>
            <a:ext cx="3505200" cy="454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0797" rIns="0" bIns="0">
            <a:spAutoFit/>
          </a:bodyPr>
          <a:p>
            <a:pPr marL="415925" indent="-406400" algn="ctr" eaLnBrk="1" hangingPunct="1">
              <a:spcBef>
                <a:spcPts val="90"/>
              </a:spcBef>
              <a:buNone/>
            </a:pPr>
            <a:r>
              <a:rPr sz="1400" b="1" dirty="0">
                <a:solidFill>
                  <a:srgbClr val="953735"/>
                </a:solidFill>
                <a:latin typeface="Arial Black" panose="020B0A04020102020204" pitchFamily="34" charset="0"/>
              </a:rPr>
              <a:t>Количество обучающихся</a:t>
            </a:r>
            <a:endParaRPr sz="1400" b="1" dirty="0">
              <a:solidFill>
                <a:srgbClr val="953735"/>
              </a:solidFill>
              <a:latin typeface="Arial Black" panose="020B0A04020102020204" pitchFamily="34" charset="0"/>
            </a:endParaRPr>
          </a:p>
          <a:p>
            <a:pPr marL="415925" indent="-406400" algn="ctr" eaLnBrk="1" hangingPunct="1">
              <a:spcBef>
                <a:spcPts val="90"/>
              </a:spcBef>
              <a:buNone/>
            </a:pPr>
            <a:r>
              <a:rPr sz="1400" b="1" dirty="0">
                <a:solidFill>
                  <a:srgbClr val="953735"/>
                </a:solidFill>
                <a:latin typeface="Arial Black" panose="020B0A04020102020204" pitchFamily="34" charset="0"/>
              </a:rPr>
              <a:t>  по категориям</a:t>
            </a:r>
            <a:endParaRPr sz="1400" dirty="0">
              <a:solidFill>
                <a:srgbClr val="953735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object 38"/>
          <p:cNvSpPr txBox="1"/>
          <p:nvPr/>
        </p:nvSpPr>
        <p:spPr>
          <a:xfrm>
            <a:off x="11430000" y="1524000"/>
            <a:ext cx="331788" cy="227013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sz="1400" b="1" dirty="0">
                <a:latin typeface="Trebuchet MS" panose="020B0603020202020204" pitchFamily="34" charset="0"/>
                <a:cs typeface="Trebuchet MS" panose="020B0603020202020204" pitchFamily="34" charset="0"/>
              </a:rPr>
              <a:t>84</a:t>
            </a:r>
            <a:endParaRPr lang="zh-CN" altLang="x-none" sz="1400" b="1">
              <a:latin typeface="Trebuchet MS" panose="020B0603020202020204" pitchFamily="34" charset="0"/>
              <a:ea typeface="Trebuchet MS" panose="020B0603020202020204" pitchFamily="34" charset="0"/>
            </a:endParaRPr>
          </a:p>
        </p:txBody>
      </p:sp>
      <p:sp>
        <p:nvSpPr>
          <p:cNvPr id="115" name="object 39"/>
          <p:cNvSpPr txBox="1"/>
          <p:nvPr/>
        </p:nvSpPr>
        <p:spPr>
          <a:xfrm>
            <a:off x="11506200" y="2133600"/>
            <a:ext cx="371475" cy="225425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sz="1400" b="1" dirty="0">
                <a:latin typeface="Trebuchet MS" panose="020B0603020202020204" pitchFamily="34" charset="0"/>
                <a:cs typeface="Trebuchet MS" panose="020B0603020202020204" pitchFamily="34" charset="0"/>
              </a:rPr>
              <a:t>48</a:t>
            </a:r>
            <a:endParaRPr lang="zh-CN" altLang="x-none" sz="1400" b="1">
              <a:latin typeface="Trebuchet MS" panose="020B0603020202020204" pitchFamily="34" charset="0"/>
              <a:ea typeface="Trebuchet MS" panose="020B0603020202020204" pitchFamily="34" charset="0"/>
            </a:endParaRPr>
          </a:p>
        </p:txBody>
      </p:sp>
      <p:sp>
        <p:nvSpPr>
          <p:cNvPr id="116" name="object 40"/>
          <p:cNvSpPr txBox="1"/>
          <p:nvPr/>
        </p:nvSpPr>
        <p:spPr>
          <a:xfrm>
            <a:off x="11430000" y="2590800"/>
            <a:ext cx="476250" cy="227013"/>
          </a:xfrm>
          <a:prstGeom prst="rect">
            <a:avLst/>
          </a:prstGeom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  <a:buNone/>
            </a:pPr>
            <a:r>
              <a:rPr sz="1400" b="1" dirty="0">
                <a:latin typeface="Trebuchet MS" panose="020B0603020202020204" pitchFamily="34" charset="0"/>
                <a:cs typeface="Trebuchet MS" panose="020B0603020202020204" pitchFamily="34" charset="0"/>
              </a:rPr>
              <a:t>141</a:t>
            </a:r>
            <a:endParaRPr lang="zh-CN" altLang="x-none" sz="1400" b="1">
              <a:latin typeface="Trebuchet MS" panose="020B0603020202020204" pitchFamily="34" charset="0"/>
              <a:ea typeface="Trebuchet MS" panose="020B0603020202020204" pitchFamily="34" charset="0"/>
            </a:endParaRPr>
          </a:p>
        </p:txBody>
      </p:sp>
      <p:sp>
        <p:nvSpPr>
          <p:cNvPr id="19480" name="object 41"/>
          <p:cNvSpPr txBox="1"/>
          <p:nvPr/>
        </p:nvSpPr>
        <p:spPr>
          <a:xfrm>
            <a:off x="11582400" y="3048000"/>
            <a:ext cx="176213" cy="227013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</a:pPr>
            <a:r>
              <a:rPr lang="ru-RU" altLang="ru-RU" sz="1400" b="1" dirty="0">
                <a:latin typeface="Trebuchet MS" panose="020B0603020202020204" pitchFamily="34" charset="0"/>
              </a:rPr>
              <a:t>1</a:t>
            </a:r>
            <a:endParaRPr lang="ru-RU" alt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19481" name="object 42"/>
          <p:cNvSpPr txBox="1"/>
          <p:nvPr/>
        </p:nvSpPr>
        <p:spPr>
          <a:xfrm>
            <a:off x="11506200" y="3505200"/>
            <a:ext cx="387350" cy="227013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</a:pPr>
            <a:r>
              <a:rPr lang="ru-RU" altLang="ru-RU" sz="1400" b="1" dirty="0">
                <a:latin typeface="Trebuchet MS" panose="020B0603020202020204" pitchFamily="34" charset="0"/>
              </a:rPr>
              <a:t>17</a:t>
            </a:r>
            <a:endParaRPr lang="ru-RU" alt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19482" name="object 43"/>
          <p:cNvSpPr txBox="1"/>
          <p:nvPr/>
        </p:nvSpPr>
        <p:spPr>
          <a:xfrm>
            <a:off x="11582400" y="3962400"/>
            <a:ext cx="246063" cy="227013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9525" eaLnBrk="1" hangingPunct="1">
              <a:spcBef>
                <a:spcPts val="90"/>
              </a:spcBef>
            </a:pPr>
            <a:r>
              <a:rPr lang="ru-RU" altLang="ru-RU" sz="1400" dirty="0">
                <a:latin typeface="Trebuchet MS" panose="020B0603020202020204" pitchFamily="34" charset="0"/>
              </a:rPr>
              <a:t>7</a:t>
            </a:r>
            <a:endParaRPr lang="ru-RU" altLang="ru-RU" sz="1400" dirty="0">
              <a:latin typeface="Trebuchet MS" panose="020B0603020202020204" pitchFamily="34" charset="0"/>
            </a:endParaRPr>
          </a:p>
        </p:txBody>
      </p:sp>
      <p:sp>
        <p:nvSpPr>
          <p:cNvPr id="137" name="object 61"/>
          <p:cNvSpPr txBox="1"/>
          <p:nvPr/>
        </p:nvSpPr>
        <p:spPr>
          <a:xfrm>
            <a:off x="2225675" y="2605088"/>
            <a:ext cx="246063" cy="165100"/>
          </a:xfrm>
          <a:prstGeom prst="rect">
            <a:avLst/>
          </a:prstGeom>
        </p:spPr>
        <p:txBody>
          <a:bodyPr lIns="0" tIns="10797" rIns="0" bIns="0">
            <a:spAutoFit/>
          </a:bodyPr>
          <a:lstStyle/>
          <a:p>
            <a:pPr marL="10795" marR="0" defTabSz="914400" eaLnBrk="1" hangingPunct="1">
              <a:spcBef>
                <a:spcPts val="85"/>
              </a:spcBef>
              <a:buClrTx/>
              <a:buSzTx/>
              <a:buFontTx/>
              <a:buNone/>
              <a:defRPr/>
            </a:pPr>
            <a:r>
              <a:rPr kumimoji="0" sz="1000" kern="1200" cap="none" spc="-21" normalizeH="0" baseline="0" noProof="0" dirty="0">
                <a:solidFill>
                  <a:srgbClr val="FFFFFF"/>
                </a:solidFill>
                <a:latin typeface="Trebuchet MS" panose="020B0603020202020204"/>
                <a:ea typeface="+mn-ea"/>
                <a:cs typeface="Trebuchet MS" panose="020B0603020202020204"/>
              </a:rPr>
              <a:t>306</a:t>
            </a:r>
            <a:endParaRPr kumimoji="0" sz="1000" kern="1200" cap="none" spc="0" normalizeH="0" baseline="0" noProof="0">
              <a:latin typeface="Trebuchet MS" panose="020B0603020202020204"/>
              <a:ea typeface="+mn-ea"/>
              <a:cs typeface="Trebuchet MS" panose="020B0603020202020204"/>
            </a:endParaRPr>
          </a:p>
        </p:txBody>
      </p:sp>
      <p:sp>
        <p:nvSpPr>
          <p:cNvPr id="138" name="object 62"/>
          <p:cNvSpPr txBox="1"/>
          <p:nvPr/>
        </p:nvSpPr>
        <p:spPr>
          <a:xfrm>
            <a:off x="2708275" y="2559050"/>
            <a:ext cx="246063" cy="165100"/>
          </a:xfrm>
          <a:prstGeom prst="rect">
            <a:avLst/>
          </a:prstGeom>
        </p:spPr>
        <p:txBody>
          <a:bodyPr lIns="0" tIns="10797" rIns="0" bIns="0">
            <a:spAutoFit/>
          </a:bodyPr>
          <a:lstStyle/>
          <a:p>
            <a:pPr marL="10795" marR="0" defTabSz="914400" eaLnBrk="1" hangingPunct="1">
              <a:spcBef>
                <a:spcPts val="85"/>
              </a:spcBef>
              <a:buClrTx/>
              <a:buSzTx/>
              <a:buFontTx/>
              <a:buNone/>
              <a:defRPr/>
            </a:pPr>
            <a:r>
              <a:rPr kumimoji="0" sz="1000" kern="1200" cap="none" spc="-21" normalizeH="0" baseline="0" noProof="0" dirty="0">
                <a:solidFill>
                  <a:srgbClr val="FFFFFF"/>
                </a:solidFill>
                <a:latin typeface="Trebuchet MS" panose="020B0603020202020204"/>
                <a:ea typeface="+mn-ea"/>
                <a:cs typeface="Trebuchet MS" panose="020B0603020202020204"/>
              </a:rPr>
              <a:t>320</a:t>
            </a:r>
            <a:endParaRPr kumimoji="0" sz="1000" kern="1200" cap="none" spc="0" normalizeH="0" baseline="0" noProof="0">
              <a:latin typeface="Trebuchet MS" panose="020B0603020202020204"/>
              <a:ea typeface="+mn-ea"/>
              <a:cs typeface="Trebuchet MS" panose="020B0603020202020204"/>
            </a:endParaRPr>
          </a:p>
        </p:txBody>
      </p:sp>
      <p:sp>
        <p:nvSpPr>
          <p:cNvPr id="19485" name="object 64"/>
          <p:cNvSpPr txBox="1"/>
          <p:nvPr/>
        </p:nvSpPr>
        <p:spPr>
          <a:xfrm>
            <a:off x="228600" y="3886200"/>
            <a:ext cx="4572000" cy="288925"/>
          </a:xfrm>
          <a:prstGeom prst="rect">
            <a:avLst/>
          </a:prstGeom>
          <a:noFill/>
          <a:ln w="9525">
            <a:noFill/>
          </a:ln>
        </p:spPr>
        <p:txBody>
          <a:bodyPr lIns="0" tIns="10797" rIns="0" bIns="0">
            <a:spAutoFit/>
          </a:bodyPr>
          <a:p>
            <a:pPr marL="514350" indent="-504825" algn="ctr" eaLnBrk="1" hangingPunct="1">
              <a:lnSpc>
                <a:spcPct val="113000"/>
              </a:lnSpc>
              <a:spcBef>
                <a:spcPts val="90"/>
              </a:spcBef>
            </a:pPr>
            <a:r>
              <a:rPr lang="ru-RU" altLang="ru-RU" sz="1600" b="1" dirty="0">
                <a:solidFill>
                  <a:srgbClr val="800000"/>
                </a:solidFill>
                <a:latin typeface="Arial" panose="020B0604020202020204" pitchFamily="34" charset="0"/>
              </a:rPr>
              <a:t>Динамика роста количества  обучающихся</a:t>
            </a:r>
            <a:endParaRPr lang="ru-RU" altLang="ru-RU" sz="16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1" name="Диаграмма 40"/>
          <p:cNvGraphicFramePr/>
          <p:nvPr/>
        </p:nvGraphicFramePr>
        <p:xfrm>
          <a:off x="152400" y="4267200"/>
          <a:ext cx="4648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029200" y="4267200"/>
          <a:ext cx="6096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0482" name="Рисунок 3" descr="D:\Качество\Справки_2018\самоуправление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04800"/>
            <a:ext cx="8001000" cy="6172200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Рисунок 4" descr="E:\эмблема.pn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81000"/>
            <a:ext cx="1524000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6" descr="https://cf.ppt-online.org/files2/slide/y/YFg9rblcyJA3xGdMBji061kwLvou24spVS8tDe5nQ/slide-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524000"/>
            <a:ext cx="3429000" cy="464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>
                <a:alpha val="100000"/>
              </a:srgbClr>
            </a:gs>
            <a:gs pos="39999">
              <a:srgbClr val="85C2FF">
                <a:alpha val="100000"/>
              </a:srgbClr>
            </a:gs>
            <a:gs pos="70000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6235700" y="457200"/>
            <a:ext cx="2066925" cy="466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4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Директор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8038" y="1495425"/>
            <a:ext cx="1676400" cy="48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Зам. директора по УВР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0188" y="1479550"/>
            <a:ext cx="1771650" cy="48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Зав. библиотекой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96313" y="1474788"/>
            <a:ext cx="1704975" cy="48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Зам директора по АХР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8800" y="3987800"/>
            <a:ext cx="1247775" cy="48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Педагог-психолог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64038" y="4722813"/>
            <a:ext cx="1247775" cy="48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Социальный педагог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64038" y="5449888"/>
            <a:ext cx="1247775" cy="48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Учитель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62738" y="3446463"/>
            <a:ext cx="1428750" cy="533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Преподаватель-организатор ОБЖ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2738" y="4170363"/>
            <a:ext cx="1428750" cy="485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Педагог доп. образования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1150" y="4894263"/>
            <a:ext cx="1343025" cy="4381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Старшая вожатая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81800" y="2652713"/>
            <a:ext cx="1790700" cy="590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Учебно-вспомогательный персонал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267450" y="1708150"/>
            <a:ext cx="342900" cy="9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286750" y="1717675"/>
            <a:ext cx="285750" cy="9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400675" y="1168400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466013" y="1211263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9448800" y="1143000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00675" y="1158875"/>
            <a:ext cx="4086225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858000" y="914400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005888" y="2690813"/>
            <a:ext cx="2095500" cy="295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Обслуживающий персонал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991600" y="2838450"/>
            <a:ext cx="0" cy="2933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272588" y="3155950"/>
            <a:ext cx="1685925" cy="304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Техник-электрик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72588" y="3460750"/>
            <a:ext cx="1685925" cy="571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Рабочий по и ремонту обслуживанию зданий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272588" y="5343525"/>
            <a:ext cx="1685925" cy="304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Водитель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272588" y="5619750"/>
            <a:ext cx="1685925" cy="304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Гардеробщик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272588" y="4033838"/>
            <a:ext cx="1685925" cy="495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Уборщик служебных помещений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62425" y="2619375"/>
            <a:ext cx="1676400" cy="333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Документовед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272588" y="4529138"/>
            <a:ext cx="1685925" cy="514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Рабочий по уборке территорий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272588" y="5048250"/>
            <a:ext cx="1685925" cy="304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Сторож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10058400" y="1933575"/>
            <a:ext cx="0" cy="7334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005888" y="3343275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9005888" y="3746500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8991600" y="4178300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9005888" y="4729163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9005888" y="5181600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9005888" y="5476875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9005888" y="5765800"/>
            <a:ext cx="26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3894138" y="685800"/>
            <a:ext cx="20638" cy="5006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3914775" y="2266950"/>
            <a:ext cx="4948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839200" y="1981200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7253288" y="1928813"/>
            <a:ext cx="9525" cy="3714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876800" y="1981200"/>
            <a:ext cx="0" cy="285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3924300" y="5692775"/>
            <a:ext cx="3921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924300" y="4900613"/>
            <a:ext cx="4000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3894138" y="4178300"/>
            <a:ext cx="4603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6267450" y="3367088"/>
            <a:ext cx="12700" cy="2281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1" idx="1"/>
          </p:cNvCxnSpPr>
          <p:nvPr/>
        </p:nvCxnSpPr>
        <p:spPr>
          <a:xfrm flipH="1">
            <a:off x="6280150" y="5113338"/>
            <a:ext cx="381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0" idx="1"/>
          </p:cNvCxnSpPr>
          <p:nvPr/>
        </p:nvCxnSpPr>
        <p:spPr>
          <a:xfrm flipH="1" flipV="1">
            <a:off x="6305550" y="4413250"/>
            <a:ext cx="3571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9" idx="1"/>
          </p:cNvCxnSpPr>
          <p:nvPr/>
        </p:nvCxnSpPr>
        <p:spPr>
          <a:xfrm flipH="1">
            <a:off x="6267450" y="3713163"/>
            <a:ext cx="395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257800" y="2266950"/>
            <a:ext cx="0" cy="323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7620000" y="2300288"/>
            <a:ext cx="0" cy="323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6729413" y="5534025"/>
            <a:ext cx="1362075" cy="266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Лаборант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H="1" flipV="1">
            <a:off x="6273800" y="5651500"/>
            <a:ext cx="455613" cy="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5619750" y="5664200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381000" y="1887794"/>
            <a:ext cx="3048000" cy="80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Ученик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175125" y="3270250"/>
            <a:ext cx="1714500" cy="476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sz="11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Педагогические работники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5876925" y="3349625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4992688" y="2981325"/>
            <a:ext cx="0" cy="266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5829300" y="2841625"/>
            <a:ext cx="9525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3894138" y="661988"/>
            <a:ext cx="23415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914775" y="2786063"/>
            <a:ext cx="247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416925" y="3254375"/>
            <a:ext cx="0" cy="2419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8101013" y="5664200"/>
            <a:ext cx="315913" cy="31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8075613" y="5105400"/>
            <a:ext cx="322263" cy="7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094663" y="4373563"/>
            <a:ext cx="3222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8112125" y="3724275"/>
            <a:ext cx="2857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3924300" y="3468688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252413" y="108902"/>
            <a:ext cx="3000374" cy="1630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p>
            <a:pPr algn="ctr" eaLnBrk="1" hangingPunct="1">
              <a:buNone/>
            </a:pPr>
            <a:r>
              <a:rPr sz="20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Структура административного управления </a:t>
            </a:r>
            <a:endParaRPr sz="2000" b="1" i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eaLnBrk="1" hangingPunct="1">
              <a:buNone/>
            </a:pPr>
            <a:r>
              <a:rPr sz="20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МБОУ </a:t>
            </a:r>
            <a:r>
              <a:rPr lang="ru-RU" sz="20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«ОЦ №2 Майкопского района»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1577" name="Rectangle 96"/>
          <p:cNvSpPr/>
          <p:nvPr/>
        </p:nvSpPr>
        <p:spPr>
          <a:xfrm>
            <a:off x="0" y="457200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81000" y="3155529"/>
            <a:ext cx="3048000" cy="1264071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81" name="TextBox 102"/>
          <p:cNvSpPr txBox="1"/>
          <p:nvPr/>
        </p:nvSpPr>
        <p:spPr>
          <a:xfrm>
            <a:off x="533400" y="3367088"/>
            <a:ext cx="2895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(законный представитель)</a:t>
            </a:r>
            <a:endParaRPr lang="ru-RU" alt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 flipV="1">
            <a:off x="1771650" y="2705100"/>
            <a:ext cx="0" cy="4095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flipH="1">
            <a:off x="3429000" y="2397125"/>
            <a:ext cx="46513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flipH="1">
            <a:off x="3416300" y="3659188"/>
            <a:ext cx="47783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2530" name="object 2"/>
          <p:cNvSpPr/>
          <p:nvPr/>
        </p:nvSpPr>
        <p:spPr>
          <a:xfrm>
            <a:off x="2828925" y="2114550"/>
            <a:ext cx="5861050" cy="47021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76800" y="155575"/>
            <a:ext cx="3482975" cy="628650"/>
          </a:xfrm>
        </p:spPr>
        <p:txBody>
          <a:bodyPr vert="horz" wrap="square" lIns="0" tIns="13335" rIns="0" bIns="0" numCol="1" rtlCol="0" anchor="ctr" anchorCtr="0" compatLnSpc="1">
            <a:spAutoFit/>
          </a:bodyPr>
          <a:p>
            <a:pPr marL="12700" indent="0">
              <a:spcBef>
                <a:spcPts val="100"/>
              </a:spcBef>
              <a:buNone/>
            </a:pPr>
            <a:r>
              <a:rPr lang="zh-CN" altLang="x-none" sz="2000" b="1" dirty="0">
                <a:solidFill>
                  <a:srgbClr val="800000"/>
                </a:solidFill>
              </a:rPr>
              <a:t>И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Н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Ф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О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Р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М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А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Ц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И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О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Н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Н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А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Я </a:t>
            </a:r>
            <a:r>
              <a:rPr sz="2000" b="1" dirty="0">
                <a:solidFill>
                  <a:srgbClr val="800000"/>
                </a:solidFill>
              </a:rPr>
              <a:t>   </a:t>
            </a:r>
            <a:br>
              <a:rPr sz="2000" b="1" dirty="0">
                <a:solidFill>
                  <a:srgbClr val="800000"/>
                </a:solidFill>
              </a:rPr>
            </a:br>
            <a:r>
              <a:rPr lang="zh-CN" altLang="x-none" sz="2000" b="1" dirty="0">
                <a:solidFill>
                  <a:srgbClr val="800000"/>
                </a:solidFill>
              </a:rPr>
              <a:t>С</a:t>
            </a:r>
            <a:r>
              <a:rPr sz="2000" b="1" dirty="0">
                <a:solidFill>
                  <a:srgbClr val="800000"/>
                </a:solidFill>
              </a:rPr>
              <a:t>  </a:t>
            </a:r>
            <a:r>
              <a:rPr lang="zh-CN" altLang="x-none" sz="2000" b="1" dirty="0">
                <a:solidFill>
                  <a:srgbClr val="800000"/>
                </a:solidFill>
              </a:rPr>
              <a:t>Р</a:t>
            </a:r>
            <a:r>
              <a:rPr sz="2000" b="1" dirty="0">
                <a:solidFill>
                  <a:srgbClr val="800000"/>
                </a:solidFill>
              </a:rPr>
              <a:t>  </a:t>
            </a:r>
            <a:r>
              <a:rPr lang="zh-CN" altLang="x-none" sz="2000" b="1" dirty="0">
                <a:solidFill>
                  <a:srgbClr val="800000"/>
                </a:solidFill>
              </a:rPr>
              <a:t>Е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Д</a:t>
            </a:r>
            <a:r>
              <a:rPr sz="2000" b="1" dirty="0">
                <a:solidFill>
                  <a:srgbClr val="800000"/>
                </a:solidFill>
              </a:rPr>
              <a:t> </a:t>
            </a:r>
            <a:r>
              <a:rPr lang="zh-CN" altLang="x-none" sz="2000" b="1" dirty="0">
                <a:solidFill>
                  <a:srgbClr val="800000"/>
                </a:solidFill>
              </a:rPr>
              <a:t>А</a:t>
            </a:r>
            <a:endParaRPr lang="zh-CN" altLang="x-none" sz="2000" b="1" dirty="0">
              <a:solidFill>
                <a:srgbClr val="800000"/>
              </a:solidFill>
            </a:endParaRPr>
          </a:p>
        </p:txBody>
      </p:sp>
      <p:sp>
        <p:nvSpPr>
          <p:cNvPr id="22532" name="object 6"/>
          <p:cNvSpPr txBox="1"/>
          <p:nvPr/>
        </p:nvSpPr>
        <p:spPr>
          <a:xfrm>
            <a:off x="1722438" y="2201863"/>
            <a:ext cx="1778000" cy="514350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algn="r"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6E3192"/>
                </a:solidFill>
                <a:latin typeface="Arial" panose="020B0604020202020204" pitchFamily="34" charset="0"/>
              </a:rPr>
              <a:t>ОФИЦИАЛЬНЫЙ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r" eaLnBrk="1" hangingPunct="1"/>
            <a:r>
              <a:rPr lang="ru-RU" altLang="ru-RU" sz="1600" b="1" dirty="0">
                <a:solidFill>
                  <a:srgbClr val="6E3192"/>
                </a:solidFill>
                <a:latin typeface="Arial" panose="020B0604020202020204" pitchFamily="34" charset="0"/>
              </a:rPr>
              <a:t>САЙТ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2533" name="object 7"/>
          <p:cNvSpPr txBox="1"/>
          <p:nvPr/>
        </p:nvSpPr>
        <p:spPr>
          <a:xfrm>
            <a:off x="92075" y="2620963"/>
            <a:ext cx="4491038" cy="949325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Является инструментом распространения информации,  взаимодействия всех участников образовательного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процесса и отражает бренд образовательной организации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12700" eaLnBrk="1" hangingPunct="1">
              <a:spcBef>
                <a:spcPts val="15"/>
              </a:spcBef>
            </a:pP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eaLnBrk="1" hangingPunct="1"/>
            <a:r>
              <a:rPr lang="ru-RU" altLang="ru-RU" sz="1200" u="sng" dirty="0">
                <a:solidFill>
                  <a:srgbClr val="0462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altLang="ru-RU" sz="1200" u="sng" dirty="0">
                <a:solidFill>
                  <a:srgbClr val="0462C1"/>
                </a:solidFill>
                <a:latin typeface="Arial Black" panose="020B0A04020102020204" pitchFamily="34" charset="0"/>
                <a:hlinkClick r:id="rId2"/>
              </a:rPr>
              <a:t>Ссылка на официальный сайт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22534" name="object 9"/>
          <p:cNvSpPr txBox="1"/>
          <p:nvPr/>
        </p:nvSpPr>
        <p:spPr>
          <a:xfrm>
            <a:off x="7872413" y="2319338"/>
            <a:ext cx="4090987" cy="1635125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>
            <a:spAutoFit/>
          </a:bodyPr>
          <a:p>
            <a:pPr marL="990600"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429F99"/>
                </a:solidFill>
                <a:latin typeface="Arial" panose="020B0604020202020204" pitchFamily="34" charset="0"/>
              </a:rPr>
              <a:t>ШКОЛЬНЫЙ ПОРТАЛ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marL="990600" eaLnBrk="1" hangingPunct="1">
              <a:spcBef>
                <a:spcPts val="1390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Услуги в электронном виде: прием на обучение по  образовательным программам всех уровней,  предоставление информации об образовательных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990600" eaLnBrk="1" hangingPunct="1"/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программах, предоставление информации о текущей  успеваемости учащегося.</a:t>
            </a:r>
            <a:endParaRPr lang="ru-RU" altLang="ru-RU" sz="1200" dirty="0">
              <a:latin typeface="Arial Black" panose="020B0A04020102020204" pitchFamily="34" charset="0"/>
            </a:endParaRPr>
          </a:p>
          <a:p>
            <a:pPr marL="990600" eaLnBrk="1" hangingPunct="1">
              <a:spcBef>
                <a:spcPts val="740"/>
              </a:spcBef>
            </a:pPr>
            <a:r>
              <a:rPr lang="ru-RU" altLang="ru-RU" sz="1200" u="sng" dirty="0">
                <a:solidFill>
                  <a:srgbClr val="0462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altLang="ru-RU" sz="1200" u="sng" dirty="0">
                <a:solidFill>
                  <a:srgbClr val="0462C1"/>
                </a:solidFill>
                <a:latin typeface="Arial Black" panose="020B0A04020102020204" pitchFamily="34" charset="0"/>
                <a:hlinkClick r:id="rId3"/>
              </a:rPr>
              <a:t>Ссылка на Школьный портал 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22535" name="object 11"/>
          <p:cNvSpPr txBox="1"/>
          <p:nvPr/>
        </p:nvSpPr>
        <p:spPr>
          <a:xfrm>
            <a:off x="203200" y="4048125"/>
            <a:ext cx="3614738" cy="1417955"/>
          </a:xfrm>
          <a:prstGeom prst="rect">
            <a:avLst/>
          </a:prstGeom>
          <a:noFill/>
          <a:ln w="9525">
            <a:noFill/>
          </a:ln>
        </p:spPr>
        <p:txBody>
          <a:bodyPr lIns="0" tIns="130810" rIns="0" bIns="0">
            <a:spAutoFit/>
          </a:bodyPr>
          <a:p>
            <a:pPr marL="12700" algn="ctr" eaLnBrk="1" hangingPunct="1">
              <a:spcBef>
                <a:spcPts val="700"/>
              </a:spcBef>
            </a:pPr>
            <a:r>
              <a:rPr lang="ru-RU" altLang="ru-RU" sz="1200" b="1" dirty="0">
                <a:solidFill>
                  <a:srgbClr val="800040"/>
                </a:solidFill>
                <a:latin typeface="Verdana" panose="020B0604030504040204" pitchFamily="34" charset="0"/>
              </a:rPr>
              <a:t>ШКОЛЬНАЯ ГАЗЕТА</a:t>
            </a:r>
            <a:endParaRPr lang="en-US" altLang="ru-RU" sz="1200" b="1" dirty="0">
              <a:solidFill>
                <a:srgbClr val="800040"/>
              </a:solidFill>
              <a:latin typeface="Verdana" panose="020B0604030504040204" pitchFamily="34" charset="0"/>
            </a:endParaRPr>
          </a:p>
          <a:p>
            <a:pPr marL="12700" eaLnBrk="1" hangingPunct="1">
              <a:spcBef>
                <a:spcPts val="700"/>
              </a:spcBef>
            </a:pPr>
            <a:r>
              <a:rPr lang="ru-RU" altLang="ru-RU" sz="1200" b="1" dirty="0">
                <a:solidFill>
                  <a:srgbClr val="800040"/>
                </a:solidFill>
                <a:latin typeface="Verdana" panose="020B0604030504040204" pitchFamily="34" charset="0"/>
              </a:rPr>
              <a:t>Все новости школьной жизни  на официальной странице в ВКОНТАКТЕ </a:t>
            </a:r>
            <a:r>
              <a:rPr lang="ru-RU" altLang="ru-RU" sz="1200" b="1" dirty="0">
                <a:solidFill>
                  <a:srgbClr val="9A8767"/>
                </a:solidFill>
                <a:latin typeface="Verdana" panose="020B0604030504040204" pitchFamily="34" charset="0"/>
                <a:hlinkClick r:id="rId4"/>
              </a:rPr>
              <a:t>Объединение "Весточка" МБОУ  ОЦ №2</a:t>
            </a:r>
            <a:endParaRPr lang="ru-RU" altLang="ru-RU" sz="1200" b="1" dirty="0">
              <a:solidFill>
                <a:srgbClr val="9A8767"/>
              </a:solidFill>
              <a:latin typeface="Verdana" panose="020B0604030504040204" pitchFamily="34" charset="0"/>
            </a:endParaRPr>
          </a:p>
          <a:p>
            <a:pPr marL="12700" algn="r" eaLnBrk="1" hangingPunct="1">
              <a:spcBef>
                <a:spcPts val="700"/>
              </a:spcBef>
            </a:pPr>
            <a:r>
              <a:rPr lang="ru-RU" altLang="ru-RU" sz="1200" u="sng" dirty="0">
                <a:solidFill>
                  <a:srgbClr val="0462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altLang="ru-RU" sz="1200" u="sng" dirty="0">
                <a:solidFill>
                  <a:srgbClr val="0462C1"/>
                </a:solidFill>
                <a:latin typeface="Arial Black" panose="020B0A04020102020204" pitchFamily="34" charset="0"/>
                <a:hlinkClick r:id="rId4"/>
              </a:rPr>
              <a:t>Ссылка на страницу новостей вконтакте 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sp>
        <p:nvSpPr>
          <p:cNvPr id="22536" name="object 13"/>
          <p:cNvSpPr txBox="1"/>
          <p:nvPr/>
        </p:nvSpPr>
        <p:spPr>
          <a:xfrm>
            <a:off x="8588375" y="4465638"/>
            <a:ext cx="3476625" cy="1147762"/>
          </a:xfrm>
          <a:prstGeom prst="rect">
            <a:avLst/>
          </a:prstGeom>
          <a:noFill/>
          <a:ln w="9525">
            <a:noFill/>
          </a:ln>
        </p:spPr>
        <p:txBody>
          <a:bodyPr lIns="0" tIns="97790" rIns="0" bIns="0">
            <a:spAutoFit/>
          </a:bodyPr>
          <a:p>
            <a:pPr marL="12700" eaLnBrk="1" hangingPunct="1">
              <a:spcBef>
                <a:spcPts val="775"/>
              </a:spcBef>
            </a:pPr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INSTAGRAM mboy_soch_2</a:t>
            </a:r>
            <a:endParaRPr lang="ru-RU" altLang="ru-RU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12700" eaLnBrk="1" hangingPunct="1">
              <a:spcBef>
                <a:spcPts val="515"/>
              </a:spcBef>
            </a:pPr>
            <a:r>
              <a:rPr lang="ru-RU" altLang="ru-RU" sz="1200" dirty="0">
                <a:solidFill>
                  <a:srgbClr val="3A3838"/>
                </a:solidFill>
                <a:latin typeface="Arial Black" panose="020B0A04020102020204" pitchFamily="34" charset="0"/>
              </a:rPr>
              <a:t>Самые свежие новости  и интересные  события на  официальной странице школы в  ИНСТАГРАМ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eaLnBrk="1" hangingPunct="1"/>
            <a:r>
              <a:rPr lang="ru-RU" altLang="ru-RU" sz="1200" u="sng" dirty="0">
                <a:solidFill>
                  <a:srgbClr val="046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u="sng" dirty="0">
                <a:solidFill>
                  <a:srgbClr val="0462C1"/>
                </a:solidFill>
                <a:latin typeface="Arial Black" panose="020B0A04020102020204" pitchFamily="34" charset="0"/>
                <a:hlinkClick r:id="rId6"/>
              </a:rPr>
              <a:t>Ссылка на страницу </a:t>
            </a:r>
            <a:r>
              <a:rPr lang="en-US" altLang="ru-RU" sz="1200" u="sng" dirty="0">
                <a:solidFill>
                  <a:srgbClr val="0462C1"/>
                </a:solidFill>
                <a:latin typeface="Arial Black" panose="020B0A04020102020204" pitchFamily="34" charset="0"/>
                <a:hlinkClick r:id="rId6"/>
              </a:rPr>
              <a:t>instagram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pic>
        <p:nvPicPr>
          <p:cNvPr id="27" name="Рисунок 26" descr="E:\эмблема.pn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75564" y="3061305"/>
            <a:ext cx="1524000" cy="1404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52400"/>
            <a:ext cx="3760788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9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7413" y="152400"/>
            <a:ext cx="3227387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5257800"/>
            <a:ext cx="2039938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5410200"/>
            <a:ext cx="2209800" cy="1268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4" name="object 7"/>
          <p:cNvSpPr/>
          <p:nvPr/>
        </p:nvSpPr>
        <p:spPr>
          <a:xfrm>
            <a:off x="11506200" y="4343400"/>
            <a:ext cx="685800" cy="762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  <p:pic>
        <p:nvPicPr>
          <p:cNvPr id="58" name="Picture 3" descr="C:\Users\Елена\Desktop\ColourfulVolunteer (1)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448800" y="5867400"/>
            <a:ext cx="16764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C:\Users\Елена\Desktop\весточка\3gIKA2pJRoM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049000" y="5105402"/>
            <a:ext cx="1143000" cy="156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object 16"/>
          <p:cNvSpPr/>
          <p:nvPr/>
        </p:nvSpPr>
        <p:spPr>
          <a:xfrm>
            <a:off x="2971800" y="5715000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326390" h="268604">
                <a:moveTo>
                  <a:pt x="326135" y="0"/>
                </a:moveTo>
                <a:lnTo>
                  <a:pt x="0" y="134112"/>
                </a:lnTo>
                <a:lnTo>
                  <a:pt x="326135" y="268224"/>
                </a:lnTo>
                <a:lnTo>
                  <a:pt x="326135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4" descr="C:\Users\Елена\Desktop\снеговик\pJuqqtCH9NM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89104" y="1492904"/>
            <a:ext cx="2078496" cy="292669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1" name="object 16"/>
          <p:cNvSpPr/>
          <p:nvPr/>
        </p:nvSpPr>
        <p:spPr>
          <a:xfrm>
            <a:off x="7010400" y="1828800"/>
            <a:ext cx="609600" cy="914400"/>
          </a:xfrm>
          <a:custGeom>
            <a:avLst/>
            <a:gdLst/>
            <a:ahLst/>
            <a:cxnLst/>
            <a:rect l="l" t="t" r="r" b="b"/>
            <a:pathLst>
              <a:path w="326390" h="268604">
                <a:moveTo>
                  <a:pt x="326135" y="0"/>
                </a:moveTo>
                <a:lnTo>
                  <a:pt x="0" y="134112"/>
                </a:lnTo>
                <a:lnTo>
                  <a:pt x="326135" y="268224"/>
                </a:lnTo>
                <a:lnTo>
                  <a:pt x="326135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48800" y="4343400"/>
            <a:ext cx="457200" cy="762000"/>
          </a:xfrm>
          <a:custGeom>
            <a:avLst/>
            <a:gdLst/>
            <a:ahLst/>
            <a:cxnLst/>
            <a:rect l="l" t="t" r="r" b="b"/>
            <a:pathLst>
              <a:path w="326390" h="268604">
                <a:moveTo>
                  <a:pt x="0" y="0"/>
                </a:moveTo>
                <a:lnTo>
                  <a:pt x="0" y="268223"/>
                </a:lnTo>
                <a:lnTo>
                  <a:pt x="326136" y="1341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3800" y="152400"/>
            <a:ext cx="6705600" cy="874713"/>
          </a:xfrm>
        </p:spPr>
        <p:txBody>
          <a:bodyPr vert="horz" wrap="square" lIns="0" tIns="13335" rIns="0" bIns="0" numCol="1" rtlCol="0" anchor="ctr" anchorCtr="0" compatLnSpc="1">
            <a:spAutoFit/>
          </a:bodyPr>
          <a:p>
            <a:pPr defTabSz="914400">
              <a:tabLst>
                <a:tab pos="5415280" algn="l"/>
                <a:tab pos="6697980" algn="l"/>
              </a:tabLst>
            </a:pPr>
            <a:r>
              <a:rPr sz="28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служба«Весточка»</a:t>
            </a:r>
            <a:br>
              <a:rPr sz="28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800" b="1" dirty="0">
              <a:solidFill>
                <a:srgbClr val="63252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562" name="object 27"/>
          <p:cNvSpPr txBox="1"/>
          <p:nvPr/>
        </p:nvSpPr>
        <p:spPr>
          <a:xfrm>
            <a:off x="228600" y="685800"/>
            <a:ext cx="11201400" cy="874713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2700"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Объединение юнкоров, учащихся школы, единомышленников, которые являются помощниками в сборе информации, создают банк творческих работ, фото и видео материалов, облегчают труд учителям, занимаясь полезным и интересным делом. Ребята являются победителями муниципальных, региональных, всероссийских конкурсов.</a:t>
            </a:r>
            <a:endParaRPr lang="ru-RU" alt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563" name="object 29"/>
          <p:cNvSpPr txBox="1"/>
          <p:nvPr/>
        </p:nvSpPr>
        <p:spPr>
          <a:xfrm>
            <a:off x="9601200" y="3429000"/>
            <a:ext cx="2133600" cy="3044825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16205" eaLnBrk="1" hangingPunct="1">
              <a:spcBef>
                <a:spcPts val="100"/>
              </a:spcBef>
            </a:pPr>
            <a:r>
              <a:rPr lang="ru-RU" altLang="ru-RU" sz="1100" dirty="0">
                <a:solidFill>
                  <a:srgbClr val="585858"/>
                </a:solidFill>
                <a:latin typeface="Arial Black" panose="020B0A04020102020204" pitchFamily="34" charset="0"/>
              </a:rPr>
              <a:t>Юнкор 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Резников Матвей </a:t>
            </a:r>
            <a:r>
              <a:rPr lang="ru-RU" altLang="ru-RU" sz="1100" dirty="0">
                <a:solidFill>
                  <a:srgbClr val="585858"/>
                </a:solidFill>
                <a:latin typeface="Arial Black" panose="020B0A04020102020204" pitchFamily="34" charset="0"/>
              </a:rPr>
              <a:t>стал </a:t>
            </a:r>
            <a:r>
              <a:rPr lang="ru-RU" alt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лауреатом</a:t>
            </a:r>
            <a:r>
              <a:rPr lang="ru-RU" altLang="ru-RU" sz="1100" dirty="0">
                <a:solidFill>
                  <a:srgbClr val="585858"/>
                </a:solidFill>
                <a:latin typeface="Arial Black" panose="020B0A04020102020204" pitchFamily="34" charset="0"/>
              </a:rPr>
              <a:t> во Всероссийском конкурсе юных журналистов четвертого Международного детского социального форума «Футбол для дружбы» при поддержке Всероссийской газеты «Пионерская правда» для детей и подростков и  </a:t>
            </a:r>
            <a:r>
              <a:rPr lang="ru-RU" alt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победителем </a:t>
            </a:r>
            <a:r>
              <a:rPr lang="ru-RU" altLang="ru-RU" sz="1100" dirty="0">
                <a:solidFill>
                  <a:srgbClr val="585858"/>
                </a:solidFill>
                <a:latin typeface="Arial Black" panose="020B0A04020102020204" pitchFamily="34" charset="0"/>
              </a:rPr>
              <a:t>республиканского конкурса «Юный миротворец».</a:t>
            </a:r>
            <a:endParaRPr lang="ru-RU" altLang="ru-RU" sz="1100" dirty="0">
              <a:solidFill>
                <a:srgbClr val="585858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 flipH="1">
            <a:off x="8991600" y="2209800"/>
            <a:ext cx="685800" cy="990600"/>
          </a:xfrm>
          <a:custGeom>
            <a:avLst/>
            <a:gdLst/>
            <a:ahLst/>
            <a:cxnLst/>
            <a:rect l="l" t="t" r="r" b="b"/>
            <a:pathLst>
              <a:path w="326390" h="266700">
                <a:moveTo>
                  <a:pt x="0" y="0"/>
                </a:moveTo>
                <a:lnTo>
                  <a:pt x="0" y="266700"/>
                </a:lnTo>
                <a:lnTo>
                  <a:pt x="326136" y="133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2" descr="C:\Users\Елена\Desktop\9kjlpHiKXps.jpg"/>
          <p:cNvPicPr>
            <a:picLocks noChangeAspect="1" noChangeArrowheads="1"/>
          </p:cNvPicPr>
          <p:nvPr/>
        </p:nvPicPr>
        <p:blipFill>
          <a:blip r:embed="rId6" cstate="email">
            <a:lum bright="20000" contrast="20000"/>
          </a:blip>
          <a:srcRect b="-1"/>
          <a:stretch>
            <a:fillRect/>
          </a:stretch>
        </p:blipFill>
        <p:spPr bwMode="auto">
          <a:xfrm>
            <a:off x="152400" y="3505202"/>
            <a:ext cx="3429000" cy="196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7" descr="C:\Users\Елена\Desktop\воплоти мечту\фото картинки\64f1bd36159ab528d3f0e600c8367f84_X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90800" y="2667000"/>
            <a:ext cx="990600" cy="838708"/>
          </a:xfrm>
          <a:prstGeom prst="ellipse">
            <a:avLst/>
          </a:prstGeom>
          <a:noFill/>
        </p:spPr>
      </p:pic>
      <p:pic>
        <p:nvPicPr>
          <p:cNvPr id="41" name="Picture 4" descr="C:\Users\Елена\Desktop\воплоти мечту\фото картинки\photographer-stock-illustration-244482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05001" y="2971802"/>
            <a:ext cx="1000156" cy="950471"/>
          </a:xfrm>
          <a:prstGeom prst="ellipse">
            <a:avLst/>
          </a:prstGeom>
          <a:noFill/>
        </p:spPr>
      </p:pic>
      <p:sp>
        <p:nvSpPr>
          <p:cNvPr id="23568" name="object 30"/>
          <p:cNvSpPr txBox="1"/>
          <p:nvPr/>
        </p:nvSpPr>
        <p:spPr>
          <a:xfrm>
            <a:off x="3352800" y="1676400"/>
            <a:ext cx="2362200" cy="1992313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16205"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Деятельность</a:t>
            </a:r>
            <a:r>
              <a:rPr lang="ru-RU" altLang="ru-RU" sz="14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endParaRPr lang="ru-RU" altLang="ru-RU" sz="14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объединения</a:t>
            </a: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altLang="ru-RU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куратора юнкоров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42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юнкоров, среди них 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14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юнкоров-проводников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592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подписчика в сети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10 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победителей и призеров конкурсов 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по журналистике 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и РR- проектов.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</p:txBody>
      </p:sp>
      <p:pic>
        <p:nvPicPr>
          <p:cNvPr id="42" name="Picture 2" descr="C:\Users\Елена\Desktop\снеговик\C3LfkJwzUpc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372601" y="1447802"/>
            <a:ext cx="2799807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70" name="object 25"/>
          <p:cNvSpPr txBox="1"/>
          <p:nvPr/>
        </p:nvSpPr>
        <p:spPr>
          <a:xfrm>
            <a:off x="7467600" y="1600200"/>
            <a:ext cx="2057400" cy="2525713"/>
          </a:xfrm>
          <a:prstGeom prst="rect">
            <a:avLst/>
          </a:prstGeom>
          <a:noFill/>
          <a:ln w="9525">
            <a:noFill/>
          </a:ln>
        </p:spPr>
        <p:txBody>
          <a:bodyPr lIns="0" tIns="12700" rIns="0" bIns="0">
            <a:spAutoFit/>
          </a:bodyPr>
          <a:p>
            <a:pPr marL="116205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26 марта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2017г. Ростов.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Всероссийский конкурс по фотожурналистике, журналистике, рекламе, PR для школьников. 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marL="116205" algn="ctr" eaLnBrk="1" hangingPunct="1">
              <a:spcBef>
                <a:spcPts val="100"/>
              </a:spcBef>
            </a:pPr>
            <a:r>
              <a:rPr lang="en-US" altLang="ru-RU" sz="16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ru-RU" alt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место.</a:t>
            </a:r>
            <a:endParaRPr lang="ru-RU" alt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16205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404040"/>
                </a:solidFill>
                <a:latin typeface="Arial Black" panose="020B0A04020102020204" pitchFamily="34" charset="0"/>
              </a:rPr>
              <a:t>Лучшие статья и  </a:t>
            </a:r>
            <a:endParaRPr lang="ru-RU" altLang="ru-RU" sz="1200" dirty="0">
              <a:solidFill>
                <a:srgbClr val="404040"/>
              </a:solidFill>
              <a:latin typeface="Arial Black" panose="020B0A04020102020204" pitchFamily="34" charset="0"/>
            </a:endParaRPr>
          </a:p>
          <a:p>
            <a:pPr marL="116205" algn="ctr"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404040"/>
                </a:solidFill>
                <a:latin typeface="Arial Black" panose="020B0A04020102020204" pitchFamily="34" charset="0"/>
              </a:rPr>
              <a:t>PR-проект. Оськиа Алла, Давыдов Станислав.</a:t>
            </a:r>
            <a:endParaRPr lang="ru-RU" altLang="ru-RU" sz="1200" dirty="0">
              <a:solidFill>
                <a:srgbClr val="40404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 flipH="1">
            <a:off x="1524000" y="1600200"/>
            <a:ext cx="1981200" cy="1752600"/>
          </a:xfrm>
          <a:custGeom>
            <a:avLst/>
            <a:gdLst/>
            <a:ahLst/>
            <a:cxnLst/>
            <a:rect l="l" t="t" r="r" b="b"/>
            <a:pathLst>
              <a:path w="326389" h="268604">
                <a:moveTo>
                  <a:pt x="326136" y="0"/>
                </a:moveTo>
                <a:lnTo>
                  <a:pt x="0" y="134112"/>
                </a:lnTo>
                <a:lnTo>
                  <a:pt x="326136" y="268224"/>
                </a:lnTo>
                <a:lnTo>
                  <a:pt x="32613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35.userapi.com/c604521/v604521752/f605/1IDv26xpsmI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52400" y="1524000"/>
            <a:ext cx="2057400" cy="2069906"/>
          </a:xfrm>
          <a:prstGeom prst="ellipse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8" name="Picture 5" descr="C:\Users\Елена\Desktop\воплоти мечту\фото картинки\8464427-four-girls-photographers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733800" y="3657602"/>
            <a:ext cx="1524000" cy="91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74" name="Прямоугольник 49"/>
          <p:cNvSpPr/>
          <p:nvPr/>
        </p:nvSpPr>
        <p:spPr>
          <a:xfrm>
            <a:off x="1219200" y="5334000"/>
            <a:ext cx="2362200" cy="1662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14400" eaLnBrk="1" hangingPunct="1">
              <a:tabLst>
                <a:tab pos="5415280" algn="l"/>
                <a:tab pos="6697980" algn="l"/>
              </a:tabLst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24 марта 2016 г. Республиканский конкурс </a:t>
            </a:r>
            <a:r>
              <a:rPr lang="ru-RU" altLang="ru-RU" sz="1200" dirty="0">
                <a:solidFill>
                  <a:srgbClr val="585858"/>
                </a:solidFill>
                <a:latin typeface="Arial Black" panose="020B0A04020102020204" pitchFamily="34" charset="0"/>
              </a:rPr>
              <a:t>проектов школьников «Воплоти свою мечту!»</a:t>
            </a:r>
            <a:endParaRPr lang="ru-RU" altLang="ru-RU" sz="1200" dirty="0">
              <a:solidFill>
                <a:srgbClr val="585858"/>
              </a:solidFill>
              <a:latin typeface="Arial Black" panose="020B0A04020102020204" pitchFamily="34" charset="0"/>
            </a:endParaRPr>
          </a:p>
          <a:p>
            <a:pPr defTabSz="914400" eaLnBrk="1" hangingPunct="1">
              <a:tabLst>
                <a:tab pos="5415280" algn="l"/>
                <a:tab pos="6697980" algn="l"/>
              </a:tabLst>
            </a:pPr>
            <a:r>
              <a:rPr lang="ru-RU" altLang="ru-RU" sz="1400" dirty="0">
                <a:solidFill>
                  <a:srgbClr val="585858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III</a:t>
            </a:r>
            <a:r>
              <a:rPr lang="ru-RU" alt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 место. </a:t>
            </a:r>
            <a:endParaRPr lang="ru-RU" alt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defTabSz="914400" eaLnBrk="1" hangingPunct="1">
              <a:tabLst>
                <a:tab pos="5415280" algn="l"/>
                <a:tab pos="6697980" algn="l"/>
              </a:tabLst>
            </a:pPr>
            <a:r>
              <a:rPr lang="ru-RU" alt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2017г. В номинации «МЕДИА» </a:t>
            </a:r>
            <a:r>
              <a:rPr lang="en-US" alt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ru-RU" alt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место</a:t>
            </a:r>
            <a:endParaRPr lang="ru-RU" altLang="ru-RU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5" name="Picture 3" descr="C:\Users\Елена\Desktop\весточка\e0bd2927.jpg"/>
          <p:cNvPicPr>
            <a:picLocks noChangeAspect="1" noChangeArrowheads="1"/>
          </p:cNvPicPr>
          <p:nvPr/>
        </p:nvPicPr>
        <p:blipFill>
          <a:blip r:embed="rId1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7848600" y="3352801"/>
            <a:ext cx="1729272" cy="194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sun9-60.userapi.com/c845419/v845419379/1c192f/MyFECrmhPmU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249200" y="4419600"/>
            <a:ext cx="3837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77" name="Прямоугольник 53"/>
          <p:cNvSpPr/>
          <p:nvPr/>
        </p:nvSpPr>
        <p:spPr>
          <a:xfrm>
            <a:off x="0" y="228600"/>
            <a:ext cx="3627438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116205"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https://vk.com/vestochka2016</a:t>
            </a:r>
            <a:endParaRPr lang="ru-RU" alt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6" name="Picture 2" descr="D:\На печать\газета\воплоти мечту фото\в мгту\TAtfrZ3wV04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989421" y="5105400"/>
            <a:ext cx="2611779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3" descr="H:\Проект Краснооктябрьский\20170127_214318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882402" y="3275982"/>
            <a:ext cx="1347199" cy="198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s://sun9-1.userapi.com/c631227/v631227267/21810/k8n-Q7tt35w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0913093" y="152400"/>
            <a:ext cx="1096027" cy="1066800"/>
          </a:xfrm>
          <a:prstGeom prst="ellipse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0" name="Picture 2" descr="C:\Users\Елена\Desktop\воплоти мечту\фото картинки\13951009228091.png"/>
          <p:cNvPicPr>
            <a:picLocks noChangeAspect="1" noChangeArrowheads="1"/>
          </p:cNvPicPr>
          <p:nvPr/>
        </p:nvPicPr>
        <p:blipFill>
          <a:blip r:embed="rId17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86000" y="1752600"/>
            <a:ext cx="990600" cy="713232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0" y="4953000"/>
            <a:ext cx="1219200" cy="190500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24707</Words>
  <Application>WPS Presentation</Application>
  <PresentationFormat>Произвольный</PresentationFormat>
  <Paragraphs>1097</Paragraphs>
  <Slides>41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Arial</vt:lpstr>
      <vt:lpstr>SimSun</vt:lpstr>
      <vt:lpstr>Wingdings</vt:lpstr>
      <vt:lpstr>Calibri</vt:lpstr>
      <vt:lpstr>Arial Black</vt:lpstr>
      <vt:lpstr>Arial</vt:lpstr>
      <vt:lpstr>Arial Black</vt:lpstr>
      <vt:lpstr>Times New Roman</vt:lpstr>
      <vt:lpstr>Trebuchet MS</vt:lpstr>
      <vt:lpstr>Trebuchet MS</vt:lpstr>
      <vt:lpstr>Verdana</vt:lpstr>
      <vt:lpstr>Microsoft YaHei</vt:lpstr>
      <vt:lpstr>Arial Unicode MS</vt:lpstr>
      <vt:lpstr>Monotype Corsiva</vt:lpstr>
      <vt:lpstr>Symbol</vt:lpstr>
      <vt:lpstr>Times New Roman</vt:lpstr>
      <vt:lpstr>Calibri</vt:lpstr>
      <vt:lpstr>Georgia</vt:lpstr>
      <vt:lpstr>Тема Office</vt:lpstr>
      <vt:lpstr>Excel.Chart.8</vt:lpstr>
      <vt:lpstr>PowerPoint 演示文稿</vt:lpstr>
      <vt:lpstr>PowerPoint 演示文稿</vt:lpstr>
      <vt:lpstr>PowerPoint 演示文稿</vt:lpstr>
      <vt:lpstr>ОБЩАЯ ХАРАКТЕРИСТИКА</vt:lpstr>
      <vt:lpstr>PowerPoint 演示文稿</vt:lpstr>
      <vt:lpstr>PowerPoint 演示文稿</vt:lpstr>
      <vt:lpstr>PowerPoint 演示文稿</vt:lpstr>
      <vt:lpstr>И Н Ф О Р М А Ц И О Н Н А Я     С  Р  Е Д А</vt:lpstr>
      <vt:lpstr>Информационная служба«Весточка» </vt:lpstr>
      <vt:lpstr>PowerPoint 演示文稿</vt:lpstr>
      <vt:lpstr>ЗДОРОВЬЕСБЕРЕГАЮЩАЯ СРЕДА</vt:lpstr>
      <vt:lpstr>ЗДОРОВЬЕСБЕРЕГАЮЩАЯ СРЕДА</vt:lpstr>
      <vt:lpstr>PowerPoint 演示文稿</vt:lpstr>
      <vt:lpstr>PowerPoint 演示文稿</vt:lpstr>
      <vt:lpstr>ОСОБЕННОСТИ   ОРГАНИЗАЦИИ    ОБРАЗОВАТЕЛЬНОГО   ПРОЦЕССА</vt:lpstr>
      <vt:lpstr>Школа ИННОВАЦИОННАЯ</vt:lpstr>
      <vt:lpstr>МЕТОДИЧЕСКАЯ   СЛУЖБА  МБОУ ОЦ  № 2</vt:lpstr>
      <vt:lpstr>Функциональная модель методической работы школы</vt:lpstr>
      <vt:lpstr>Методические объединения МБОУ ОЦ№ 2</vt:lpstr>
      <vt:lpstr>Аттестация педагогов МБОУ ОЦ № 2 в 2021учебном году</vt:lpstr>
      <vt:lpstr>Работа Школы молодого педагога  в 2021учебном году</vt:lpstr>
      <vt:lpstr>Система наставничества в МБОУ СОШ № 2 в 2018-2019 учебном году</vt:lpstr>
      <vt:lpstr>УЧИТЕЛЬ, ВЕДУЩИЙ ЗА СОБОЙ!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ВОСПИТАТЕЛЬНАЯ СИСТЕМА</vt:lpstr>
      <vt:lpstr>PowerPoint 演示文稿</vt:lpstr>
      <vt:lpstr>PowerPoint 演示文稿</vt:lpstr>
      <vt:lpstr>PowerPoint 演示文稿</vt:lpstr>
      <vt:lpstr>PowerPoint 演示文稿</vt:lpstr>
      <vt:lpstr>                    Детско-юношеская дружина   «ЮНЫЕ    ПОЖАРНЫЕ    РОССИИ »                                    </vt:lpstr>
      <vt:lpstr>PowerPoint 演示文稿</vt:lpstr>
      <vt:lpstr>Работа с младшими школьниками:  «Викторина – лучший знаток ПДД». </vt:lpstr>
      <vt:lpstr>Информация о работе Юидовцев размещается на школьном сайте,  ВК «Весточка». </vt:lpstr>
      <vt:lpstr>Волонтерский отряд  «Добрые руки»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Tien Dung</dc:creator>
  <cp:lastModifiedBy>ОЦ2.4</cp:lastModifiedBy>
  <cp:revision>266</cp:revision>
  <dcterms:created xsi:type="dcterms:W3CDTF">2019-10-01T12:39:00Z</dcterms:created>
  <dcterms:modified xsi:type="dcterms:W3CDTF">2022-02-08T10:36:12Z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2019-09-09T15:00:00Z</vt:filetime>
  </property>
  <property fmtid="{D5CDD505-2E9C-101B-9397-08002B2CF9AE}" pid="3" name="Creator">
    <vt:lpwstr>Microsoft� PowerPoint� 2013</vt:lpwstr>
  </property>
  <property fmtid="{D5CDD505-2E9C-101B-9397-08002B2CF9AE}" pid="4" name="LastSaved">
    <vt:filetime>2019-10-01T15:00:00Z</vt:filetime>
  </property>
  <property fmtid="{D5CDD505-2E9C-101B-9397-08002B2CF9AE}" pid="5" name="ICV">
    <vt:lpwstr>857B276771BC468FA3529CB7C962B4F9</vt:lpwstr>
  </property>
  <property fmtid="{D5CDD505-2E9C-101B-9397-08002B2CF9AE}" pid="6" name="KSOProductBuildVer">
    <vt:lpwstr>1049-11.2.0.10463</vt:lpwstr>
  </property>
</Properties>
</file>