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78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8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6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17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9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01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4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3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52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74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9789C-F7BE-4078-AF84-CBE9BC20C941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F18B-F24E-4781-8169-C9204E9FA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8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кулек\Новая папка (2)\Slide 16_9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09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Мои документы\кулек\Новая папка (2)\Slide 16_9 -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57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Мои документы\кулек\Новая папка (2)\Slide 16_9 -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87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Мои документы\кулек\Новая папка (2)\Slide 16_9 -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131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Мои документы\кулек\Новая папка (2)\Slide 16_9 - 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04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Мои документы\кулек\Новая папка (2)\Slide 16_9 -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4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Мои документы\кулек\Новая папка (2)\Slide 16_9 - 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7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Мои документы\кулек\Новая папка (2)\Slide 16_9 - 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6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Мои документы\кулек\Новая папка (2)\Slide 16_9 - 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24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Мои документы\кулек\Новая папка (2)\Slide 16_9 -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Мои документы\кулек\Новая папка (2)\Slide 16_9 - 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4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Мои документы\кулек\Новая папка (2)\Slide 16_9 -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48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3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Мои документы\кулек\Новая папка (2)\Slide 16_9 - 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9" y="-17760"/>
            <a:ext cx="9153909" cy="51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60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Мои документы\кулек\Новая папка (2)\Slide 16_9 - 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3"/>
            <a:ext cx="9148005" cy="51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2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Мои документы\кулек\Новая папка (2)\Slide 16_9 - 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15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Мои документы\кулек\Новая папка (2)\Slide 16_9 - 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415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Мои документы\кулек\Новая папка (2)\Slide 16_9 - 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10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Мои документы\кулек\Новая папка (2)\Slide 16_9 - 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09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Мои документы\кулек\Новая папка (2)\Slide 16_9 - 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30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Мои документы\кулек\Новая папка (2)\Slide 16_9 - 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86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Мои документы\кулек\Новая папка (2)\Slide 16_9 -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0" y="-1440"/>
            <a:ext cx="9146560" cy="51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2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Мои документы\кулек\Новая папка (2)\Slide 16_9 - 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4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ои документы\кулек\Новая папка (2)\Slide 16_9 -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43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Мои документы\кулек\Новая папка (2)\Slide 16_9 - 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051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127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Мои документы\кулек\Новая папка (2)\Slide 16_9 - 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4" y="-3382"/>
            <a:ext cx="9150013" cy="51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13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Мои документы\кулек\Новая папка (2)\Slide 16_9 - 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7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D:\Мои документы\кулек\Новая папка (2)\Slide 16_9 - 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15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Мои документы\кулек\Новая папка (2)\Slide 16_9 - 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8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Мои документы\кулек\Новая папка (2)\Slide 16_9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3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Мои документы\кулек\Новая папка (2)\Slide 16_9 -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53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Мои документы\кулек\Новая папка (2)\Slide 16_9 - 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5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54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Мои документы\кулек\Новая папка (2)\Slide 16_9 -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6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Мои документы\кулек\Новая папка (2)\Slide 16_9 -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6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Мои документы\кулек\Новая папка (2)\Slide 16_9 - 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44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(16:9)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2026-02-26T13:12:34Z</dcterms:created>
  <dcterms:modified xsi:type="dcterms:W3CDTF">2026-02-26T13:30:29Z</dcterms:modified>
</cp:coreProperties>
</file>