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04914-A0C8-431F-896C-21A94F2C2AE2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27F3F-8B27-4E3C-935A-1A61AF281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85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27F3F-8B27-4E3C-935A-1A61AF281E2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5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6BC-A982-49B3-BDAF-B2ABD10E592E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C0EF-D61D-4B90-9223-B78F6E31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19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6BC-A982-49B3-BDAF-B2ABD10E592E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C0EF-D61D-4B90-9223-B78F6E31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51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6BC-A982-49B3-BDAF-B2ABD10E592E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C0EF-D61D-4B90-9223-B78F6E31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75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6BC-A982-49B3-BDAF-B2ABD10E592E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C0EF-D61D-4B90-9223-B78F6E31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54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6BC-A982-49B3-BDAF-B2ABD10E592E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C0EF-D61D-4B90-9223-B78F6E31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8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6BC-A982-49B3-BDAF-B2ABD10E592E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C0EF-D61D-4B90-9223-B78F6E31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4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6BC-A982-49B3-BDAF-B2ABD10E592E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C0EF-D61D-4B90-9223-B78F6E31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22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6BC-A982-49B3-BDAF-B2ABD10E592E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C0EF-D61D-4B90-9223-B78F6E31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94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6BC-A982-49B3-BDAF-B2ABD10E592E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C0EF-D61D-4B90-9223-B78F6E31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7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6BC-A982-49B3-BDAF-B2ABD10E592E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C0EF-D61D-4B90-9223-B78F6E31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2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6BC-A982-49B3-BDAF-B2ABD10E592E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C0EF-D61D-4B90-9223-B78F6E31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99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D36BC-A982-49B3-BDAF-B2ABD10E592E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AC0EF-D61D-4B90-9223-B78F6E31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75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89933"/>
            <a:ext cx="9144000" cy="1223907"/>
          </a:xfrm>
        </p:spPr>
        <p:txBody>
          <a:bodyPr>
            <a:noAutofit/>
          </a:bodyPr>
          <a:lstStyle/>
          <a:p>
            <a:r>
              <a:rPr lang="ru-RU" sz="4400" b="1" i="1" dirty="0">
                <a:solidFill>
                  <a:schemeClr val="accent1"/>
                </a:solidFill>
              </a:rPr>
              <a:t>Волонтеры</a:t>
            </a:r>
            <a:br>
              <a:rPr lang="ru-RU" sz="4400" b="1" i="1" dirty="0">
                <a:solidFill>
                  <a:schemeClr val="accent1"/>
                </a:solidFill>
              </a:rPr>
            </a:br>
            <a:r>
              <a:rPr lang="ru-RU" sz="4400" b="1" i="1" dirty="0">
                <a:solidFill>
                  <a:schemeClr val="accent1"/>
                </a:solidFill>
              </a:rPr>
              <a:t>КДЦ!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229480">
            <a:off x="-100609" y="-325120"/>
            <a:ext cx="2528849" cy="2998191"/>
          </a:xfrm>
        </p:spPr>
        <p:txBody>
          <a:bodyPr>
            <a:noAutofit/>
          </a:bodyPr>
          <a:lstStyle/>
          <a:p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Круглая лента лицом вверх 5"/>
          <p:cNvSpPr/>
          <p:nvPr/>
        </p:nvSpPr>
        <p:spPr>
          <a:xfrm>
            <a:off x="1422401" y="50179"/>
            <a:ext cx="9245599" cy="239753"/>
          </a:xfrm>
          <a:prstGeom prst="ellipse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0" name="Круглая лента лицом вверх 9"/>
          <p:cNvSpPr/>
          <p:nvPr/>
        </p:nvSpPr>
        <p:spPr>
          <a:xfrm rot="10800000">
            <a:off x="1524000" y="1421111"/>
            <a:ext cx="9144000" cy="218118"/>
          </a:xfrm>
          <a:prstGeom prst="ellipse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4C3DE22-4EF7-1BB5-2360-CF4513EC5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" y="1700134"/>
            <a:ext cx="9245599" cy="519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8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623167"/>
          </a:xfrm>
        </p:spPr>
        <p:txBody>
          <a:bodyPr>
            <a:noAutofit/>
          </a:bodyPr>
          <a:lstStyle/>
          <a:p>
            <a:r>
              <a:rPr lang="ru-RU" sz="8000" b="1" i="1" dirty="0">
                <a:solidFill>
                  <a:srgbClr val="7030A0"/>
                </a:solidFill>
              </a:rPr>
              <a:t>Убираем родной край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9ED5255-9229-C22A-C840-80CA1B839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08" y="1156738"/>
            <a:ext cx="3693372" cy="2770029"/>
          </a:xfr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D4D7E4D-4E0C-631D-9401-4FEA64C77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42" y="1879600"/>
            <a:ext cx="4632960" cy="347472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D5246BB-032B-42E8-B14D-93B5700C6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52" y="3429000"/>
            <a:ext cx="4460240" cy="334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4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3766" y="365125"/>
            <a:ext cx="9380034" cy="1325563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Участие в акциях «МЫ ВМЕСТЕ»</a:t>
            </a:r>
          </a:p>
        </p:txBody>
      </p:sp>
      <p:sp>
        <p:nvSpPr>
          <p:cNvPr id="4" name="Двойные фигурные скобки 3"/>
          <p:cNvSpPr/>
          <p:nvPr/>
        </p:nvSpPr>
        <p:spPr>
          <a:xfrm rot="5400000">
            <a:off x="5419494" y="-3579537"/>
            <a:ext cx="1806493" cy="9233208"/>
          </a:xfrm>
          <a:prstGeom prst="bracePair">
            <a:avLst>
              <a:gd name="adj" fmla="val 168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904F369-9316-FDE0-6DF1-EC1DAC6FE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77" y="2036292"/>
            <a:ext cx="6190827" cy="4643120"/>
          </a:xfrm>
          <a:prstGeom prst="rect">
            <a:avLst/>
          </a:prstGeo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057025AE-0C0D-C8A2-9E8D-855440925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1" y="1921993"/>
            <a:ext cx="5909149" cy="4016375"/>
          </a:xfrm>
        </p:spPr>
      </p:pic>
    </p:spTree>
    <p:extLst>
      <p:ext uri="{BB962C8B-B14F-4D97-AF65-F5344CB8AC3E}">
        <p14:creationId xmlns:p14="http://schemas.microsoft.com/office/powerpoint/2010/main" val="2472201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dirty="0">
                <a:solidFill>
                  <a:srgbClr val="FF0000"/>
                </a:solidFill>
              </a:rPr>
              <a:t>Забота о старшем поколении!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FE9BC2C-832F-844C-6180-84E60AE81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11" y="1426846"/>
            <a:ext cx="4693885" cy="2167255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54C776-34DE-0FAF-149F-8E7CB522DC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1429385"/>
            <a:ext cx="3850640" cy="21659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509EC87-FF92-6C57-690F-1DD7C3EF63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40" y="1428115"/>
            <a:ext cx="3850640" cy="21659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696D364-D7FD-F64A-C697-A68E21D191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8017">
            <a:off x="2467216" y="3545838"/>
            <a:ext cx="3230880" cy="430784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A232CE9-2472-0BEE-D491-695F7EB278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8373">
            <a:off x="7029641" y="3589018"/>
            <a:ext cx="3166110" cy="422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64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2" y="0"/>
            <a:ext cx="6653560" cy="37426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18134" y="3498115"/>
            <a:ext cx="3860416" cy="2895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503" y="3298023"/>
            <a:ext cx="4713247" cy="3534935"/>
          </a:xfrm>
          <a:prstGeom prst="rect">
            <a:avLst/>
          </a:prstGeo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B46B6992-A90D-E165-44A2-D5E3DFA59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924" y="-84455"/>
            <a:ext cx="4339167" cy="3254375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351552-8F56-C31A-C9FA-C459497135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40" y="3707789"/>
            <a:ext cx="3983027" cy="29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68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Только сообща возможно сделать жизнь лучше!!!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3F65882-FDB7-D406-5A6F-FDE9F5425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41" y="1690688"/>
            <a:ext cx="7663317" cy="4999117"/>
          </a:xfrm>
        </p:spPr>
      </p:pic>
    </p:spTree>
    <p:extLst>
      <p:ext uri="{BB962C8B-B14F-4D97-AF65-F5344CB8AC3E}">
        <p14:creationId xmlns:p14="http://schemas.microsoft.com/office/powerpoint/2010/main" val="1593379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27</Words>
  <Application>Microsoft Office PowerPoint</Application>
  <PresentationFormat>Широкоэкранный</PresentationFormat>
  <Paragraphs>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Волонтеры КДЦ!</vt:lpstr>
      <vt:lpstr>Убираем родной край</vt:lpstr>
      <vt:lpstr>Участие в акциях «МЫ ВМЕСТЕ»</vt:lpstr>
      <vt:lpstr>Забота о старшем поколении!</vt:lpstr>
      <vt:lpstr>Презентация PowerPoint</vt:lpstr>
      <vt:lpstr>Только сообща возможно сделать жизнь лучше!!!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Волонтерское движение Добрые Люди Краснобродского (ДЛК)!</dc:title>
  <dc:creator>Pavel AD</dc:creator>
  <cp:lastModifiedBy>Наталья Даутова</cp:lastModifiedBy>
  <cp:revision>10</cp:revision>
  <dcterms:created xsi:type="dcterms:W3CDTF">2021-10-14T01:36:38Z</dcterms:created>
  <dcterms:modified xsi:type="dcterms:W3CDTF">2023-11-02T02:26:02Z</dcterms:modified>
</cp:coreProperties>
</file>