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Принятые файлы\Канеева\БЕРЕЗКА\LBejxWKtv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335">
            <a:off x="6826750" y="674876"/>
            <a:ext cx="2111574" cy="1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9036496" cy="86664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4267" y="6453336"/>
            <a:ext cx="1008112" cy="5660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2023</a:t>
            </a:r>
            <a:endParaRPr lang="ru-RU" sz="24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D:\Принятые файлы\Канеева\БЕРЕЗКА\0W7ylwdscm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4817" b="8137"/>
          <a:stretch/>
        </p:blipFill>
        <p:spPr bwMode="auto">
          <a:xfrm rot="393044">
            <a:off x="4485072" y="5045432"/>
            <a:ext cx="2206846" cy="15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Принятые файлы\Канеева\БЕРЕЗКА\QyEh8bi6vl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731">
            <a:off x="303333" y="703826"/>
            <a:ext cx="2157211" cy="16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Принятые файлы\Канеева\БЕРЕЗКА\UNQLFijGOd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 bwMode="auto">
          <a:xfrm rot="382740">
            <a:off x="561559" y="3392576"/>
            <a:ext cx="2255405" cy="16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Принятые файлы\Канеева\БЕРЕЗКА\VfBD8Yf47j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310"/>
          <a:stretch/>
        </p:blipFill>
        <p:spPr bwMode="auto">
          <a:xfrm rot="21161915">
            <a:off x="373942" y="4758653"/>
            <a:ext cx="1434204" cy="19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Принятые файлы\Канеева\БЕРЕЗКА\WSIcFqLyeT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8966"/>
          <a:stretch/>
        </p:blipFill>
        <p:spPr bwMode="auto">
          <a:xfrm rot="21405120">
            <a:off x="208467" y="2415693"/>
            <a:ext cx="1901757" cy="14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:\Принятые файлы\Канеева\БЕРЕЗКА\7BGdh-qK83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231">
            <a:off x="4321647" y="706280"/>
            <a:ext cx="2223624" cy="16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Принятые файлы\Канеева\БЕРЕЗКА\Nkf22N-l4q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1">
            <a:off x="2452830" y="1128653"/>
            <a:ext cx="2020426" cy="26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Принятые файлы\Канеева\БЕРЕЗКА\5OoACz5M4V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t="19594" r="5393" b="9250"/>
          <a:stretch/>
        </p:blipFill>
        <p:spPr bwMode="auto">
          <a:xfrm rot="397982">
            <a:off x="6545477" y="4836910"/>
            <a:ext cx="2516255" cy="15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D:\Принятые файлы\Канеева\БЕРЕЗКА\8B2W7mZ3eD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333">
            <a:off x="3370404" y="3455475"/>
            <a:ext cx="2459217" cy="18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ринятые файлы\Канеева\БЕРЕЗКА\fd60QgOX_g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53" y="4945932"/>
            <a:ext cx="2111715" cy="15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Принятые файлы\Канеева\БЕРЕЗКА\jQYINE0EfB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202">
            <a:off x="6226812" y="3599044"/>
            <a:ext cx="2076365" cy="15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Принятые файлы\Канеева\БЕРЕЗКА\njU0vXA6om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12418" r="5389"/>
          <a:stretch/>
        </p:blipFill>
        <p:spPr bwMode="auto">
          <a:xfrm rot="727211">
            <a:off x="5108826" y="2228833"/>
            <a:ext cx="2134946" cy="15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Принятые файлы\Канеева\БЕРЕЗКА\4aalaXvb7IM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t="7373" b="11349"/>
          <a:stretch/>
        </p:blipFill>
        <p:spPr bwMode="auto">
          <a:xfrm rot="366952">
            <a:off x="7572906" y="2128075"/>
            <a:ext cx="1402298" cy="18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4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99392"/>
            <a:ext cx="9036496" cy="8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Лагерь труда и отдыха «Арчада»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инятые файлы\Канеева\ЛТО\PHOTO-2023-07-06-12-28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b="12647"/>
          <a:stretch/>
        </p:blipFill>
        <p:spPr bwMode="auto">
          <a:xfrm rot="334238">
            <a:off x="331664" y="2471239"/>
            <a:ext cx="2607472" cy="17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инятые файлы\Канеева\ЛТО\91b86c07-bb32-4e12-9001-ea2dec8eac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567">
            <a:off x="1142500" y="4273069"/>
            <a:ext cx="2283055" cy="22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инятые файлы\Канеева\ЛТО\92d49ab2-a36b-42b7-bb63-9d84ca3f9b3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b="22208"/>
          <a:stretch/>
        </p:blipFill>
        <p:spPr bwMode="auto">
          <a:xfrm rot="453539">
            <a:off x="3377228" y="820257"/>
            <a:ext cx="2819470" cy="19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ринятые файлы\Канеева\ЛТО\IMG-20230619-WA00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7" r="6277" b="7827"/>
          <a:stretch/>
        </p:blipFill>
        <p:spPr bwMode="auto">
          <a:xfrm rot="21203334">
            <a:off x="623014" y="782214"/>
            <a:ext cx="2510504" cy="17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ринятые файлы\Канеева\ЛТО\главная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/>
          <a:stretch/>
        </p:blipFill>
        <p:spPr bwMode="auto">
          <a:xfrm>
            <a:off x="6489407" y="651098"/>
            <a:ext cx="2502024" cy="21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Принятые файлы\Канеева\ЛТО\главна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12" y="2923004"/>
            <a:ext cx="3847722" cy="28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ринятые файлы\Канеева\ЛТО\PHOTO-2023-07-13-14-08-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43">
            <a:off x="6984744" y="4129646"/>
            <a:ext cx="1823863" cy="24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4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752" y="6934"/>
            <a:ext cx="9036496" cy="8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Лагеря с дневным пребыванием, организованные на базе общеобразовательных учреждений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ринятые файлы\Канеева\ПРИШКОЛЬНЫЕ ЛАГЕРЯ\jndo1tgo-c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325">
            <a:off x="4454863" y="961584"/>
            <a:ext cx="3551292" cy="19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инятые файлы\Канеева\ПРИШКОЛЬНЫЕ ЛАГЕРЯ\PHOTO-2023-06-16-16-10-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9"/>
          <a:stretch/>
        </p:blipFill>
        <p:spPr bwMode="auto">
          <a:xfrm rot="21094222">
            <a:off x="215745" y="1015444"/>
            <a:ext cx="3586307" cy="22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инятые файлы\Канеева\ПРИШКОЛЬНЫЕ ЛАГЕРЯ\TF7ZXsnDbz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739">
            <a:off x="6684700" y="3318242"/>
            <a:ext cx="2345772" cy="17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ринятые файлы\Канеева\ПРИШКОЛЬНЫЕ ЛАГЕРЯ\главная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523">
            <a:off x="111824" y="4151225"/>
            <a:ext cx="3650344" cy="1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Принятые файлы\Канеева\ПРИШКОЛЬНЫЕ ЛАГЕРЯ\главна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108">
            <a:off x="4112413" y="4830648"/>
            <a:ext cx="2479295" cy="18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инятые файлы\Канеева\ПРИШКОЛЬНЫЕ ЛАГЕРЯ\Главная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732755" cy="237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9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7478" y="55202"/>
            <a:ext cx="9036496" cy="8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 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«Легенды Российской глубинки»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Принятые файлы\Канеева\Легенды Российской глубинки\IMG_7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r="17311" b="8828"/>
          <a:stretch/>
        </p:blipFill>
        <p:spPr bwMode="auto">
          <a:xfrm>
            <a:off x="2738539" y="899160"/>
            <a:ext cx="2034278" cy="14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инятые файлы\Канеева\Легенды Российской глубинки\IMG_7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853">
            <a:off x="7056623" y="789028"/>
            <a:ext cx="1940834" cy="14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ринятые файлы\Канеева\Легенды Российской глубинки\IMG_71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0"/>
          <a:stretch/>
        </p:blipFill>
        <p:spPr bwMode="auto">
          <a:xfrm rot="1012435">
            <a:off x="6929792" y="2815986"/>
            <a:ext cx="1979537" cy="16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Принятые файлы\Канеева\Легенды Российской глубинки\IMG_7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013">
            <a:off x="510573" y="4594554"/>
            <a:ext cx="2677684" cy="20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Принятые файлы\Канеева\Легенды Российской глубинки\IMG_71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35">
            <a:off x="4869342" y="1319039"/>
            <a:ext cx="2331778" cy="17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Принятые файлы\Канеева\Легенды Российской глубинки\IMG_71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 r="13205" b="8889"/>
          <a:stretch/>
        </p:blipFill>
        <p:spPr bwMode="auto">
          <a:xfrm>
            <a:off x="6372200" y="5085184"/>
            <a:ext cx="2244217" cy="15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Принятые файлы\Канеева\Легенды Российской глубинки\IMG_717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565">
            <a:off x="138351" y="628887"/>
            <a:ext cx="1654534" cy="12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инятые файлы\Канеева\Легенды Российской глубинки\IMG_716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8040" b="8669"/>
          <a:stretch/>
        </p:blipFill>
        <p:spPr bwMode="auto">
          <a:xfrm rot="21126930">
            <a:off x="726360" y="1689458"/>
            <a:ext cx="2182963" cy="15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Принятые файлы\Канеева\Легенды Российской глубинки\IMG_71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161">
            <a:off x="4970120" y="3336304"/>
            <a:ext cx="2519144" cy="18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Принятые файлы\Канеева\Легенды Российской глубинки\IMG_7172 (1)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7622" r="6404" b="13504"/>
          <a:stretch/>
        </p:blipFill>
        <p:spPr bwMode="auto">
          <a:xfrm rot="21393410">
            <a:off x="2586043" y="2643524"/>
            <a:ext cx="2675183" cy="19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Принятые файлы\Канеева\Легенды Российской глубинки\IMG_717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475">
            <a:off x="3109167" y="4872244"/>
            <a:ext cx="2226354" cy="16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Принятые файлы\Канеева\Легенды Российской глубинки\IMG_71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136">
            <a:off x="453957" y="3193785"/>
            <a:ext cx="2127182" cy="15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3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8866"/>
            <a:ext cx="9036496" cy="8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 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«Татарское прошлое Каменского района»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Принятые файлы\Канеева\Татарское прошлое Каменского района\PHOTO-2023-08-07-15-23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7" y="1412776"/>
            <a:ext cx="1927640" cy="19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Принятые файлы\Канеева\Татарское прошлое Каменского района\PHOTO-2023-08-07-15-23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42" y="1499522"/>
            <a:ext cx="1840893" cy="18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Принятые файлы\Канеева\Татарское прошлое Каменского района\PHOTO-2023-08-07-15-23-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r="12345"/>
          <a:stretch/>
        </p:blipFill>
        <p:spPr bwMode="auto">
          <a:xfrm>
            <a:off x="7122043" y="3971662"/>
            <a:ext cx="1903670" cy="20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Принятые файлы\Канеева\Татарское прошлое Каменского района\PHOTO-2023-08-07-15-23-34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01" y="1268760"/>
            <a:ext cx="4856997" cy="48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Принятые файлы\Канеева\Татарское прошлое Каменского района\PHOTO-2023-08-07-15-23-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1" y="400506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6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8866"/>
            <a:ext cx="9036496" cy="8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 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«Музей под открытым небом»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ринятые файлы\Канеева\туристический маршрут музей под открытом небом\5e662dd8-6ecd-4c67-b158-321c6ec908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097">
            <a:off x="6296551" y="3237233"/>
            <a:ext cx="2578051" cy="34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инятые файлы\Канеева\туристический маршрут музей под открытом небом\07a2e9b1-01a3-4de5-91d0-45c979272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854">
            <a:off x="492433" y="3991528"/>
            <a:ext cx="2904717" cy="24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инятые файлы\Канеева\туристический маршрут музей под открытом небом\f95088ef-db87-4219-9841-da7b0392e1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r="9990" b="13057"/>
          <a:stretch/>
        </p:blipFill>
        <p:spPr bwMode="auto">
          <a:xfrm rot="21033622">
            <a:off x="150352" y="1651395"/>
            <a:ext cx="2256764" cy="17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Принятые файлы\Канеева\туристический маршрут музей под открытом небом\IMG_20210901_132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87">
            <a:off x="4656527" y="1001813"/>
            <a:ext cx="3307920" cy="24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инятые файлы\Канеева\туристический маршрут музей под открытом небом\e86d5c43-e436-4d85-8932-4ebc070fd8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78" b="8499"/>
          <a:stretch/>
        </p:blipFill>
        <p:spPr bwMode="auto">
          <a:xfrm rot="21350022">
            <a:off x="2285300" y="997838"/>
            <a:ext cx="2309179" cy="29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ринятые файлы\Канеева\туристический маршрут музей под открытом небом\IMG_20210512_1243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851">
            <a:off x="3451739" y="3709535"/>
            <a:ext cx="3018732" cy="22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2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092_28-p-abstraktnii-fon-svetlii-goluboi-dlya-prez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8866"/>
            <a:ext cx="9036496" cy="8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Трудоустройство подростков в Каменском районе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ринятые файлы\Канеева\Новая папка (2)\20230811_090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52">
            <a:off x="5353167" y="4974073"/>
            <a:ext cx="3613979" cy="16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ринятые файлы\Канеева\Новая папка (2)\PHOTO-2023-09-05-17-38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389">
            <a:off x="6467561" y="1406977"/>
            <a:ext cx="2407454" cy="18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ринятые файлы\Канеева\Новая папка (2)\20230811_0909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846">
            <a:off x="325197" y="4993434"/>
            <a:ext cx="3345097" cy="1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ринятые файлы\Канеева\Новая папка (2)\IMG_20230619_105438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281">
            <a:off x="267943" y="1250895"/>
            <a:ext cx="2583287" cy="19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ринятые файлы\Канеева\Новая папка (2)\m7oA3JCH7M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282">
            <a:off x="4757118" y="2787539"/>
            <a:ext cx="2137691" cy="16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Принятые файлы\Канеева\Новая папка (2)\PHOTO-2023-09-05-17-38-51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7422070"/>
            <a:ext cx="2313593" cy="17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ринятые файлы\Канеева\Новая папка (2)\PHOTO-2023-09-05-17-38-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7422070"/>
            <a:ext cx="2313593" cy="17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ринятые файлы\Канеева\Новая папка (2)\PHOTO-2023-09-05-17-38-52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850">
            <a:off x="6728182" y="3321736"/>
            <a:ext cx="2106546" cy="15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Принятые файлы\Канеева\Новая папка (2)\PHOTO-2023-09-05-17-38-5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876">
            <a:off x="2596583" y="2738957"/>
            <a:ext cx="2021914" cy="15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ринятые файлы\Канеева\Новая папка (2)\PHOTO-2023-09-05-17-38-53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860">
            <a:off x="541246" y="3307444"/>
            <a:ext cx="2125863" cy="15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Принятые файлы\Канеева\Новая папка (2)\PHOTO-2023-09-05-17-38-53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53" y="4302175"/>
            <a:ext cx="2068880" cy="16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инятые файлы\Канеева\Новая папка (2)\20230811_09094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30" y="917820"/>
            <a:ext cx="3720326" cy="16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73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Детский оздоровительный лагерь «Березка»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Царёв</dc:creator>
  <cp:lastModifiedBy>Царёв</cp:lastModifiedBy>
  <cp:revision>34</cp:revision>
  <dcterms:created xsi:type="dcterms:W3CDTF">2022-08-31T11:37:53Z</dcterms:created>
  <dcterms:modified xsi:type="dcterms:W3CDTF">2023-09-06T06:24:13Z</dcterms:modified>
</cp:coreProperties>
</file>