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6" r:id="rId4"/>
    <p:sldId id="261" r:id="rId5"/>
    <p:sldId id="258" r:id="rId6"/>
    <p:sldId id="259" r:id="rId7"/>
    <p:sldId id="265" r:id="rId8"/>
    <p:sldId id="257" r:id="rId9"/>
    <p:sldId id="266" r:id="rId10"/>
    <p:sldId id="272" r:id="rId11"/>
    <p:sldId id="271" r:id="rId12"/>
    <p:sldId id="270" r:id="rId13"/>
    <p:sldId id="269" r:id="rId14"/>
    <p:sldId id="275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1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3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8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5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6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0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4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8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CB7A-0379-4FAD-9552-29ADE6D55AF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EA0F-F8CA-47D1-98C7-E2FA2C005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70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6041571"/>
            <a:ext cx="3578678" cy="6694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514" y="619164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 спикерами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6" y="3499782"/>
            <a:ext cx="4342991" cy="325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00" y="144461"/>
            <a:ext cx="4393721" cy="329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" y="215629"/>
            <a:ext cx="4514491" cy="338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1" y="2205591"/>
            <a:ext cx="3266536" cy="435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0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6041571"/>
            <a:ext cx="3578678" cy="669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514" y="6191640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Выездные мероприятия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80" y="341231"/>
            <a:ext cx="5101087" cy="382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93" y="1053637"/>
            <a:ext cx="3563044" cy="475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3145963"/>
            <a:ext cx="4753439" cy="356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9" y="1396999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8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6041571"/>
            <a:ext cx="3578678" cy="669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514" y="619164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Библиотечные часы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4" y="491704"/>
            <a:ext cx="5282396" cy="396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05" y="2278190"/>
            <a:ext cx="5710376" cy="428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76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53"/>
            <a:ext cx="12192000" cy="7052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6041571"/>
            <a:ext cx="3578678" cy="669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2421" y="6191640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6" y="289465"/>
            <a:ext cx="5458423" cy="409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19" y="2654164"/>
            <a:ext cx="5860211" cy="390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49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53"/>
            <a:ext cx="12192000" cy="7052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153"/>
            <a:ext cx="12192000" cy="7281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7" y="-566057"/>
            <a:ext cx="8893628" cy="23166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68286" y="152400"/>
            <a:ext cx="7075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Мероприятия волонтерского клуба </a:t>
            </a:r>
          </a:p>
          <a:p>
            <a:r>
              <a:rPr lang="ru-RU" sz="3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</a:t>
            </a:r>
            <a:r>
              <a:rPr lang="ru-RU" sz="3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3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Доктор </a:t>
            </a:r>
            <a:r>
              <a:rPr lang="ru-RU" sz="32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Китапкин</a:t>
            </a:r>
            <a:r>
              <a:rPr lang="ru-RU" sz="3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  <a:endParaRPr lang="ru-RU" sz="32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86" y="1979198"/>
            <a:ext cx="3842657" cy="454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14" y="1893502"/>
            <a:ext cx="4180114" cy="463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05732"/>
            <a:ext cx="3545162" cy="461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99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19743"/>
            <a:ext cx="8719457" cy="24610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5544" y="420352"/>
            <a:ext cx="681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ru-RU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Мероприятия </a:t>
            </a:r>
            <a:r>
              <a:rPr lang="ru-RU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волонтерского клуба 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«</a:t>
            </a:r>
            <a:r>
              <a:rPr lang="ru-RU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Доктор </a:t>
            </a:r>
            <a:r>
              <a:rPr lang="ru-RU" sz="28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Китапкин</a:t>
            </a:r>
            <a:r>
              <a:rPr lang="ru-RU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  <a:endParaRPr lang="ru-RU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3" y="2422960"/>
            <a:ext cx="2693753" cy="413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53" y="2525783"/>
            <a:ext cx="2651538" cy="380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6" y="2422960"/>
            <a:ext cx="3152314" cy="420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6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70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81" y="263744"/>
            <a:ext cx="7578638" cy="21553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6460" y="6670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Волонтерский клуб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</a:t>
            </a:r>
            <a:r>
              <a:rPr lang="ru-RU" b="1" dirty="0" err="1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Китапкин</a:t>
            </a: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.01.2023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инициативе директора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ГБУК РТ «Республиканской детской библиотеки </a:t>
            </a:r>
            <a:r>
              <a:rPr lang="ru-RU" b="1" dirty="0" err="1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им.Р.Миннуллина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3" y="2552143"/>
            <a:ext cx="5212113" cy="390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7" y="2682858"/>
            <a:ext cx="5037827" cy="377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45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8" y="0"/>
            <a:ext cx="9787745" cy="2372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4229" y="365394"/>
            <a:ext cx="7413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Команда волонтерского клуба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«Доктор </a:t>
            </a:r>
            <a:r>
              <a:rPr lang="ru-RU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Китапкин</a:t>
            </a:r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 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ГБУК РТ «Республиканская детская библиотека </a:t>
            </a:r>
            <a:r>
              <a:rPr lang="ru-RU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им.Р.Миннуллина</a:t>
            </a:r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48" y="2384837"/>
            <a:ext cx="3537857" cy="353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609600" y="5847359"/>
            <a:ext cx="646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Директор 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Мухаметгареева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Ирина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Дамировна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15898" r="46078" b="45574"/>
          <a:stretch/>
        </p:blipFill>
        <p:spPr>
          <a:xfrm>
            <a:off x="6848332" y="2456347"/>
            <a:ext cx="3156855" cy="346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67332" y="6014769"/>
            <a:ext cx="668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Куратор клуба, главный библиотекарь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Галлямова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Альбина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Ряшитовна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8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96044"/>
            <a:ext cx="6792686" cy="5078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7765" y="153423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Симптомы болезни: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Рассохся и расклеился переплет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Оторвалась обложка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Выпали страницы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Исписаны страницы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Загнуты уголки страниц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Заболевшим книжкам прописано лечение: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Расправить загнувшиеся страницы;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Стереть ластиком карандашные пометки;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Подклеить страницы скотчем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Подклеить корешки цветной бумагой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(или скотчем);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Обновить обложки.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2245197"/>
            <a:ext cx="4238087" cy="282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8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95" y="555172"/>
            <a:ext cx="4786452" cy="5200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172" y="1197537"/>
            <a:ext cx="6096000" cy="42996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для лечения книг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ru-RU" sz="700" b="1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	Бумага белая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	Бумага цветная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	Картон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	Ластик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	Клей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6.	Кисточка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7.	Ножницы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8.	Линейка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	Карандаш простой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 Карандаши </a:t>
            </a: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цветные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11. Краски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 Скотч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0" y="1094452"/>
            <a:ext cx="6604087" cy="440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3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79" y="92281"/>
            <a:ext cx="8360228" cy="10972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8579" y="3177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«Доктор </a:t>
            </a:r>
            <a:r>
              <a:rPr lang="ru-RU" b="1" dirty="0" err="1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Китапкин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– это и игра и труд и новые знания!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3" y="1475524"/>
            <a:ext cx="4838725" cy="322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58" y="1380158"/>
            <a:ext cx="5120496" cy="341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99" y="3352125"/>
            <a:ext cx="4905531" cy="327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6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53"/>
            <a:ext cx="12192000" cy="7052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-50084"/>
            <a:ext cx="6949988" cy="1954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071" y="4733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Участвуя в проекте дети смогут проявить доброту, отзывчивость, талант, и самостоятельно придут к выводу: книги нужно беречь!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65" y="3357951"/>
            <a:ext cx="4620164" cy="308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65" y="-50084"/>
            <a:ext cx="4620164" cy="308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1" y="2197137"/>
            <a:ext cx="5741961" cy="382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72380"/>
            <a:ext cx="11838214" cy="16094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6754" y="460967"/>
            <a:ext cx="650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Форматы работы клуба</a:t>
            </a:r>
            <a:endParaRPr lang="ru-RU" sz="3200" b="1" dirty="0" smtClean="0">
              <a:solidFill>
                <a:srgbClr val="C00000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082392"/>
            <a:ext cx="3578678" cy="6694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5526" y="6250934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книг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2" y="1906154"/>
            <a:ext cx="5426800" cy="407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44" y="2289805"/>
            <a:ext cx="5773948" cy="433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4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07" y="3330534"/>
            <a:ext cx="4757228" cy="331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6256"/>
            <a:ext cx="3578678" cy="669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6621" y="6126325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9" y="552090"/>
            <a:ext cx="5627762" cy="340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55" y="2923381"/>
            <a:ext cx="4170545" cy="312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286"/>
            <a:ext cx="4980317" cy="373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750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136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Segoe Print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Пользователь Windows</cp:lastModifiedBy>
  <cp:revision>19</cp:revision>
  <dcterms:created xsi:type="dcterms:W3CDTF">2023-07-07T10:14:37Z</dcterms:created>
  <dcterms:modified xsi:type="dcterms:W3CDTF">2024-05-14T16:27:47Z</dcterms:modified>
</cp:coreProperties>
</file>