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09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9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1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21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0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8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8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1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4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840572-8549-417E-BC1F-1C2EF95CFFB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066C10-35DF-4520-8AB2-DBBC6F8BB6C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5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D7070-1C1D-4B4A-3077-A35CF7969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99" y="1999442"/>
            <a:ext cx="12008498" cy="2387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осударственное бюджетное образовательное </a:t>
            </a:r>
            <a:b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высшего профессионального образования </a:t>
            </a:r>
            <a:b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Кубанский государственный медицинский университет» </a:t>
            </a:r>
            <a:br>
              <a:rPr lang="ru-RU" sz="3600" b="1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r>
              <a:rPr lang="ru-RU" sz="36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DC6FB3-EB9D-A01A-BBB3-3F88826C8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0882" y="6466536"/>
            <a:ext cx="2261118" cy="39146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г.Краснодар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0060EB-D143-1E06-5DFC-27BEAB557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9" y="92723"/>
            <a:ext cx="59245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9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E6193-D062-E1F6-B887-C8406B939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95" y="4794067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реализацию волонтерской программы Фестиваля в операционный период: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мероприятий и акций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реализацию добровольческой программы необходимой для помощи в организации Фестиваля;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организационные мероприятия необходимые для улучшения технической части Фестиваля;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основной функции волонтера на крупных мероприятиях: «Каковы основные функции волонтеров во время проведения крупных мероприятий: «Ассистент мероприятия»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участников церемоний во время репетиций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церемомоний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встреча и сопровождение артистов в закулисном пространстве;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сопровождение участников и групп участников вовремя церемоний и концертов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в размещении делегаций/команд, отдельных категорий участников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добровольца операционного периода: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-высокая степень дисциплины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-внимательность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-аккуратность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-пунктуальность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2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41ABF-8425-715D-A26D-5F24A70F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991" y="2904991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реализации волонтерской программы Фестиваля в целом: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медийное волонтерство: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медиасопровождение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 и его волонтерской программы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фотографирование и видеосъемка мероприятия, а также работы волонтеров;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-написание статей, заметок, создание иного контента;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очередности выхода участников и гостей Фестиваля;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процессе организации открытия и закрытия Фестиваля;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встреча и проведение делегаций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отдельных категорий участников;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помощь в организации работы билетных центров;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регистрация участников  и персонала мероприятия;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лингвистических услуг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функций медицинского сопровождения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VIP-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гостей на Фестивале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3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84935-E176-34A8-0C70-C5FB778F8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865" y="2065238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 реализации наследия волонтерской программы в целом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особенности в своем регионе: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различных форумов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тренингов и сессий в рамках молодежной политики для ребят с активной жизненной позицией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формирования понимания необходимости участия в различного рода мероприятиях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для повышения уровня активной молодежи в крае;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регионе Фестивалей с приглашением спикеров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ранее были участниками Фестивалей и форумов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большего пропагандирования в участие мероприятий различного уровня;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«Школы-волонтера» в рамках годового плана образовательной организации для первокурсников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желающих пополнить ряды добровольцев.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«Школ-волонтера» в рамках профориентации для школьников;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4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834A4-0FB1-DA33-4B65-2E8BBB379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92" y="5390017"/>
            <a:ext cx="9997440" cy="94546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регионе: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Ежегодно в городе Сочи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Новороссийск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Армавир и в станице Кущевская для активистов местного отделения проходит «Школа Волонтера-медика 1.0»;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2. Также ежегодно на трассе MX-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ВДЦ «Орленок» проходит международная серия заездов по мотокроссу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суперкроссу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Friendship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 В которой волонтеры принимают участие в медицинском сопровождении.                        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Инструкторы направления «Обучение первой помощи и сопровождение мероприятий» Краснодарского отделения ВОД «Волонтеры-медики» проводят обучающие мастер-классы для активистов Красноармейского местного отделения ВОО «Молодая Гвардия» в рамках Всероссийской акции «Помоги первым»;                  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4.26 августа 2022 г. инструкторами направления «Обучение первой помощи и сопровождение мероприятий» ВОД «Волонтеры-медики» был организован открытый мастер-класс по первой помощи для участников смены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МыВместе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главного молодёжного форума Кубани «Регион 93»;                                                                                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5.25 мая 2022 г. состоялся комплексный интенсив по первой помощи для вожатского корпуса в составе 200 человек Всероссийского детского центра «Орлёнок» - одного из четырёх основных крупнейших детских образовательных флагманов страны;        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Ежегодно волонтеры-медики Краснодарского регионального отделения совершают поездку в г. Тимашевск, в рамках которой проводят «Школу волонтера-медика 1.0» на базе Медицинского колледжа и, собственно, местного отделения;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 26 по 28 сентября прошел "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Студфестиваль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- 2022", где первому курсу были проведены встречи с представителями всех добровольческих организаций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В станице Убинской Северского района в молодёжном лагере «Дубрава» были проведены учебно-тренировочные сборы Студенческого спасательного отряда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15-17 февраля 2019 года на базе Кубанского государственного медицинского университета состоялся Окружной форум Волонтеров-медиков Южного федерального округа.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форум приехали делегации из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Астраханско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​й, Волгоградской, Ростовской областей, Республик Калмыкия, Адыгея, Крым, города федерального значения Севастополь, из Сочи, Новороссийска и Кемерово.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4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694B1B-F646-96AF-EB05-80BB9B59EF87}"/>
              </a:ext>
            </a:extLst>
          </p:cNvPr>
          <p:cNvSpPr txBox="1"/>
          <p:nvPr/>
        </p:nvSpPr>
        <p:spPr>
          <a:xfrm>
            <a:off x="688132" y="426489"/>
            <a:ext cx="10583247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9.Ежегодно студенты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посещают Ахтырский детский дом в преддверии Нового года и Дня Защиты детей. Для воспитанников организуется развлекательная программа и вручение памятных подарков.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Добровольцы регионального отделения Всероссийского общественного движения «Волонтеры-медики» провели для студентов фестиваль на тему «Будь здоров! FEST» в рамках акции «Будь здоров!» с 27 марта по 31 марта в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Новороссийск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Темрюк и в станице Ленинградской.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Ежегодно в мае под патронажем Законодательного собрания Краснодарского края проводится марафон по Скандинавской ходьбе в парке 30-летия Победы в городе Краснодар.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7 апреля 2023 года состоялся Первый марафон скандинавской ходьбы в г. Новороссийске! Студенты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приняли участие в организации площадок на празднике, который проходил в обновленном Парке имени Фрунзе. Участие в марафоне приняли не только люди пожилого возраста, но и молодежь, и даже дети.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В 2022 году волонтеры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приняли поддержали общегородской марафон «Корзина доброты»! В течение дня волонтеры во всех «Пятёрочках» и «Перекрёстках» Краснодара помогали набирать корзины всеми необходимыми продуктами для дальнейшей передачи семьям с детьми, которые оказались в трудной жизненной ситуации.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Студенты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побывали на культурно-исторической экскурсии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г.Новороссийск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проекта «По следам героев» разработанного студентом 1 курса, лечебного факультета Агаджанян Давидом.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Ежегодно проводится комплексный интенсив по первой помощи для вожатского корпуса в составе Всероссийского детского центра «Смена»;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18 февраля 2023 года  инструкторы направления «Обучение первой помощи и сопровождение мероприятий» Краснодарского регионального отделения Всероссийского общественного движения «Волонтеры-медики» провели обучающий мастер-класс по первой помощи на базе штаба #МЫВМЕСТЕ.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В рамках работы муниципального штаба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МЫВМЕСТЕ 31 марта 2023 года был организован выездной мастер-класс по первой помощи в станицу Старокорсунскую для людей пожилого возраста.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9 по 13 апреля 2023 года инструкторы направления "Обучение первой помощи и сопровождение мероприятий" обучили 240 сотрудников отеля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Riviera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сети отелей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-класса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Alean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Family Resort &amp;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и 8 ноября 2022 г. были прочитаны лекции в МБОУ СОШ № 3 имени Анастаса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Шембелиди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г-к Анапа, п.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Витязело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два дня было прочитано 32 лекции для школьников с 5 по 11 класс.</a:t>
            </a:r>
          </a:p>
        </p:txBody>
      </p:sp>
    </p:spTree>
    <p:extLst>
      <p:ext uri="{BB962C8B-B14F-4D97-AF65-F5344CB8AC3E}">
        <p14:creationId xmlns:p14="http://schemas.microsoft.com/office/powerpoint/2010/main" val="196062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DC6B6-8048-236C-F4F0-C62D3725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03" y="3331029"/>
            <a:ext cx="10813980" cy="410546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участия организации культурно-массовых мероприятий: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2011 году мы стали Центром подготовки волонтеров для участия в организации и проведении Олимпийских и Паралимпийских игр в Сочи в 2014 году сразу по двум направлениям «Медицина» и «Допинг-контроль».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В 2017 году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стал – Центром привлечения и подготовки волонтеров XIX Всемирного фестиваля молодежи и студентов в городе Сочи.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 Волонтеры-медики приняли участие в мероприятии «Ночь кино-2022», которое было посвящено Дню российского кино, отмечающийся 27 августа;                                                                             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«Волонтёры-медики» приняли участие в акции «Код доступа: Сталинград»;                                                                                                                    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21 апреля 2022 г. волонтеры из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проекта посмотрели в кинопрокате фильм «Балканский рубеж»;                                                                             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20 октября 2022 г. в рамках реализации Программы основных мероприятий Года культурного наследия народов России прошла акция #КультураДонорству. Студенты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посетили кинотеатр «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Кубанькино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»;                                                                                                                                                                                                                     7. День молодежи в 2022 году отметили в субботу в сквере Дружбы народов в котором приняло участие население всех возрастов;                                       8. 3 сентября на площади перед мемориалом «Памяти 13 тысячам краснодарцев- жертвам фашистского террора» была проведена общегородская гражданская акция «Вместе против террора» в рамках Дня солидарности в борьбе с терроризмом, где студенты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приняли участие в возложении цветов и свеч, почтив память жертвам фашистского терроризма в годы Великой Отечественной войны;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9.Ежегодно 2 февраля на Площади Победы волонтеры Кубанского Государственного медицинского университета участвуют в возложении цветов в рамках мероприятий, приуроченных ко Дню победы в Сталинградской битве;                                                                                                                                                                                                      10.В знак памяти и благодарности к подвигу ежегодно студенты Кубанского государственного медицинского университета принимают участие в возложении цветов к памятнику «Советским воинам-освободителям Краснодара»;                                                                                                                                                                       11.Ежегодно в честь годовщины подвига Ф.А. Лузана волонтеры-медики — студенты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возлагают цветы у памятника Героя Советского Союза, почтив его память.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 Ежегодно в университете проводится интеллектуальная игра «Что? Где? Когда?»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все желающие могут освоить актерское мастерство в театральной студии «Диамант», стать участником молодежного политического клуба или членом команды КВН.</a:t>
            </a: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С 26 мая по 31 мая 2023 года в городе Пермь проходит Российская студенческая весна, участниками которой стали студенты </a:t>
            </a:r>
            <a:r>
              <a:rPr lang="ru-RU" sz="18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1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2E13D9-D879-81E1-0841-923E61E96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88" y="6058742"/>
            <a:ext cx="11159412" cy="356616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разработки и реализации социальных и волонтерских проектов в регионе: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 2017 года по сегодняшний день на базе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реализуется проект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«Уникум – школьники региона»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направленный на раннюю углубленную профориентацию школьников, решивших осуществлять свое дальнейшее обучение в сфере здравоохранения. Проект направлен на решение проблемы неадекватного профориентационного выбора путем ознакомления учащихся 6-11 классов с деятельностью младшего, среднего и старшего медицинского персонала, временное введение школьников в процесс обучения в медицинском ВУЗе, осведомление их о возможных преимуществах, недостатках, а также о рисках и трудностях выбранной ими профессии. Это поможет будущим студентам осознать свои возможные дальнейшие перспективы в данной профессиональной сфере.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зародился в 2017 году, когда группа инициативных студентов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организовала летние курсы для 27 школьников разных школ города Краснодар. После удачной реализации курсов и получения положительных отзывов от участников, было решено организовать масштабный профориентационный проект для школьников, решивших связать свою жизнь с медициной, в 2018 году число участников возросло до 130. В 2019 году на проект было зарегистрировано 180 участников из разных регионов страны: Республика Адыгея, Ростовская область, Ленинградская область. В 2020 году ввиду карантинных мероприятий в связи с распространением новой коронавирусной инфекции проект не был реализован. В 2021 году проект вновь принял 100 школьников, успешно прошедших образовательную программу. в 2022 году проект принял 109 учеников из разных уголков Краснодарского края. В 2023 году в проекте примет участие 250 школьников со всего региона.  Проект уникальный в своем роде и не имеет известных аналогов.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«Университетские субботы»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проект, разработанный на основе регулярных экскурсий для школьников образовательно-теоретического характера в лечебно-профилактические учреждения и медицинские ВУЗы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ССУЗы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направленный на раннюю профориентацию подростков в сферу здравоохранения. На примере Кубанского государственного медицинского университета, он раскрывается больше Дня открытых дверей для абитуриентов, так как имеет расширенную программу. Помимо стандартных аудиторий и лекториев, учащимся средних образовательных учреждений дается возможность побывать в Музее истории медицины, Учебно-производственном отделе (Виварий),, а также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Мультипрофильном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аккредитационно-симуляционном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центре, в котором можно увидеть современное оборудование Центра, позволяющее проводить тематические усовершенствования по направлениям. Проект реализуется с 2023 года. За это время было проведено 10 крупных экскурсий для более чем 600 школьников разных возрастов.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Название проекта: «Двери в медицину – открыты!» 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проекта является ознакомление школьников со структурой медицинского учебного заведения или/и ЛПУ и обучением в медицинском ВУЗе, осведомление их о возможных плюсах и минусах, а также рисках и трудностях выбранной ими профессии. Цель мероприятия достигается за 6 часов одного дня. Это поможет будущим студентам более осознанно выбрать дальнейшую специальность их профессиональной сферы деятельности. Проект реализуется с 2021 года. За это время было проведено 7 крупных экскурсий для более чем 250 школьников разных возрастов. Данные встречи помогли детям не только определиться с выбранной профессией и учебным заведением, но и сформировали у них желание заниматься добровольческой деятельностью, в том числе проводить подобного рода мероприятия для будущих студентов.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6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C25A4-6189-A9F1-61D8-7EDB18C2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27" y="0"/>
            <a:ext cx="10058400" cy="3566160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Аптека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 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- ознакомить участников с основами рационального применения различных лекарственных средств, показать важность информированности гражданина в вопросах касательно фармацевтической продукции. Проект включает в себя образовательные блоки с различного уровня когнитивной информационной нагрузкой, представленные в виде лекций, интерактивов, квестов, творческих заданий 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-сессий. В ходе работы участники узнают об основных видах активных веществ, находящихся в составе медикаментозной продукции, о механизмах их действия, показаниях, противопоказаниях, побочных эффектах. В конечном итоге, подобная работа будет способствовать увеличению информированности населения в аспекте рационального применения медикаментов. Работа подразумевает включение в образовательный цикл своевременных и отсроченных тестов на остаточные знания для лучшего закрепления участниками полученных знаний.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«Скандинавская ходьба» 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людей с разными физическими данными, способствует улучшению коммуникации. При правильном выполнении техники ходьбы, скандинавская ходьба заменяет полноценный поход в спортзал.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- вовлечение людей всех возрастных групп с разными критериями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здоровья.Проект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успешно реализуется на протяжении 4 лет (в связи с пандемией в 2021 году не проводили данное мероприятие) на уровне города Краснодар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 2023 году и в Новороссийске.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 участвуют не только люди преклонного возраста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занимающие различные должности, но и проходящие  мимо заинтересовавшиеся граждане всех возрастов. Проект важен в объединении всех поколений, улучшению их коммуникации и качества здоровья.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расширять и улучшать качество и содержание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21599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2F31AB-1508-A898-0393-081F25E9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46" y="2983930"/>
            <a:ext cx="10967202" cy="356616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1.Лагутин Александр Олегович – проректор по молодежной политике и воспитательной работе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Машкина Ольга Николаевна – директор Волонтерского центра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Суховей Юлия Дмитриевна – региональный координатор ВОД «Волонтеры-медики» в Краснодарском крае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штаба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МЫВМЕСТЕ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студентка 3 курса лечебного факультета.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Кулакова Анастасия Александровна - координатор направления «Программы для школьников» ВОД «Волонтеры-медики» в Краснодарском крае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5.Романько Маргарита Андреевна – координатор направления «Учет волонтерской деятельности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КубГМУ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6.Катарова Елизавета Николаевна - координатор направления «Медиа»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Конева Полина Алексеевна - координатор направления «Помощь медицинским организациям» ВОД «Волонтеры-медики» в Краснодарском крае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Болоткова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Алла Альбертовна - координатор направления «Санитарно-профилактическое просвещение» ВОД «Волонтеры-медики» в Краснодарском крае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9.Алексеева Мария Владимировна – заместитель регионального координатора ВОД «Волонтеры-медики» в Краснодарском крае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10.Климова Валерия Вадимовна - координатор направления «Развитие местных отделений»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Кель Яна Эдуардовна - координатор направления «Внутриуниверситетские мероприятия»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12.Субботина Дарья Олеговна – заместитель координатора направления «Здоровый образ жизни»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Воронов Александр Владиславович - координатор направления «Обучение первой помощи и сопровождение мероприятий» ВОД «Волонтеры-медики» в Краснодарском крае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8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16AEC2-4FC7-DB2D-ECFC-114CAF05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70" y="3291840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Партнеры: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молодежных инициатив г. Краснодар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документа о сотрудничестве - соглашение о сотрудничестве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 описание сотрудничества - обеспечение необходимой помощи при организации и проведении мероприятий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Ассоциация Волонтерских центров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документа о сотрудничестве - соглашение о сотрудничестве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 описание сотрудничества - Совместное развитие культуры добровольчества. Соглашение подразумевает совместную деятельность организаций по расширению возможностей развития корпоративного волонтерства, продвижению принципов устойчивого развития в рамках программ корпоративной социальной ответственности, а также долгосрочному, эффективному и взаимовыгодному сотрудничеству в сфере развития культуры добровольчества.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Законодательное собрание Краснодарского края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 описание сотрудничества – под патронажем ЗКС ежегодно проводится марафон по Скандинавской ходьбе.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8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8CD5D-0A86-68AB-EC5E-E50C839D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24" y="2960977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из концепции привлечения жителей региона к волонтерской деятельности на Фестивале: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агитация в институте, приглашение спикеров, знакомых и людей по рекомендации;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-объявления;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-информирование через третьих лиц или открытые источники;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-мотивация в добровольческой деятельности: желание улучшить жизнь людей в обществе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быть моделью поведения для других; желание показать свое неравнодушие к проблеме;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информирование добровольцев о Фестивале и о возможности стать его участником;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956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2778</Words>
  <Application>Microsoft Office PowerPoint</Application>
  <PresentationFormat>Широкоэкранный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Государственное бюджетное образовательное  учреждение высшего профессионального образования  «Кубанский государственный медицинский университет»  Министерства здравоохранения Российской Федерации.</vt:lpstr>
      <vt:lpstr>Деятельность в регионе: 1. Ежегодно в городе Сочи, Новороссийск, Армавир и в станице Кущевская для активистов местного отделения проходит «Школа Волонтера-медика 1.0»;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2. Также ежегодно на трассе MX-track ВДЦ «Орленок» проходит международная серия заездов по мотокроссу и суперкроссу «Friendship moto cup»;  В которой волонтеры принимают участие в медицинском сопровождении.                           3. Инструкторы направления «Обучение первой помощи и сопровождение мероприятий» Краснодарского отделения ВОД «Волонтеры-медики» проводят обучающие мастер-классы для активистов Красноармейского местного отделения ВОО «Молодая Гвардия» в рамках Всероссийской акции «Помоги первым»;                     4.26 августа 2022 г. инструкторами направления «Обучение первой помощи и сопровождение мероприятий» ВОД «Волонтеры-медики» был организован открытый мастер-класс по первой помощи для участников смены «МыВместе» главного молодёжного форума Кубани «Регион 93»;                                                                                   5.25 мая 2022 г. состоялся комплексный интенсив по первой помощи для вожатского корпуса в составе 200 человек Всероссийского детского центра «Орлёнок» - одного из четырёх основных крупнейших детских образовательных флагманов страны;                                                                                                                                                           6. Ежегодно волонтеры-медики Краснодарского регионального отделения совершают поездку в г. Тимашевск, в рамках которой проводят «Школу волонтера-медика 1.0» на базе Медицинского колледжа и, собственно, местного отделения;  7. с 26 по 28 сентября прошел "Студфестиваль - 2022", где первому курсу были проведены встречи с представителями всех добровольческих организаций КубГМУ;  8.  В станице Убинской Северского района в молодёжном лагере «Дубрава» были проведены учебно-тренировочные сборы Студенческого спасательного отряда КубГМУ. 8. 15-17 февраля 2019 года на базе Кубанского государственного медицинского университета состоялся Окружной форум Волонтеров-медиков Южного федерального округа. На форум приехали делегации из Астраханско​й, Волгоградской, Ростовской областей, Республик Калмыкия, Адыгея, Крым, города федерального значения Севастополь, из Сочи, Новороссийска и Кемерово. </vt:lpstr>
      <vt:lpstr>Презентация PowerPoint</vt:lpstr>
      <vt:lpstr>Опыт участия организации культурно-массовых мероприятий:  1. В 2011 году мы стали Центром подготовки волонтеров для участия в организации и проведении Олимпийских и Паралимпийских игр в Сочи в 2014 году сразу по двум направлениям «Медицина» и «Допинг-контроль». 2. В 2017 году КубГМУ стал – Центром привлечения и подготовки волонтеров XIX Всемирного фестиваля молодежи и студентов в городе Сочи. 3.  Волонтеры-медики приняли участие в мероприятии «Ночь кино-2022», которое было посвящено Дню российского кино, отмечающийся 27 августа;                                                                              4. Также «Волонтёры-медики» приняли участие в акции «Код доступа: Сталинград»;                                                                                                                     5. 21 апреля 2022 г. волонтеры из КубГМУ в рамках проекта посмотрели в кинопрокате фильм «Балканский рубеж»;                                                                              6. 20 октября 2022 г. в рамках реализации Программы основных мероприятий Года культурного наследия народов России прошла акция #КультураДонорству. Студенты КубГМУ посетили кинотеатр «Кубанькино»;                                                                                                                                                                                                                     7. День молодежи в 2022 году отметили в субботу в сквере Дружбы народов в котором приняло участие население всех возрастов;                                       8. 3 сентября на площади перед мемориалом «Памяти 13 тысячам краснодарцев- жертвам фашистского террора» была проведена общегородская гражданская акция «Вместе против террора» в рамках Дня солидарности в борьбе с терроризмом, где студенты КубГМУ приняли участие в возложении цветов и свеч, почтив память жертвам фашистского терроризма в годы Великой Отечественной войны; 9.Ежегодно 2 февраля на Площади Победы волонтеры Кубанского Государственного медицинского университета участвуют в возложении цветов в рамках мероприятий, приуроченных ко Дню победы в Сталинградской битве;                                                                                                                                                                                                      10.В знак памяти и благодарности к подвигу ежегодно студенты Кубанского государственного медицинского университета принимают участие в возложении цветов к памятнику «Советским воинам-освободителям Краснодара»;                                                                                                                                                                       11.Ежегодно в честь годовщины подвига Ф.А. Лузана волонтеры-медики — студенты КубГМУ возлагают цветы у памятника Героя Советского Союза, почтив его память. 12. Ежегодно в университете проводится интеллектуальная игра «Что? Где? Когда?», также все желающие могут освоить актерское мастерство в театральной студии «Диамант», стать участником молодежного политического клуба или членом команды КВН. 13. С 26 мая по 31 мая 2023 года в городе Пермь проходит Российская студенческая весна, участниками которой стали студенты КубГМУ.      </vt:lpstr>
      <vt:lpstr>Опыт разработки и реализации социальных и волонтерских проектов в регионе:  1. С 2017 года по сегодняшний день на базе КубГМУ реализуется проект «Уникум – школьники региона», направленный на раннюю углубленную профориентацию школьников, решивших осуществлять свое дальнейшее обучение в сфере здравоохранения. Проект направлен на решение проблемы неадекватного профориентационного выбора путем ознакомления учащихся 6-11 классов с деятельностью младшего, среднего и старшего медицинского персонала, временное введение школьников в процесс обучения в медицинском ВУЗе, осведомление их о возможных преимуществах, недостатках, а также о рисках и трудностях выбранной ими профессии. Это поможет будущим студентам осознать свои возможные дальнейшие перспективы в данной профессиональной сфере.  Проект зародился в 2017 году, когда группа инициативных студентов КубГМУ организовала летние курсы для 27 школьников разных школ города Краснодар. После удачной реализации курсов и получения положительных отзывов от участников, было решено организовать масштабный профориентационный проект для школьников, решивших связать свою жизнь с медициной, в 2018 году число участников возросло до 130. В 2019 году на проект было зарегистрировано 180 участников из разных регионов страны: Республика Адыгея, Ростовская область, Ленинградская область. В 2020 году ввиду карантинных мероприятий в связи с распространением новой коронавирусной инфекции проект не был реализован. В 2021 году проект вновь принял 100 школьников, успешно прошедших образовательную программу. в 2022 году проект принял 109 учеников из разных уголков Краснодарского края. В 2023 году в проекте примет участие 250 школьников со всего региона.  Проект уникальный в своем роде и не имеет известных аналогов.  2. «Университетские субботы» - проект, разработанный на основе регулярных экскурсий для школьников образовательно-теоретического характера в лечебно-профилактические учреждения и медицинские ВУЗы и ССУЗы, направленный на раннюю профориентацию подростков в сферу здравоохранения. На примере Кубанского государственного медицинского университета, он раскрывается больше Дня открытых дверей для абитуриентов, так как имеет расширенную программу. Помимо стандартных аудиторий и лекториев, учащимся средних образовательных учреждений дается возможность побывать в Музее истории медицины, Учебно-производственном отделе (Виварий),, а также Мультипрофильном аккредитационно-симуляционном центре, в котором можно увидеть современное оборудование Центра, позволяющее проводить тематические усовершенствования по направлениям. Проект реализуется с 2023 года. За это время было проведено 10 крупных экскурсий для более чем 600 школьников разных возрастов.   3. Название проекта: «Двери в медицину – открыты!» - целью проекта является ознакомление школьников со структурой медицинского учебного заведения или/и ЛПУ и обучением в медицинском ВУЗе, осведомление их о возможных плюсах и минусах, а также рисках и трудностях выбранной ими профессии. Цель мероприятия достигается за 6 часов одного дня. Это поможет будущим студентам более осознанно выбрать дальнейшую специальность их профессиональной сферы деятельности. Проект реализуется с 2021 года. За это время было проведено 7 крупных экскурсий для более чем 250 школьников разных возрастов. Данные встречи помогли детям не только определиться с выбранной профессией и учебным заведением, но и сформировали у них желание заниматься добровольческой деятельностью, в том числе проводить подобного рода мероприятия для будущих студентов.              </vt:lpstr>
      <vt:lpstr>4. Аптека XXI века - Цель проекта - ознакомить участников с основами рационального применения различных лекарственных средств, показать важность информированности гражданина в вопросах касательно фармацевтической продукции. Проект включает в себя образовательные блоки с различного уровня когнитивной информационной нагрузкой, представленные в виде лекций, интерактивов, квестов, творческих заданий и форсайт-сессий. В ходе работы участники узнают об основных видах активных веществ, находящихся в составе медикаментозной продукции, о механизмах их действия, показаниях, противопоказаниях, побочных эффектах. В конечном итоге, подобная работа будет способствовать увеличению информированности населения в аспекте рационального применения медикаментов. Работа подразумевает включение в образовательный цикл своевременных и отсроченных тестов на остаточные знания для лучшего закрепления участниками полученных знаний.   5. «Скандинавская ходьба» - объединяет людей с разными физическими данными, способствует улучшению коммуникации. При правильном выполнении техники ходьбы, скандинавская ходьба заменяет полноценный поход в спортзал. Основная цель - вовлечение людей всех возрастных групп с разными критериями здоровья.Проект успешно реализуется на протяжении 4 лет (в связи с пандемией в 2021 году не проводили данное мероприятие) на уровне города Краснодар, а в 2023 году и в Новороссийске.  В нем участвуют не только люди преклонного возраста, занимающие различные должности, но и проходящие  мимо заинтересовавшиеся граждане всех возрастов. Проект важен в объединении всех поколений, улучшению их коммуникации и качества здоровья. Планируется расширять и улучшать качество и содержание проекта</vt:lpstr>
      <vt:lpstr>Команда:  1.Лагутин Александр Олегович – проректор по молодежной политике и воспитательной работе 2. Машкина Ольга Николаевна – директор Волонтерского центра 3. Суховей Юлия Дмитриевна – региональный координатор ВОД «Волонтеры-медики» в Краснодарском крае, руководитель штаба #МЫВМЕСТЕ, студентка 3 курса лечебного факультета. 4. Кулакова Анастасия Александровна - координатор направления «Программы для школьников» ВОД «Волонтеры-медики» в Краснодарском крае 5.Романько Маргарита Андреевна – координатор направления «Учет волонтерской деятельности КубГМУ»  6.Катарова Елизавета Николаевна - координатор направления «Медиа» 7. Конева Полина Алексеевна - координатор направления «Помощь медицинским организациям» ВОД «Волонтеры-медики» в Краснодарском крае 8. Болоткова Алла Альбертовна - координатор направления «Санитарно-профилактическое просвещение» ВОД «Волонтеры-медики» в Краснодарском крае 9.Алексеева Мария Владимировна – заместитель регионального координатора ВОД «Волонтеры-медики» в Краснодарском крае 10.Климова Валерия Вадимовна - координатор направления «Развитие местных отделений» 11. Кель Яна Эдуардовна - координатор направления «Внутриуниверситетские мероприятия» 12.Субботина Дарья Олеговна – заместитель координатора направления «Здоровый образ жизни» 13. Воронов Александр Владиславович - координатор направления «Обучение первой помощи и сопровождение мероприятий» ВОД «Волонтеры-медики» в Краснодарском крае  </vt:lpstr>
      <vt:lpstr>Партнеры:  1. Центр молодежных инициатив г. Краснодар   Наименование документа о сотрудничестве - соглашение о сотрудничестве  Подробное описание сотрудничества - обеспечение необходимой помощи при организации и проведении мероприятий    2. Ассоциация Волонтерских центров Наименование документа о сотрудничестве - соглашение о сотрудничестве  Подробное описание сотрудничества - Совместное развитие культуры добровольчества. Соглашение подразумевает совместную деятельность организаций по расширению возможностей развития корпоративного волонтерства, продвижению принципов устойчивого развития в рамках программ корпоративной социальной ответственности, а также долгосрочному, эффективному и взаимовыгодному сотрудничеству в сфере развития культуры добровольчества.   3. Законодательное собрание Краснодарского края Подробное описание сотрудничества – под патронажем ЗКС ежегодно проводится марафон по Скандинавской ходьбе.          </vt:lpstr>
      <vt:lpstr>Основные мероприятия из концепции привлечения жителей региона к волонтерской деятельности на Фестивале:  - агитация в институте, приглашение спикеров, знакомых и людей по рекомендации;  -объявления;  -информирование через третьих лиц или открытые источники;  -мотивация в добровольческой деятельности: желание улучшить жизнь людей в обществе, желание быть моделью поведения для других; желание показать свое неравнодушие к проблеме;  - информирование добровольцев о Фестивале и о возможности стать его участником;          </vt:lpstr>
      <vt:lpstr>Предложения в реализацию волонтерской программы Фестиваля в операционный период:  - проведение мероприятий и акций, направленных на реализацию добровольческой программы необходимой для помощи в организации Фестиваля;  - организационные мероприятия необходимые для улучшения технической части Фестиваля;  - выполнение основной функции волонтера на крупных мероприятиях: «Каковы основные функции волонтеров во время проведения крупных мероприятий: «Ассистент мероприятия»  - координация участников церемоний во время репетиций и церемомоний;  - встреча и сопровождение артистов в закулисном пространстве;  - сопровождение участников и групп участников вовремя церемоний и концертов  - помощь в размещении делегаций/команд, отдельных категорий участников  Основные характеристики добровольца операционного периода:   -высокая степень дисциплины -внимательность -аккуратность -пунктуальность          </vt:lpstr>
      <vt:lpstr>Предложения по реализации волонтерской программы Фестиваля в целом:  - медийное волонтерство: медиасопровождение мероприятия и его волонтерской программы, фотографирование и видеосъемка мероприятия, а также работы волонтеров;  -написание статей, заметок, создание иного контента;  - координация очередности выхода участников и гостей Фестиваля;  - участие в процессе организации открытия и закрытия Фестиваля;  - встреча и проведение делегаций, и отдельных категорий участников;  - помощь в организации работы билетных центров;  - регистрация участников  и персонала мероприятия;  - выполнение лингвистических услуг  - выполнение функций медицинского сопровождения  - сопровождение VIP-гостей на Фестивале   </vt:lpstr>
      <vt:lpstr>Видение реализации наследия волонтерской программы в целом, в особенности в своем регионе:  - проведение различных форумов, тренингов и сессий в рамках молодежной политики для ребят с активной жизненной позицией, в целях формирования понимания необходимости участия в различного рода мероприятиях, а также для повышения уровня активной молодежи в крае;  - реализация в регионе Фестивалей с приглашением спикеров, которые ранее были участниками Фестивалей и форумов, для большего пропагандирования в участие мероприятий различного уровня;  - проведение «Школы-волонтера» в рамках годового плана образовательной организации для первокурсников, желающих пополнить ряды добровольцев.  - проведение «Школ-волонтера» в рамках профориентации для школьников;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 учреждение высшего профессионального образования  «Кубанский государственный медицинский университет»  Министерства здравоохранения Российской Федерации.</dc:title>
  <dc:creator>cuhovei200322@gmail.com</dc:creator>
  <cp:lastModifiedBy>cuhovei200322@gmail.com</cp:lastModifiedBy>
  <cp:revision>15</cp:revision>
  <dcterms:created xsi:type="dcterms:W3CDTF">2023-06-19T13:29:30Z</dcterms:created>
  <dcterms:modified xsi:type="dcterms:W3CDTF">2023-06-27T21:02:33Z</dcterms:modified>
</cp:coreProperties>
</file>