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5" r:id="rId6"/>
    <p:sldId id="266" r:id="rId7"/>
    <p:sldId id="260" r:id="rId8"/>
    <p:sldId id="261" r:id="rId9"/>
    <p:sldId id="263" r:id="rId10"/>
    <p:sldId id="264" r:id="rId11"/>
    <p:sldId id="26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84ACC-6941-4DF1-8ED3-44B85C603C51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ED76B-B494-4BAC-9463-A5E640D5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2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ED76B-B494-4BAC-9463-A5E640D58F9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95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19" y="404664"/>
            <a:ext cx="5946874" cy="3965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4725144"/>
            <a:ext cx="80648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Мурманская областная научная библиотека </a:t>
            </a:r>
          </a:p>
          <a:p>
            <a:pPr algn="ctr"/>
            <a:endParaRPr lang="ru-RU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Волонтерская деятельность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36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789040"/>
            <a:ext cx="7498080" cy="258316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Волонтеры приобретают в библиотеке новые навыки, учатся общаться с людьми, фотографировать, инициируют разработку мероприятий, проектов, совершенствуют навыки публичного выступления, развивают внимательность, гибкость, чуткость, творческое начало, расширяют кругозор и круг своего общения.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3960440" cy="255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2" b="4622"/>
          <a:stretch/>
        </p:blipFill>
        <p:spPr bwMode="auto">
          <a:xfrm>
            <a:off x="5364088" y="908720"/>
            <a:ext cx="324036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821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492896"/>
            <a:ext cx="6787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  <a:endParaRPr lang="ru-RU" sz="4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4869160"/>
            <a:ext cx="53783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ГОБУК «Мурманская государственная </a:t>
            </a:r>
          </a:p>
          <a:p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областная универсальная </a:t>
            </a:r>
          </a:p>
          <a:p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научная библиотека»</a:t>
            </a:r>
          </a:p>
          <a:p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Мурманск, ул. С. Перовской, д. 21А,</a:t>
            </a:r>
          </a:p>
          <a:p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тдел развития: 8-8152-45-28-26.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253" y="404664"/>
            <a:ext cx="252028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524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6816" y="5733256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более 40 волонтеров. 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7" name="Picture 3" descr="Y:\Фотоархив\ФОТООТЧЕТЫ\Фотоотчет 2023\Июнь\10-16.06. Всероссийский библиотечный конгресс\10.06\DSC08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20" y="476672"/>
            <a:ext cx="3387720" cy="192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3796867"/>
            <a:ext cx="360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библиотекой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3728" y="4830442"/>
            <a:ext cx="332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сотрудничает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32" y="476672"/>
            <a:ext cx="340637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Y:\Фотоархив\ФОТООТЧЕТЫ\Фотоотчет 2023\Июнь\10-16.06. Всероссийский библиотечный конгресс\11.06\АНО\11.06.ЦСИ-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33" y="2933588"/>
            <a:ext cx="3382007" cy="22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06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4451"/>
            <a:ext cx="360362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6497" y="4293096"/>
            <a:ext cx="7200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Неоценима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была помощь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волонтеров на Всероссийском библиотечном конгрессе.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Добровольцы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управляли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потоками людей,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ориентировали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участников на площадках конгресса,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отвечали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различные вопросы,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помогали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проведении розыгрышей и викторин.</a:t>
            </a:r>
          </a:p>
        </p:txBody>
      </p:sp>
      <p:pic>
        <p:nvPicPr>
          <p:cNvPr id="3074" name="Picture 2" descr="Z:\Казакова\2023\Верификация\Волонтеры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26" y="1844824"/>
            <a:ext cx="3299115" cy="20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406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44" y="1916832"/>
            <a:ext cx="3672408" cy="25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59" y="620688"/>
            <a:ext cx="4680520" cy="294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653136"/>
            <a:ext cx="9073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Волонтеры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уже 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первый год </a:t>
            </a:r>
            <a:endParaRPr lang="ru-RU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энтузиазмом откликаются 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призыв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 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участию </a:t>
            </a:r>
            <a:endParaRPr lang="ru-RU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 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Международной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просветительской 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акции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«Литературный диктант». </a:t>
            </a:r>
            <a:endParaRPr lang="ru-RU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Они помогают на площадках диктанта, ассистируют ведущему, фотографируют.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64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3352764" cy="232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3697" y="4797152"/>
            <a:ext cx="7848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Добровольцы  оказывают помощь при проведении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мероприятий, подготовленных для людей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старшего поколения,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таких как Серебряный день, 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итературные игры, встречи, практические занятия, экскурсии.  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60848"/>
            <a:ext cx="292561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64904"/>
            <a:ext cx="3168352" cy="210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92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77" y="548680"/>
            <a:ext cx="331236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58" y="836712"/>
            <a:ext cx="362110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97" y="3064598"/>
            <a:ext cx="3192558" cy="219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5346" y="3916763"/>
            <a:ext cx="49151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Накануне Дня Победы</a:t>
            </a:r>
          </a:p>
          <a:p>
            <a:pPr algn="ctr"/>
            <a:r>
              <a:rPr lang="ru-RU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библиоволонтеры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поздравляли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ветеранов и тружеников тыла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великим праздником.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8861" y="5517232"/>
            <a:ext cx="4679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Ребята вручали им открытки,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сделанные своими руками,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сладкие подарки.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1041" y="4437112"/>
            <a:ext cx="76321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Волонтеры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придумывают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мероприятия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читателей, выступают в роли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ведущих,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помощников библиотекарей, фотографов,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вместе с библиотекарями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участвуют в субботниках.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3243263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Z:\Казакова\Субботник_12.05.2018\IMG_2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37" y="1412776"/>
            <a:ext cx="417646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492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85" y="1124744"/>
            <a:ext cx="374332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8963"/>
            <a:ext cx="22367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04728"/>
            <a:ext cx="330993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5785" y="4725144"/>
            <a:ext cx="78387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Волонтеры 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удовольствием участвуют 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мероприятиях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игротеки,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энтузиазмом примеряют на себя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роли ведущих, и азартных игроков.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05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7244" y="4437112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Добровольцы помогают библиотеке эффективнее проводить мероприятия, привлекать новых пользователей, находить новые интересные формы работы.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4464495" cy="32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152" y="1357319"/>
            <a:ext cx="2160240" cy="146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5405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1505</TotalTime>
  <Words>230</Words>
  <Application>Microsoft Office PowerPoint</Application>
  <PresentationFormat>Экран (4:3)</PresentationFormat>
  <Paragraphs>42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Волонтеры приобретают в библиотеке новые навыки, учатся общаться с людьми, фотографировать, инициируют разработку мероприятий, проектов, совершенствуют навыки публичного выступления, развивают внимательность, гибкость, чуткость, творческое начало, расширяют кругозор и круг своего общения.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Казакова Людмила Алексеевна</dc:creator>
  <cp:lastModifiedBy>Отдел развития и внешних коммуникаций МГОУНБ</cp:lastModifiedBy>
  <cp:revision>59</cp:revision>
  <dcterms:created xsi:type="dcterms:W3CDTF">2023-09-21T09:07:00Z</dcterms:created>
  <dcterms:modified xsi:type="dcterms:W3CDTF">2023-10-03T14:00:01Z</dcterms:modified>
</cp:coreProperties>
</file>