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43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EB6EB2-0700-41D2-A5A5-A3D3B32F8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40FED6A-2261-46E8-BD40-0B6F514A09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BB2BD0-52C5-4ADE-8E58-F4BC82527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F0DF-F55F-4185-B0A5-3C76F6FF1969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73C15B-D5E7-4D46-ABDF-8DACDE94A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6D60E2-0160-4FEA-90B4-1544F26E7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9287-B568-4D26-A671-8B6A96DD2E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925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A7FC3-56CF-4CB7-99F5-2EE579768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2BAC68-56D2-4626-A62D-B9412CF8B7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593F03-D663-48ED-8449-ED6FBCB84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F0DF-F55F-4185-B0A5-3C76F6FF1969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ECAA26-979D-4A72-8FA3-68EEEFCA0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1A9976-0D2E-4095-9DA0-4D255329D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9287-B568-4D26-A671-8B6A96DD2E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087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B84C806-9485-4186-B884-A9F9BCE116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AC7A208-91AC-4B56-B808-A7F07DFBD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5983B5-ECED-4C6F-AC53-A5CF029C4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F0DF-F55F-4185-B0A5-3C76F6FF1969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ED9133-374A-44FD-9294-3B3E63423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594DA4-35F3-45FD-8E6F-DCE9CFB09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9287-B568-4D26-A671-8B6A96DD2E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653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5DA6BE-2C52-4A7C-A627-BEDC46B2E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00DB44-2289-4B44-9490-C29E0A222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A26C93-E5E4-41B2-8A9F-A1E8D3BC1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F0DF-F55F-4185-B0A5-3C76F6FF1969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761A23-9B10-459F-A0E9-3EC5BAC5F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C56560-C286-459A-9F35-484D94CA1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9287-B568-4D26-A671-8B6A96DD2E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039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A2527E-9835-40FD-95F1-D776A44EC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EB305A-FC6A-4E82-9B07-E2679B4E9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83E03A-F922-49C9-814D-8326B4DBF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F0DF-F55F-4185-B0A5-3C76F6FF1969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941C7D-4BDE-447C-8819-AC83C2D6D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2713A7-6F16-43EC-B05E-C48ECB139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9287-B568-4D26-A671-8B6A96DD2E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321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31F5C-2E5B-4B36-B4A3-DF03C71B9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3828EF-9500-474F-B5CF-0B127CD2EE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71D8E4A-D4E9-4E9A-84CF-93FD9B0F52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A33B220-366A-40DC-94E8-74A739270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F0DF-F55F-4185-B0A5-3C76F6FF1969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D46294-35EE-4EC4-AF16-FE847FDBB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C261E5-81D8-4826-9AE4-684B2A0A5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9287-B568-4D26-A671-8B6A96DD2E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210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BD8FFB-B54C-479F-8ABF-75AEE8B59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D381B9-81E0-48E8-9320-1ED79CE5D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8B65A31-987D-4226-826D-355EC835D1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2F9E150-274A-4E45-B229-210A8FBAC5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FCB1632-E3E0-4EA6-BB0C-67C339CA2C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A92D21E-DD8E-4DAF-A772-3038B407E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F0DF-F55F-4185-B0A5-3C76F6FF1969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BB8C2C2-3510-42A0-9ADB-1C7BB65FA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BE7040F-1D6C-4E3A-8FD7-BFEE29EEB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9287-B568-4D26-A671-8B6A96DD2E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232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503DFD-9EC6-4F37-B544-5D623438C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C13FD9E-DD20-42F3-890A-B0F5C6235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F0DF-F55F-4185-B0A5-3C76F6FF1969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66DF6F7-601C-4032-BEE7-0C0752ED8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D7F3D0-A0E4-41C9-AE3A-04B82D0BF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9287-B568-4D26-A671-8B6A96DD2E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382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2475177-4F61-4D79-8B06-0851EEDE6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F0DF-F55F-4185-B0A5-3C76F6FF1969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F757208-04CB-43A9-AF95-2F9C3FB68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642031-DE12-4844-8A8A-2DE675464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9287-B568-4D26-A671-8B6A96DD2E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504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6C163C-C834-451B-BF5D-A03104161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904A46-DF79-4B96-AFC6-C71531E4F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78E7BA6-3035-438F-838C-E29A474DE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EACFD4-50B0-4F59-936C-7A51026CB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F0DF-F55F-4185-B0A5-3C76F6FF1969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0EE519-8E54-43A6-8C10-87D8DD0DA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43ED6F-DEB1-4BB9-B060-F69AE5BF7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9287-B568-4D26-A671-8B6A96DD2E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877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102DB3-E97F-4F88-A289-A9CA151AE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216D6F1-E608-47BB-A6DD-FAE6A38D3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38759D-6555-47CA-86E2-1F5D5021FC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FBBD6C-CCFA-4B28-B4FE-FCC83913A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F0DF-F55F-4185-B0A5-3C76F6FF1969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515E93-D59F-4E05-9811-CC47E63F7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58BF1E-7B02-42EF-A9F6-B87787C91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9287-B568-4D26-A671-8B6A96DD2E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866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665E34-C282-4414-B5C2-408423111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FE8569-B5E2-4E7C-999A-694F0451F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1522B9-841D-4752-8C13-391D6E3AC3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1F0DF-F55F-4185-B0A5-3C76F6FF1969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59B087-25CE-43C4-AEF7-41B85133CD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EDED56-989F-404B-9F9F-13A507AD59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69287-B568-4D26-A671-8B6A96DD2E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192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A05DAB-9AA6-4239-888D-51589A5012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0693" y="82082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ДОБРО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GOOD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МБОУ «Школа №111»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г. Ростов-на-Дону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A4FFC5C-2A49-4B15-93AF-FC72A217B8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14261" y="5038953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Лазуренко Ольга Юрьевна</a:t>
            </a:r>
          </a:p>
          <a:p>
            <a:pPr algn="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Советник директора по воспитанию и взаимодействию с детскими общественными организациями</a:t>
            </a:r>
          </a:p>
          <a:p>
            <a:pPr algn="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МБОУ «Школа №111» г. Ростов-на-Дону</a:t>
            </a:r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DE6960C2-4895-4E6A-BD39-AA7905174D8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39" y="3540117"/>
            <a:ext cx="2813288" cy="273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175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8FE6876-1AB3-480E-834C-8A3C705CC4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38" y="152330"/>
            <a:ext cx="4075248" cy="655096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AAB9109-A967-4C1C-93CA-651C2EF38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2546" y="365125"/>
            <a:ext cx="6371253" cy="2387406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ДОБРО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GOOD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социальные волонтёры</a:t>
            </a:r>
          </a:p>
        </p:txBody>
      </p:sp>
      <p:pic>
        <p:nvPicPr>
          <p:cNvPr id="6" name="Рисунок 5" descr="Отправить со сплошной заливкой">
            <a:extLst>
              <a:ext uri="{FF2B5EF4-FFF2-40B4-BE49-F238E27FC236}">
                <a16:creationId xmlns:a16="http://schemas.microsoft.com/office/drawing/2014/main" id="{D18C7A4E-E30A-44D9-9A10-AA424DA5DC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55298" y="2788298"/>
            <a:ext cx="640702" cy="640702"/>
          </a:xfrm>
          <a:prstGeom prst="rect">
            <a:avLst/>
          </a:prstGeom>
        </p:spPr>
      </p:pic>
      <p:pic>
        <p:nvPicPr>
          <p:cNvPr id="7" name="Рисунок 6" descr="Отправить со сплошной заливкой">
            <a:extLst>
              <a:ext uri="{FF2B5EF4-FFF2-40B4-BE49-F238E27FC236}">
                <a16:creationId xmlns:a16="http://schemas.microsoft.com/office/drawing/2014/main" id="{DEA5AFE0-4C10-4FE5-8065-9A44DFC894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55298" y="3427810"/>
            <a:ext cx="640702" cy="640702"/>
          </a:xfrm>
          <a:prstGeom prst="rect">
            <a:avLst/>
          </a:prstGeom>
        </p:spPr>
      </p:pic>
      <p:pic>
        <p:nvPicPr>
          <p:cNvPr id="8" name="Рисунок 7" descr="Отправить со сплошной заливкой">
            <a:extLst>
              <a:ext uri="{FF2B5EF4-FFF2-40B4-BE49-F238E27FC236}">
                <a16:creationId xmlns:a16="http://schemas.microsoft.com/office/drawing/2014/main" id="{EEBC97FB-3E04-4082-91C0-EE69B2AADC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55298" y="3995057"/>
            <a:ext cx="640702" cy="640702"/>
          </a:xfrm>
          <a:prstGeom prst="rect">
            <a:avLst/>
          </a:prstGeom>
        </p:spPr>
      </p:pic>
      <p:pic>
        <p:nvPicPr>
          <p:cNvPr id="9" name="Рисунок 8" descr="Отправить со сплошной заливкой">
            <a:extLst>
              <a:ext uri="{FF2B5EF4-FFF2-40B4-BE49-F238E27FC236}">
                <a16:creationId xmlns:a16="http://schemas.microsoft.com/office/drawing/2014/main" id="{55469D31-A98D-4FC2-BBC4-1EB532037B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55298" y="4561114"/>
            <a:ext cx="640702" cy="6407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3AEA3C3-7A69-4B29-B102-90C1EFF340D6}"/>
              </a:ext>
            </a:extLst>
          </p:cNvPr>
          <p:cNvSpPr txBox="1"/>
          <p:nvPr/>
        </p:nvSpPr>
        <p:spPr>
          <a:xfrm>
            <a:off x="6244906" y="2819796"/>
            <a:ext cx="2340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дети интернатов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1CC1A1-699F-479D-8659-F84FE839EBCA}"/>
              </a:ext>
            </a:extLst>
          </p:cNvPr>
          <p:cNvSpPr txBox="1"/>
          <p:nvPr/>
        </p:nvSpPr>
        <p:spPr>
          <a:xfrm>
            <a:off x="6238356" y="3429000"/>
            <a:ext cx="4662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дети подопечные детских фондов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3CBA4E-8201-4662-97DC-58EACD963B55}"/>
              </a:ext>
            </a:extLst>
          </p:cNvPr>
          <p:cNvSpPr txBox="1"/>
          <p:nvPr/>
        </p:nvSpPr>
        <p:spPr>
          <a:xfrm>
            <a:off x="6243685" y="4038204"/>
            <a:ext cx="2773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дети детских домов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C34CDB-3A9B-45AC-97F3-424F8AB19534}"/>
              </a:ext>
            </a:extLst>
          </p:cNvPr>
          <p:cNvSpPr txBox="1"/>
          <p:nvPr/>
        </p:nvSpPr>
        <p:spPr>
          <a:xfrm>
            <a:off x="6244134" y="4647408"/>
            <a:ext cx="2614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одинокие старики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7B308C-F79F-4B52-B80C-40865BFD5DD5}"/>
              </a:ext>
            </a:extLst>
          </p:cNvPr>
          <p:cNvSpPr txBox="1"/>
          <p:nvPr/>
        </p:nvSpPr>
        <p:spPr>
          <a:xfrm>
            <a:off x="6244906" y="5256612"/>
            <a:ext cx="4886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подопечные ВОС </a:t>
            </a: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(Всероссийское общество слепых)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5" name="Рисунок 14" descr="Отправить со сплошной заливкой">
            <a:extLst>
              <a:ext uri="{FF2B5EF4-FFF2-40B4-BE49-F238E27FC236}">
                <a16:creationId xmlns:a16="http://schemas.microsoft.com/office/drawing/2014/main" id="{F542D754-024C-4005-BD50-79B241E4B7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55298" y="5201816"/>
            <a:ext cx="640702" cy="64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356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551C1C-5977-4711-9A43-ECA0AF48E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9" y="-326666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6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Деятельность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A0AEAB3-BDCE-4078-8E3D-2FCCDD6A2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299" y="768327"/>
            <a:ext cx="2954694" cy="2954694"/>
          </a:xfrm>
          <a:prstGeom prst="ellipse">
            <a:avLst/>
          </a:prstGeom>
          <a:ln w="3175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3CF4E6E-5043-4746-886A-FF45558D17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5" b="6177"/>
          <a:stretch/>
        </p:blipFill>
        <p:spPr>
          <a:xfrm>
            <a:off x="7511144" y="3567190"/>
            <a:ext cx="3060442" cy="2954694"/>
          </a:xfrm>
          <a:prstGeom prst="ellipse">
            <a:avLst/>
          </a:prstGeom>
          <a:ln w="3175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334E835-EE33-4A31-A552-D122EA5888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9" r="6573"/>
          <a:stretch/>
        </p:blipFill>
        <p:spPr>
          <a:xfrm>
            <a:off x="523260" y="3776876"/>
            <a:ext cx="3060442" cy="2849590"/>
          </a:xfrm>
          <a:prstGeom prst="ellipse">
            <a:avLst/>
          </a:prstGeom>
          <a:ln w="3175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22707F4-7108-4D35-BD46-81B0997E559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1" t="7483" r="19966" b="14694"/>
          <a:stretch/>
        </p:blipFill>
        <p:spPr>
          <a:xfrm>
            <a:off x="3994951" y="3672294"/>
            <a:ext cx="3180255" cy="2954693"/>
          </a:xfrm>
          <a:prstGeom prst="ellipse">
            <a:avLst/>
          </a:prstGeom>
          <a:ln w="3175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DBB0DF1-5BD7-44B5-BC61-D9A509563E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0" r="13402"/>
          <a:stretch/>
        </p:blipFill>
        <p:spPr>
          <a:xfrm>
            <a:off x="5766355" y="865358"/>
            <a:ext cx="2954695" cy="2958720"/>
          </a:xfrm>
          <a:prstGeom prst="ellipse">
            <a:avLst/>
          </a:prstGeom>
          <a:ln w="3175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44A20F8-989E-4F36-A40B-3C3F5EA29D8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6" r="28835"/>
          <a:stretch/>
        </p:blipFill>
        <p:spPr>
          <a:xfrm>
            <a:off x="2299819" y="998897"/>
            <a:ext cx="3130598" cy="2944239"/>
          </a:xfrm>
          <a:prstGeom prst="ellipse">
            <a:avLst/>
          </a:prstGeom>
          <a:ln w="3175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76AC639-A8D1-4676-AEE8-19668E9F6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82" y="973801"/>
            <a:ext cx="2043404" cy="204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690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2FCD52D-BD2D-4082-BF08-DBD46D265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96" y="365125"/>
            <a:ext cx="5645699" cy="400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A2FC43-934E-4C62-A562-CB6F22FB9A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" t="15459" r="3170" b="10006"/>
          <a:stretch/>
        </p:blipFill>
        <p:spPr>
          <a:xfrm>
            <a:off x="401216" y="4749280"/>
            <a:ext cx="10328988" cy="15383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9CD5FE-4C24-4447-B111-084E1F8A8E07}"/>
              </a:ext>
            </a:extLst>
          </p:cNvPr>
          <p:cNvSpPr txBox="1"/>
          <p:nvPr/>
        </p:nvSpPr>
        <p:spPr>
          <a:xfrm>
            <a:off x="6697048" y="1027906"/>
            <a:ext cx="500354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«Делай добро — и оно к тебе вернется»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54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0716DA-4E93-465D-9829-7C3250059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Паспорт проекта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F93A97-1D08-4C7D-8AB0-93D59EDD8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6996"/>
            <a:ext cx="12192000" cy="523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546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C53CEF-B469-45B1-A1EF-1BBF9CEA2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243" y="569945"/>
            <a:ext cx="4891099" cy="458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3032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71</Words>
  <Application>Microsoft Office PowerPoint</Application>
  <PresentationFormat>Широкоэкранный</PresentationFormat>
  <Paragraphs>14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Тема Office</vt:lpstr>
      <vt:lpstr>ДОБРОGOOD МБОУ «Школа №111» г. Ростов-на-Дону</vt:lpstr>
      <vt:lpstr>ДОБРОGOOD социальные волонтёры</vt:lpstr>
      <vt:lpstr>Деятельность</vt:lpstr>
      <vt:lpstr>Презентация PowerPoint</vt:lpstr>
      <vt:lpstr>Паспорт проекта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Успешный опыт участия во Всероссийском конкурсе «Добро не уходит на каникулы»</dc:title>
  <dc:creator>olga lazurenko</dc:creator>
  <cp:lastModifiedBy>olga lazurenko</cp:lastModifiedBy>
  <cp:revision>6</cp:revision>
  <dcterms:created xsi:type="dcterms:W3CDTF">2023-05-19T11:22:43Z</dcterms:created>
  <dcterms:modified xsi:type="dcterms:W3CDTF">2023-09-04T07:34:02Z</dcterms:modified>
</cp:coreProperties>
</file>