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>
        <p:scale>
          <a:sx n="90" d="100"/>
          <a:sy n="90" d="100"/>
        </p:scale>
        <p:origin x="-594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736304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Комната </a:t>
            </a:r>
            <a:b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Боевой </a:t>
            </a:r>
            <a:r>
              <a:rPr lang="ru-RU" sz="44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Трудовой </a:t>
            </a:r>
            <a:r>
              <a:rPr lang="ru-RU" sz="4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Славы</a:t>
            </a:r>
            <a:r>
              <a:rPr lang="ru-RU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3888432"/>
          </a:xfrm>
        </p:spPr>
        <p:txBody>
          <a:bodyPr>
            <a:normAutofit lnSpcReduction="10000"/>
          </a:bodyPr>
          <a:lstStyle/>
          <a:p>
            <a:pPr algn="l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Адрес: Волгоградская область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Октябрьский район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х.Новоаксайский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у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л.им.И.А.Кондаурова,14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«НОВОАКСАЙСКАЯ СШ» 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 основания: 2000 год</a:t>
            </a:r>
          </a:p>
          <a:p>
            <a:pPr algn="l"/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Профиль школьной комнаты Боевой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Трудовой Славы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краеведческий: </a:t>
            </a:r>
            <a:b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истории хутора, летописи школы, биографии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известных выпускников и жителей хутора.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04088"/>
            <a:ext cx="3466728" cy="3949048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«Наш край в древности».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истории хутора Новоаксайский и его окрестностей во времена сарматов 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савроматов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Раскопки курганов.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2923" r="10873" b="11282"/>
          <a:stretch/>
        </p:blipFill>
        <p:spPr>
          <a:xfrm>
            <a:off x="323528" y="692696"/>
            <a:ext cx="4710224" cy="483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4039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704088"/>
            <a:ext cx="2592288" cy="4381096"/>
          </a:xfrm>
        </p:spPr>
        <p:txBody>
          <a:bodyPr>
            <a:norm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«Когда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край пылал в огне»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истории хутора Новоаксайский в годы Великой Отечественной войны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1441" r="1437"/>
          <a:stretch/>
        </p:blipFill>
        <p:spPr>
          <a:xfrm>
            <a:off x="251520" y="1412776"/>
            <a:ext cx="5869172" cy="4326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09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 </a:t>
            </a:r>
            <a:r>
              <a:rPr lang="ru-RU" sz="27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воинам </a:t>
            </a:r>
            <a:r>
              <a:rPr lang="ru-RU" sz="2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24-ой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Стрелковой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Гвардейской 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дивизии, освобождавшей  наш хутор от немецко-фашистских захватчиков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" b="9023"/>
          <a:stretch/>
        </p:blipFill>
        <p:spPr>
          <a:xfrm>
            <a:off x="1619672" y="1556792"/>
            <a:ext cx="5975498" cy="3993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83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704088"/>
            <a:ext cx="4690864" cy="2076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посвящена приезду Героя СССР , чье имя носит школа,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И.А.Кондаурова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хутор Новоаксайский и встрече с его жителями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t="18410" r="13" b="13039"/>
          <a:stretch/>
        </p:blipFill>
        <p:spPr>
          <a:xfrm rot="16200000">
            <a:off x="-999821" y="1656007"/>
            <a:ext cx="6103086" cy="331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024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04088"/>
            <a:ext cx="4114800" cy="3589008"/>
          </a:xfrm>
        </p:spPr>
        <p:txBody>
          <a:bodyPr>
            <a:normAutofit/>
          </a:bodyPr>
          <a:lstStyle/>
          <a:p>
            <a:pPr lvl="0" algn="ctr"/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«Никто не забыт, ничто не забыто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воинам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Стрелковой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Гвардейской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дивизии, освобождавшей  наш хутор от немецко-фашистских захватчиков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13565" b="10133"/>
          <a:stretch/>
        </p:blipFill>
        <p:spPr>
          <a:xfrm rot="16200000">
            <a:off x="-748529" y="1476721"/>
            <a:ext cx="6464595" cy="388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24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5841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 нашего района»</a:t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Героям СССР, уроженцам Октябрьского района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761" r="1252" b="12469"/>
          <a:stretch/>
        </p:blipFill>
        <p:spPr>
          <a:xfrm>
            <a:off x="899592" y="2276872"/>
            <a:ext cx="698477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66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704088"/>
            <a:ext cx="3610744" cy="29409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Личные вещи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участника Великой Отечественной войны Севастьянова Х.К.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(солдатская шинель и вещмешок)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4341" b="3108"/>
          <a:stretch/>
        </p:blipFill>
        <p:spPr>
          <a:xfrm rot="16200000">
            <a:off x="-850602" y="1148316"/>
            <a:ext cx="5954233" cy="425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9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5618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«Чем больше отдаешь, тем богаче становишься»</a:t>
            </a:r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посвящена бывшему директору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Грушину А.Н.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-1983" r="3708" b="2423"/>
          <a:stretch/>
        </p:blipFill>
        <p:spPr>
          <a:xfrm>
            <a:off x="497922" y="1412776"/>
            <a:ext cx="774873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28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рассказывает об истории  основания хутора, образовании колхоза имени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И.В.Сталина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реорганизации его в совхоз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Цимлянский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7657" r="3868" b="8559"/>
          <a:stretch/>
        </p:blipFill>
        <p:spPr>
          <a:xfrm>
            <a:off x="899592" y="1647644"/>
            <a:ext cx="7478863" cy="430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91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рассказывает о жителях хутора Новоаксайский, участниках Великой Отечественной войны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1169"/>
          <a:stretch/>
        </p:blipFill>
        <p:spPr>
          <a:xfrm>
            <a:off x="827583" y="1700808"/>
            <a:ext cx="7272809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22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44624" y="-531440"/>
            <a:ext cx="10513168" cy="352839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</a:rPr>
              <a:t>«Учительская династия »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Выставка посвящена </a:t>
            </a:r>
            <a:r>
              <a:rPr lang="ru-RU" sz="2000" dirty="0">
                <a:solidFill>
                  <a:schemeClr val="bg1"/>
                </a:solidFill>
                <a:effectLst/>
              </a:rPr>
              <a:t>бывшему учителю школы Луневу А.И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 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и его дочерям - учителям МКОУ «Ильмень-Суворовская СШ»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Белокопытовой Г.А. и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Подрезовой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Е.А.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esktop\Н.П\SAM_66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9632" r="5245" b="10233"/>
          <a:stretch/>
        </p:blipFill>
        <p:spPr bwMode="auto">
          <a:xfrm>
            <a:off x="755576" y="2204864"/>
            <a:ext cx="756084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5197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«Выпускники-наша гордость».</a:t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посвящена выпускнику школы, доктору наук, лауреату премии Совета министров, заслуженному изобретателю РФ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В.П.Иванову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-23" r="8248" b="484"/>
          <a:stretch/>
        </p:blipFill>
        <p:spPr>
          <a:xfrm>
            <a:off x="971600" y="1988840"/>
            <a:ext cx="6624736" cy="46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61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рассказывает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мероприятиях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патриотическому воспитанию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проводимых школой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" b="6885"/>
          <a:stretch/>
        </p:blipFill>
        <p:spPr>
          <a:xfrm>
            <a:off x="899592" y="2132856"/>
            <a:ext cx="712879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3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704088"/>
            <a:ext cx="3754760" cy="445310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посвящена 24 Стрелковой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вардейской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дивизии, освобождавшей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хутор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Новоаксайский от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немецко-фашистских захватчиков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760" r="17044" b="861"/>
          <a:stretch/>
        </p:blipFill>
        <p:spPr>
          <a:xfrm>
            <a:off x="467544" y="980728"/>
            <a:ext cx="3891516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9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704088"/>
            <a:ext cx="3250704" cy="502916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«Афганистан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болит в моей душе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посвящена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выпускнику школы, воину-афганцу, награжденного Орденом Красного знамени , генерал-лейтенанту в отставке Бороздину К.Н..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1610"/>
          <a:stretch/>
        </p:blipFill>
        <p:spPr>
          <a:xfrm>
            <a:off x="510362" y="914400"/>
            <a:ext cx="4637701" cy="474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42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04088"/>
            <a:ext cx="4474840" cy="445310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Выставка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посвящена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бывшему председателю колхоза им.8 марта Верхне-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Курмоярского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района  Сталинградской области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Колесникову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2652" r="2015" b="6765"/>
          <a:stretch/>
        </p:blipFill>
        <p:spPr>
          <a:xfrm rot="16200000">
            <a:off x="-1207050" y="1451597"/>
            <a:ext cx="6602817" cy="397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78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04088"/>
            <a:ext cx="3970784" cy="430908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посвящена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выпускнику школы,  ныне главе КФХ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С.И.Кошенскову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b="-283"/>
          <a:stretch/>
        </p:blipFill>
        <p:spPr>
          <a:xfrm rot="16200000">
            <a:off x="-727390" y="951528"/>
            <a:ext cx="6071668" cy="4401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91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04088"/>
            <a:ext cx="3178696" cy="373302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Человек, воин, ученый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 уроженцу хутора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Новоаксайский,Герою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СССР, чье имя носит школа,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И.А.Кондаурову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35" r="1150"/>
          <a:stretch/>
        </p:blipFill>
        <p:spPr>
          <a:xfrm>
            <a:off x="251520" y="764704"/>
            <a:ext cx="4979699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38587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«Народные умельцы»»</a:t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посвящена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мастеру по плетению предметов из лозы Иванову Г.И. и его дочери </a:t>
            </a:r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Попыкиной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Н.Г., мастеру по вязанию крючком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12919" r="1024" b="29327"/>
          <a:stretch/>
        </p:blipFill>
        <p:spPr>
          <a:xfrm>
            <a:off x="755576" y="1988840"/>
            <a:ext cx="741682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3405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«Самая прекрасная из женщин-женщина с ребенком на руках»</a:t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 посвящена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многодетной матери </a:t>
            </a:r>
            <a:r>
              <a:rPr lang="ru-RU" sz="27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Мацинкевич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1" r="2762" b="21632"/>
          <a:stretch/>
        </p:blipFill>
        <p:spPr>
          <a:xfrm>
            <a:off x="971600" y="1412776"/>
            <a:ext cx="756084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13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156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Комната  Боевой и Трудовой Славы </vt:lpstr>
      <vt:lpstr>«Учительская династия » Выставка посвящена бывшему учителю школы Луневу А.И.  и его дочерям - учителям МКОУ «Ильмень-Суворовская СШ»  Белокопытовой Г.А. и Подрезовой Е.А.   </vt:lpstr>
      <vt:lpstr>Выставка посвящена 24 Стрелковой Гвардейской  дивизии, освобождавшей   хутор Новоаксайский от немецко-фашистских захватчиков </vt:lpstr>
      <vt:lpstr>«Афганистан болит в моей душе».  Выставка посвящена выпускнику школы, воину-афганцу, награжденного Орденом Красного знамени , генерал-лейтенанту в отставке Бороздину К.Н.. </vt:lpstr>
      <vt:lpstr> Выставка  посвящена  бывшему председателю колхоза им.8 марта Верхне-Курмоярского  района  Сталинградской области Колесникову Н.И. </vt:lpstr>
      <vt:lpstr>Выставка посвящена выпускнику школы,  ныне главе КФХ С.И.Кошенскову. </vt:lpstr>
      <vt:lpstr>«Человек, воин, ученый»  Выставка  посвящена  уроженцу хутора Новоаксайский,Герою СССР, чье имя носит школа, И.А.Кондаурову </vt:lpstr>
      <vt:lpstr> «Народные умельцы»» Выставка посвящена мастеру по плетению предметов из лозы Иванову Г.И. и его дочери Попыкиной Н.Г., мастеру по вязанию крючком</vt:lpstr>
      <vt:lpstr>   «Самая прекрасная из женщин-женщина с ребенком на руках» Выставка  посвящена многодетной матери Мацинкевич Н.И. </vt:lpstr>
      <vt:lpstr>«Наш край в древности». Выставка  посвящена истории хутора Новоаксайский и его окрестностей во времена сарматов и савроматов. Раскопки курганов. </vt:lpstr>
      <vt:lpstr>«Когда мой край пылал в огне» Выставка  посвящена истории хутора Новоаксайский в годы Великой Отечественной войны</vt:lpstr>
      <vt:lpstr>Выставка  посвящена  воинам 24-ой Стрелковой Гвардейской  дивизии, освобождавшей  наш хутор от немецко-фашистских захватчиков </vt:lpstr>
      <vt:lpstr>Выставка  посвящена приезду Героя СССР , чье имя носит школа, И.А.Кондаурова в хутор Новоаксайский и встрече с его жителями</vt:lpstr>
      <vt:lpstr>«Никто не забыт, ничто не забыто»  Выставка  посвящена  воинам 24 Стрелковой Гвардейской  дивизии, освобождавшей  наш хутор от немецко-фашистских захватчиков </vt:lpstr>
      <vt:lpstr>  «Герои нашего района» Выставка  посвящена Героям СССР, уроженцам Октябрьского района </vt:lpstr>
      <vt:lpstr>Личные вещи  участника Великой Отечественной войны Севастьянова Х.К. (солдатская шинель и вещмешок)</vt:lpstr>
      <vt:lpstr>     «Чем больше отдаешь, тем богаче становишься» Выставка посвящена бывшему директору школы  Грушину А.Н.</vt:lpstr>
      <vt:lpstr>Выставка рассказывает об истории  основания хутора, образовании колхоза имени И.В.Сталина и реорганизации его в совхоз «Цимлянский»</vt:lpstr>
      <vt:lpstr>Выставка рассказывает о жителях хутора Новоаксайский, участниках Великой Отечественной войны</vt:lpstr>
      <vt:lpstr>         «Выпускники-наша гордость».  Выставка посвящена выпускнику школы, доктору наук, лауреату премии Совета министров, заслуженному изобретателю РФ  В.П.Иванову.</vt:lpstr>
      <vt:lpstr>Выставка рассказывает о мероприятиях по патриотическому воспитанию, проводимых школой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UrsusNavisPro</dc:creator>
  <cp:lastModifiedBy>Школа</cp:lastModifiedBy>
  <cp:revision>17</cp:revision>
  <dcterms:created xsi:type="dcterms:W3CDTF">2017-12-14T08:51:36Z</dcterms:created>
  <dcterms:modified xsi:type="dcterms:W3CDTF">2017-12-18T09:41:26Z</dcterms:modified>
</cp:coreProperties>
</file>