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163"/>
    <a:srgbClr val="10096B"/>
    <a:srgbClr val="15096B"/>
    <a:srgbClr val="1C1C1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7772400" cy="144016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C1C1C"/>
                </a:solidFill>
              </a:rPr>
              <a:t>МОУ СШ №120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Красноармейского района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г. Волгограда</a:t>
            </a:r>
            <a:r>
              <a:rPr lang="ru-RU" b="1" dirty="0" smtClean="0">
                <a:solidFill>
                  <a:srgbClr val="1C1C1C"/>
                </a:solidFill>
              </a:rPr>
              <a:t/>
            </a:r>
            <a:br>
              <a:rPr lang="ru-RU" b="1" dirty="0" smtClean="0">
                <a:solidFill>
                  <a:srgbClr val="1C1C1C"/>
                </a:solidFill>
              </a:rPr>
            </a:br>
            <a:r>
              <a:rPr lang="ru-RU" b="1" dirty="0" smtClean="0">
                <a:solidFill>
                  <a:srgbClr val="1C1C1C"/>
                </a:solidFill>
              </a:rPr>
              <a:t/>
            </a:r>
            <a:br>
              <a:rPr lang="ru-RU" b="1" dirty="0" smtClean="0">
                <a:solidFill>
                  <a:srgbClr val="1C1C1C"/>
                </a:solidFill>
              </a:rPr>
            </a:br>
            <a:endParaRPr lang="ru-RU" b="1" dirty="0">
              <a:solidFill>
                <a:srgbClr val="1C1C1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7016824" cy="15121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11163"/>
                </a:solidFill>
              </a:rPr>
              <a:t>  Отчет о проведении мероприятий открытого всероссийского конкурса «Лидер», проводимого в рамках Всероссийской Акции </a:t>
            </a:r>
          </a:p>
          <a:p>
            <a:r>
              <a:rPr lang="ru-RU" sz="2800" b="1" dirty="0" smtClean="0">
                <a:solidFill>
                  <a:srgbClr val="211163"/>
                </a:solidFill>
              </a:rPr>
              <a:t>«Русский Крым и Севастополь</a:t>
            </a:r>
            <a:r>
              <a:rPr lang="ru-RU" sz="2800" b="1" dirty="0" smtClean="0">
                <a:solidFill>
                  <a:srgbClr val="211163"/>
                </a:solidFill>
              </a:rPr>
              <a:t>»</a:t>
            </a:r>
          </a:p>
          <a:p>
            <a:r>
              <a:rPr lang="ru-RU" sz="2800" b="1" dirty="0" smtClean="0">
                <a:solidFill>
                  <a:srgbClr val="211163"/>
                </a:solidFill>
              </a:rPr>
              <a:t>Куратор: БОЧАРОВА С.В.</a:t>
            </a:r>
            <a:endParaRPr lang="ru-RU" sz="2800" b="1" dirty="0">
              <a:solidFill>
                <a:srgbClr val="211163"/>
              </a:solidFill>
            </a:endParaRPr>
          </a:p>
        </p:txBody>
      </p:sp>
      <p:pic>
        <p:nvPicPr>
          <p:cNvPr id="4" name="Рисунок 3" descr="русскй еры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5272" y="188640"/>
            <a:ext cx="2388727" cy="1656184"/>
          </a:xfrm>
          <a:prstGeom prst="rect">
            <a:avLst/>
          </a:prstGeom>
        </p:spPr>
      </p:pic>
      <p:pic>
        <p:nvPicPr>
          <p:cNvPr id="5" name="Рисунок 4" descr="знак кры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2915816" cy="1518168"/>
          </a:xfrm>
          <a:prstGeom prst="rect">
            <a:avLst/>
          </a:prstGeom>
        </p:spPr>
      </p:pic>
      <p:pic>
        <p:nvPicPr>
          <p:cNvPr id="7" name="Рисунок 6" descr="люд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013176"/>
            <a:ext cx="1907704" cy="16053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3568" y="2924944"/>
            <a:ext cx="7488832" cy="92333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      </a:t>
            </a:r>
            <a:r>
              <a:rPr lang="ru-RU" sz="5400" b="1" dirty="0" smtClean="0">
                <a:solidFill>
                  <a:srgbClr val="C00000"/>
                </a:solidFill>
              </a:rPr>
              <a:t>САРГСЯН КРИСТИНА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5096B"/>
                </a:solidFill>
              </a:rPr>
              <a:t>Участвуя в акции я научилась многому: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813690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ru-RU" sz="2000" dirty="0" smtClean="0">
              <a:solidFill>
                <a:srgbClr val="10096B"/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10096B"/>
                </a:solidFill>
              </a:rPr>
              <a:t>Работать в команде;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10096B"/>
                </a:solidFill>
              </a:rPr>
              <a:t>Смело высказывать свои мысли;</a:t>
            </a:r>
          </a:p>
          <a:p>
            <a:r>
              <a:rPr lang="ru-RU" sz="2000" dirty="0" smtClean="0">
                <a:solidFill>
                  <a:srgbClr val="10096B"/>
                </a:solidFill>
              </a:rPr>
              <a:t>-Анализировать свои поступки;</a:t>
            </a:r>
          </a:p>
          <a:p>
            <a:r>
              <a:rPr lang="ru-RU" sz="2000" dirty="0" smtClean="0">
                <a:solidFill>
                  <a:srgbClr val="10096B"/>
                </a:solidFill>
              </a:rPr>
              <a:t>-Работать с литературой, обобщать и делать вводы;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10096B"/>
                </a:solidFill>
              </a:rPr>
              <a:t>Ответственнее и бережнее относится к истории России;</a:t>
            </a:r>
          </a:p>
          <a:p>
            <a:r>
              <a:rPr lang="ru-RU" sz="2000" dirty="0" smtClean="0">
                <a:solidFill>
                  <a:srgbClr val="10096B"/>
                </a:solidFill>
              </a:rPr>
              <a:t>-Не останавливаться на достигнутом, но главное, я поняла, что каждый человек-творец истории страны;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10096B"/>
                </a:solidFill>
              </a:rPr>
              <a:t>История России- история всех ее уголков;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10096B"/>
                </a:solidFill>
              </a:rPr>
              <a:t>Изучать историю нужно, важно, необходимо.</a:t>
            </a:r>
            <a:endParaRPr lang="ru-RU" sz="2000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602128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211163"/>
                </a:solidFill>
              </a:rPr>
              <a:t>С уважением  КРИСТИНА</a:t>
            </a:r>
          </a:p>
        </p:txBody>
      </p:sp>
      <p:pic>
        <p:nvPicPr>
          <p:cNvPr id="5" name="Рисунок 4" descr="русскй еры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4797152"/>
            <a:ext cx="2448271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РЫМММ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60041"/>
          </a:xfrm>
        </p:spPr>
      </p:pic>
      <p:sp>
        <p:nvSpPr>
          <p:cNvPr id="5" name="TextBox 4"/>
          <p:cNvSpPr txBox="1"/>
          <p:nvPr/>
        </p:nvSpPr>
        <p:spPr>
          <a:xfrm>
            <a:off x="683568" y="2060848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211163"/>
                </a:solidFill>
              </a:rPr>
              <a:t>В рамках Всероссийской акции «Русский Крым и Севастополь» я провела 16 уроков на тему: «</a:t>
            </a:r>
            <a:r>
              <a:rPr lang="ru-RU" sz="2800" dirty="0" err="1" smtClean="0">
                <a:solidFill>
                  <a:srgbClr val="211163"/>
                </a:solidFill>
              </a:rPr>
              <a:t>Крым-наша</a:t>
            </a:r>
            <a:r>
              <a:rPr lang="ru-RU" sz="2800" dirty="0" smtClean="0">
                <a:solidFill>
                  <a:srgbClr val="211163"/>
                </a:solidFill>
              </a:rPr>
              <a:t> история» и «Путешествие по Крыму»</a:t>
            </a:r>
            <a:endParaRPr lang="ru-RU" sz="2800" dirty="0">
              <a:solidFill>
                <a:srgbClr val="211163"/>
              </a:solidFill>
            </a:endParaRPr>
          </a:p>
        </p:txBody>
      </p:sp>
      <p:pic>
        <p:nvPicPr>
          <p:cNvPr id="6" name="Рисунок 5" descr="в розовор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861048"/>
            <a:ext cx="3587891" cy="2690918"/>
          </a:xfrm>
          <a:prstGeom prst="rect">
            <a:avLst/>
          </a:prstGeom>
        </p:spPr>
      </p:pic>
      <p:pic>
        <p:nvPicPr>
          <p:cNvPr id="7" name="Рисунок 6" descr="в розово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861048"/>
            <a:ext cx="3779912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ЫМММ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60041"/>
          </a:xfrm>
        </p:spPr>
      </p:pic>
      <p:sp>
        <p:nvSpPr>
          <p:cNvPr id="5" name="TextBox 4"/>
          <p:cNvSpPr txBox="1"/>
          <p:nvPr/>
        </p:nvSpPr>
        <p:spPr>
          <a:xfrm>
            <a:off x="323528" y="1779687"/>
            <a:ext cx="835292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11163"/>
                </a:solidFill>
              </a:rPr>
              <a:t>В рамках Всероссийской исторической акции «Русский Крым и Севастополь» мы провели неделю истории. В ходе которой организованны:</a:t>
            </a:r>
          </a:p>
          <a:p>
            <a:r>
              <a:rPr lang="ru-RU" sz="3200" b="1" dirty="0" smtClean="0">
                <a:solidFill>
                  <a:srgbClr val="15096B"/>
                </a:solidFill>
              </a:rPr>
              <a:t>-</a:t>
            </a:r>
            <a:r>
              <a:rPr lang="ru-RU" sz="3200" dirty="0" smtClean="0">
                <a:solidFill>
                  <a:srgbClr val="15096B"/>
                </a:solidFill>
              </a:rPr>
              <a:t>Выставка рисунков «Путешествие по Крыму»</a:t>
            </a:r>
          </a:p>
          <a:p>
            <a:endParaRPr lang="ru-RU" sz="3200" dirty="0" smtClean="0">
              <a:solidFill>
                <a:srgbClr val="15096B"/>
              </a:solidFill>
            </a:endParaRPr>
          </a:p>
          <a:p>
            <a:r>
              <a:rPr lang="ru-RU" sz="3200" b="1" dirty="0" smtClean="0">
                <a:solidFill>
                  <a:srgbClr val="15096B"/>
                </a:solidFill>
              </a:rPr>
              <a:t>-</a:t>
            </a:r>
            <a:r>
              <a:rPr lang="ru-RU" sz="3200" dirty="0" smtClean="0">
                <a:solidFill>
                  <a:srgbClr val="15096B"/>
                </a:solidFill>
              </a:rPr>
              <a:t>Викторина «Русский Крым и Севастополь»</a:t>
            </a:r>
          </a:p>
          <a:p>
            <a:endParaRPr lang="ru-RU" sz="3200" dirty="0" smtClean="0">
              <a:solidFill>
                <a:srgbClr val="15096B"/>
              </a:solidFill>
            </a:endParaRPr>
          </a:p>
          <a:p>
            <a:r>
              <a:rPr lang="ru-RU" sz="3200" b="1" dirty="0" smtClean="0">
                <a:solidFill>
                  <a:srgbClr val="15096B"/>
                </a:solidFill>
              </a:rPr>
              <a:t>-</a:t>
            </a:r>
            <a:r>
              <a:rPr lang="ru-RU" sz="3200" dirty="0" smtClean="0">
                <a:solidFill>
                  <a:srgbClr val="15096B"/>
                </a:solidFill>
              </a:rPr>
              <a:t>Защита презентаций «</a:t>
            </a:r>
            <a:r>
              <a:rPr lang="ru-RU" sz="3200" dirty="0" err="1" smtClean="0">
                <a:solidFill>
                  <a:srgbClr val="15096B"/>
                </a:solidFill>
              </a:rPr>
              <a:t>Крым-наша</a:t>
            </a:r>
            <a:r>
              <a:rPr lang="ru-RU" sz="3200" dirty="0" smtClean="0">
                <a:solidFill>
                  <a:srgbClr val="15096B"/>
                </a:solidFill>
              </a:rPr>
              <a:t> история»</a:t>
            </a:r>
          </a:p>
          <a:p>
            <a:endParaRPr lang="ru-RU" sz="3200" dirty="0" smtClean="0">
              <a:solidFill>
                <a:srgbClr val="211163"/>
              </a:solidFill>
            </a:endParaRPr>
          </a:p>
          <a:p>
            <a:endParaRPr lang="ru-RU" dirty="0" smtClean="0">
              <a:solidFill>
                <a:srgbClr val="211163"/>
              </a:solidFill>
            </a:endParaRPr>
          </a:p>
          <a:p>
            <a:endParaRPr lang="ru-RU" dirty="0" smtClean="0">
              <a:solidFill>
                <a:srgbClr val="211163"/>
              </a:solidFill>
            </a:endParaRPr>
          </a:p>
          <a:p>
            <a:endParaRPr lang="ru-RU" dirty="0" smtClean="0">
              <a:solidFill>
                <a:srgbClr val="211163"/>
              </a:solidFill>
            </a:endParaRPr>
          </a:p>
          <a:p>
            <a:endParaRPr lang="ru-RU" dirty="0" smtClean="0">
              <a:solidFill>
                <a:srgbClr val="211163"/>
              </a:solidFill>
            </a:endParaRPr>
          </a:p>
          <a:p>
            <a:endParaRPr lang="ru-RU" dirty="0" smtClean="0">
              <a:solidFill>
                <a:srgbClr val="211163"/>
              </a:solidFill>
            </a:endParaRPr>
          </a:p>
          <a:p>
            <a:endParaRPr lang="ru-RU" dirty="0" smtClean="0">
              <a:solidFill>
                <a:srgbClr val="211163"/>
              </a:solidFill>
            </a:endParaRPr>
          </a:p>
          <a:p>
            <a:endParaRPr lang="ru-RU" dirty="0" smtClean="0">
              <a:solidFill>
                <a:srgbClr val="211163"/>
              </a:solidFill>
            </a:endParaRPr>
          </a:p>
          <a:p>
            <a:endParaRPr lang="ru-RU" dirty="0" smtClean="0">
              <a:solidFill>
                <a:srgbClr val="211163"/>
              </a:solidFill>
            </a:endParaRPr>
          </a:p>
          <a:p>
            <a:endParaRPr lang="ru-RU" dirty="0" smtClean="0">
              <a:solidFill>
                <a:srgbClr val="211163"/>
              </a:solidFill>
            </a:endParaRPr>
          </a:p>
          <a:p>
            <a:endParaRPr lang="ru-RU" dirty="0">
              <a:solidFill>
                <a:srgbClr val="2111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211163"/>
                </a:solidFill>
              </a:rPr>
              <a:t>Выставка рисунков </a:t>
            </a:r>
            <a:br>
              <a:rPr lang="ru-RU" b="1" dirty="0" smtClean="0">
                <a:solidFill>
                  <a:srgbClr val="211163"/>
                </a:solidFill>
              </a:rPr>
            </a:br>
            <a:r>
              <a:rPr lang="ru-RU" b="1" dirty="0" smtClean="0">
                <a:solidFill>
                  <a:srgbClr val="211163"/>
                </a:solidFill>
              </a:rPr>
              <a:t>«Путешествие по Крыму»</a:t>
            </a:r>
            <a:endParaRPr lang="ru-RU" b="1" dirty="0">
              <a:solidFill>
                <a:srgbClr val="211163"/>
              </a:solidFill>
            </a:endParaRPr>
          </a:p>
        </p:txBody>
      </p:sp>
      <p:pic>
        <p:nvPicPr>
          <p:cNvPr id="12" name="Содержимое 11" descr="рис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3674542" cy="4899389"/>
          </a:xfrm>
        </p:spPr>
      </p:pic>
      <p:pic>
        <p:nvPicPr>
          <p:cNvPr id="14" name="Рисунок 13" descr="hhh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149080"/>
            <a:ext cx="3552394" cy="2376264"/>
          </a:xfrm>
          <a:prstGeom prst="rect">
            <a:avLst/>
          </a:prstGeom>
        </p:spPr>
      </p:pic>
      <p:pic>
        <p:nvPicPr>
          <p:cNvPr id="15" name="Рисунок 14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484784"/>
            <a:ext cx="3456384" cy="2484276"/>
          </a:xfrm>
          <a:prstGeom prst="rect">
            <a:avLst/>
          </a:prstGeom>
        </p:spPr>
      </p:pic>
      <p:pic>
        <p:nvPicPr>
          <p:cNvPr id="16" name="Рисунок 15" descr="знак крым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835696" cy="955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21602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5096B"/>
                </a:solidFill>
              </a:rPr>
              <a:t>Викторина «Русский Крым и Севастополь</a:t>
            </a:r>
            <a:r>
              <a:rPr lang="ru-RU" b="1" dirty="0" smtClean="0">
                <a:solidFill>
                  <a:srgbClr val="211163"/>
                </a:solidFill>
              </a:rPr>
              <a:t>»</a:t>
            </a:r>
            <a:endParaRPr lang="ru-RU" b="1" dirty="0">
              <a:solidFill>
                <a:srgbClr val="211163"/>
              </a:solidFill>
            </a:endParaRPr>
          </a:p>
        </p:txBody>
      </p:sp>
      <p:pic>
        <p:nvPicPr>
          <p:cNvPr id="8" name="Рисунок 7" descr="викторинаа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284984"/>
            <a:ext cx="4128459" cy="3096344"/>
          </a:xfrm>
          <a:prstGeom prst="rect">
            <a:avLst/>
          </a:prstGeom>
        </p:spPr>
      </p:pic>
      <p:pic>
        <p:nvPicPr>
          <p:cNvPr id="10" name="Рисунок 9" descr="русскй еры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88640"/>
            <a:ext cx="1973296" cy="1368152"/>
          </a:xfrm>
          <a:prstGeom prst="rect">
            <a:avLst/>
          </a:prstGeom>
        </p:spPr>
      </p:pic>
      <p:pic>
        <p:nvPicPr>
          <p:cNvPr id="11" name="Рисунок 10" descr="люд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1547664" cy="1302410"/>
          </a:xfrm>
          <a:prstGeom prst="rect">
            <a:avLst/>
          </a:prstGeom>
        </p:spPr>
      </p:pic>
      <p:pic>
        <p:nvPicPr>
          <p:cNvPr id="16" name="Содержимое 15" descr="в розоворм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23528" y="3284985"/>
            <a:ext cx="4169436" cy="3096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5096B"/>
                </a:solidFill>
              </a:rPr>
              <a:t>Защита презентации</a:t>
            </a:r>
            <a:br>
              <a:rPr lang="ru-RU" b="1" dirty="0" smtClean="0">
                <a:solidFill>
                  <a:srgbClr val="15096B"/>
                </a:solidFill>
              </a:rPr>
            </a:br>
            <a:r>
              <a:rPr lang="ru-RU" b="1" dirty="0" smtClean="0">
                <a:solidFill>
                  <a:srgbClr val="15096B"/>
                </a:solidFill>
              </a:rPr>
              <a:t>«</a:t>
            </a:r>
            <a:r>
              <a:rPr lang="ru-RU" b="1" dirty="0" err="1" smtClean="0">
                <a:solidFill>
                  <a:srgbClr val="15096B"/>
                </a:solidFill>
              </a:rPr>
              <a:t>Крым-наша</a:t>
            </a:r>
            <a:r>
              <a:rPr lang="ru-RU" b="1" dirty="0" smtClean="0">
                <a:solidFill>
                  <a:srgbClr val="15096B"/>
                </a:solidFill>
              </a:rPr>
              <a:t> история» </a:t>
            </a:r>
            <a:endParaRPr lang="ru-RU" b="1" dirty="0">
              <a:solidFill>
                <a:srgbClr val="15096B"/>
              </a:solidFill>
            </a:endParaRPr>
          </a:p>
        </p:txBody>
      </p:sp>
      <p:pic>
        <p:nvPicPr>
          <p:cNvPr id="7" name="Рисунок 6" descr="за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429000"/>
            <a:ext cx="4248472" cy="3186353"/>
          </a:xfrm>
          <a:prstGeom prst="rect">
            <a:avLst/>
          </a:prstGeom>
        </p:spPr>
      </p:pic>
      <p:pic>
        <p:nvPicPr>
          <p:cNvPr id="10" name="Рисунок 9" descr="защщщи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29000"/>
            <a:ext cx="4248472" cy="3186354"/>
          </a:xfrm>
          <a:prstGeom prst="rect">
            <a:avLst/>
          </a:prstGeom>
        </p:spPr>
      </p:pic>
      <p:pic>
        <p:nvPicPr>
          <p:cNvPr id="12" name="Рисунок 11" descr="русскй ерым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556792"/>
            <a:ext cx="2627784" cy="1821930"/>
          </a:xfrm>
          <a:prstGeom prst="rect">
            <a:avLst/>
          </a:prstGeom>
        </p:spPr>
      </p:pic>
      <p:pic>
        <p:nvPicPr>
          <p:cNvPr id="13" name="Рисунок 12" descr="знак крым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628800"/>
            <a:ext cx="3203848" cy="1668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5096B"/>
                </a:solidFill>
              </a:rPr>
              <a:t>Так прошла неделя Истории…</a:t>
            </a:r>
            <a:endParaRPr lang="ru-RU" b="1" dirty="0">
              <a:solidFill>
                <a:srgbClr val="15096B"/>
              </a:solidFill>
            </a:endParaRPr>
          </a:p>
        </p:txBody>
      </p:sp>
      <p:pic>
        <p:nvPicPr>
          <p:cNvPr id="5" name="Рисунок 4" descr="забедн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573016"/>
            <a:ext cx="3851920" cy="28889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тож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72816"/>
            <a:ext cx="3672408" cy="27543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жж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437112"/>
            <a:ext cx="2736304" cy="20522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рр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1916832"/>
            <a:ext cx="2808312" cy="2106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тожес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221088"/>
            <a:ext cx="1761660" cy="2348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5096B"/>
                </a:solidFill>
              </a:rPr>
              <a:t>По разному проходили заседания клуба лидеров…</a:t>
            </a:r>
            <a:endParaRPr lang="ru-RU" b="1" dirty="0">
              <a:solidFill>
                <a:srgbClr val="15096B"/>
              </a:solidFill>
            </a:endParaRPr>
          </a:p>
        </p:txBody>
      </p:sp>
      <p:pic>
        <p:nvPicPr>
          <p:cNvPr id="3" name="Рисунок 2" descr="20180504_1228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4331973" cy="3248980"/>
          </a:xfrm>
          <a:prstGeom prst="rect">
            <a:avLst/>
          </a:prstGeom>
        </p:spPr>
      </p:pic>
      <p:pic>
        <p:nvPicPr>
          <p:cNvPr id="4" name="Рисунок 3" descr="20180504_122859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01008"/>
            <a:ext cx="4187957" cy="3140968"/>
          </a:xfrm>
          <a:prstGeom prst="rect">
            <a:avLst/>
          </a:prstGeom>
        </p:spPr>
      </p:pic>
      <p:pic>
        <p:nvPicPr>
          <p:cNvPr id="6" name="Рисунок 5" descr="знак крым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118" y="5063198"/>
            <a:ext cx="2963762" cy="1543132"/>
          </a:xfrm>
          <a:prstGeom prst="rect">
            <a:avLst/>
          </a:prstGeom>
        </p:spPr>
      </p:pic>
      <p:pic>
        <p:nvPicPr>
          <p:cNvPr id="8" name="Рисунок 7" descr="русскй ерым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1844824"/>
            <a:ext cx="2209428" cy="1531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355160" cy="16561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15096B"/>
                </a:solidFill>
              </a:rPr>
              <a:t>В акции участвовали все ученики нашей школы, учителя и многие родители: более 600 человек </a:t>
            </a:r>
            <a:endParaRPr lang="ru-RU" sz="3200" b="1" dirty="0">
              <a:solidFill>
                <a:srgbClr val="15096B"/>
              </a:solidFill>
            </a:endParaRPr>
          </a:p>
        </p:txBody>
      </p:sp>
      <p:pic>
        <p:nvPicPr>
          <p:cNvPr id="6" name="Рисунок 5" descr="в розов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725144"/>
            <a:ext cx="2387757" cy="1898830"/>
          </a:xfrm>
          <a:prstGeom prst="rect">
            <a:avLst/>
          </a:prstGeom>
        </p:spPr>
      </p:pic>
      <p:pic>
        <p:nvPicPr>
          <p:cNvPr id="7" name="Рисунок 6" descr="виктори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365104"/>
            <a:ext cx="2987824" cy="2240868"/>
          </a:xfrm>
          <a:prstGeom prst="rect">
            <a:avLst/>
          </a:prstGeom>
        </p:spPr>
      </p:pic>
      <p:pic>
        <p:nvPicPr>
          <p:cNvPr id="8" name="Рисунок 7" descr="защщщи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132856"/>
            <a:ext cx="2627784" cy="1970838"/>
          </a:xfrm>
          <a:prstGeom prst="rect">
            <a:avLst/>
          </a:prstGeom>
        </p:spPr>
      </p:pic>
      <p:pic>
        <p:nvPicPr>
          <p:cNvPr id="10" name="Рисунок 9" descr="защ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204864"/>
            <a:ext cx="2496277" cy="1872208"/>
          </a:xfrm>
          <a:prstGeom prst="rect">
            <a:avLst/>
          </a:prstGeom>
        </p:spPr>
      </p:pic>
      <p:pic>
        <p:nvPicPr>
          <p:cNvPr id="13" name="Рисунок 12" descr="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365104"/>
            <a:ext cx="2880320" cy="2294874"/>
          </a:xfrm>
          <a:prstGeom prst="rect">
            <a:avLst/>
          </a:prstGeom>
        </p:spPr>
      </p:pic>
      <p:pic>
        <p:nvPicPr>
          <p:cNvPr id="14" name="Рисунок 13" descr="рисс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2132856"/>
            <a:ext cx="1944216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221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МОУ СШ №120 Красноармейского района  г. Волгограда  </vt:lpstr>
      <vt:lpstr>Слайд 2</vt:lpstr>
      <vt:lpstr>Слайд 3</vt:lpstr>
      <vt:lpstr>Выставка рисунков  «Путешествие по Крыму»</vt:lpstr>
      <vt:lpstr>Викторина «Русский Крым и Севастополь»</vt:lpstr>
      <vt:lpstr>Защита презентации «Крым-наша история» </vt:lpstr>
      <vt:lpstr>Так прошла неделя Истории…</vt:lpstr>
      <vt:lpstr>По разному проходили заседания клуба лидеров…</vt:lpstr>
      <vt:lpstr>В акции участвовали все ученики нашей школы, учителя и многие родители: более 600 человек </vt:lpstr>
      <vt:lpstr>Участвуя в акции я научилась многому: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СШ №120 Красноармейского района  г. Волгограда</dc:title>
  <dc:creator>АЛИНА</dc:creator>
  <cp:lastModifiedBy>User</cp:lastModifiedBy>
  <cp:revision>5</cp:revision>
  <dcterms:created xsi:type="dcterms:W3CDTF">2019-05-26T16:51:50Z</dcterms:created>
  <dcterms:modified xsi:type="dcterms:W3CDTF">2022-06-01T21:03:20Z</dcterms:modified>
</cp:coreProperties>
</file>