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1" r:id="rId2"/>
    <p:sldId id="329" r:id="rId3"/>
    <p:sldId id="305" r:id="rId4"/>
    <p:sldId id="309" r:id="rId5"/>
    <p:sldId id="306" r:id="rId6"/>
    <p:sldId id="330" r:id="rId7"/>
    <p:sldId id="331" r:id="rId8"/>
    <p:sldId id="301" r:id="rId9"/>
    <p:sldId id="332" r:id="rId10"/>
    <p:sldId id="307" r:id="rId11"/>
    <p:sldId id="328" r:id="rId12"/>
    <p:sldId id="333" r:id="rId13"/>
    <p:sldId id="303" r:id="rId14"/>
    <p:sldId id="311" r:id="rId15"/>
    <p:sldId id="312" r:id="rId16"/>
    <p:sldId id="293" r:id="rId17"/>
    <p:sldId id="334" r:id="rId18"/>
  </p:sldIdLst>
  <p:sldSz cx="13444538" cy="7658100"/>
  <p:notesSz cx="6858000" cy="9144000"/>
  <p:defaultTextStyle>
    <a:defPPr>
      <a:defRPr lang="ru-RU"/>
    </a:defPPr>
    <a:lvl1pPr marL="0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6440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2881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9321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25762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2202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38643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45083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51524" algn="l" defTabSz="101288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-1134" y="-756"/>
      </p:cViewPr>
      <p:guideLst>
        <p:guide orient="horz" pos="2412"/>
        <p:guide pos="42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10EE9F-A00F-4299-BFF2-8BC1B9236791}" type="doc">
      <dgm:prSet loTypeId="urn:microsoft.com/office/officeart/2005/8/layout/vList5" loCatId="list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ED1AC0FA-8BEF-44ED-B84A-861625204A8B}">
      <dgm:prSet phldrT="[Текст]" custT="1"/>
      <dgm:spPr/>
      <dgm:t>
        <a:bodyPr/>
        <a:lstStyle/>
        <a:p>
          <a:r>
            <a:rPr lang="ru-RU" sz="3000" b="1" smtClean="0"/>
            <a:t>4256</a:t>
          </a:r>
          <a:endParaRPr lang="ru-RU" sz="3000" b="1" dirty="0"/>
        </a:p>
      </dgm:t>
    </dgm:pt>
    <dgm:pt modelId="{23B9BCCF-C796-4B7E-B661-F8EF26820C74}" type="parTrans" cxnId="{5689DCF0-3166-4B05-9A6B-5D1C3DC88CE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B9B1ED5A-A8A7-425D-878A-2316C0DBD658}" type="sibTrans" cxnId="{5689DCF0-3166-4B05-9A6B-5D1C3DC88CE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F89AF96-1A4B-4D4C-A50B-B10E5DC4B758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2">
                  <a:lumMod val="10000"/>
                </a:schemeClr>
              </a:solidFill>
            </a:rPr>
            <a:t>Поступило обращений </a:t>
          </a:r>
        </a:p>
      </dgm:t>
    </dgm:pt>
    <dgm:pt modelId="{E20D4EEB-A5E9-433F-A0D0-6271D35B70CD}" type="parTrans" cxnId="{6078B119-B873-47C8-B708-52932DF7DC7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CE9DAA28-2620-4D36-BD58-43C9B835A59D}" type="sibTrans" cxnId="{6078B119-B873-47C8-B708-52932DF7DC7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A6E63D10-ECF0-469B-9C76-26B75C7A1689}">
      <dgm:prSet phldrT="[Текст]" custT="1"/>
      <dgm:spPr/>
      <dgm:t>
        <a:bodyPr/>
        <a:lstStyle/>
        <a:p>
          <a:r>
            <a:rPr lang="ru-RU" sz="3000" b="1" smtClean="0"/>
            <a:t>973</a:t>
          </a:r>
          <a:endParaRPr lang="ru-RU" sz="3000" b="1" dirty="0"/>
        </a:p>
      </dgm:t>
    </dgm:pt>
    <dgm:pt modelId="{5134269E-0F12-4E3B-AE74-03EFF483165B}" type="parTrans" cxnId="{D99B7A82-9A9E-4A40-A4B4-92788A17B50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E6738238-225B-4B45-BC5A-382C51318E59}" type="sibTrans" cxnId="{D99B7A82-9A9E-4A40-A4B4-92788A17B50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9C1043A3-AEE9-4EA6-9B91-5F0E78B4448D}">
      <dgm:prSet phldrT="[Текст]" custT="1"/>
      <dgm:spPr/>
      <dgm:t>
        <a:bodyPr/>
        <a:lstStyle/>
        <a:p>
          <a:r>
            <a:rPr lang="ru-RU" sz="2400" smtClean="0">
              <a:solidFill>
                <a:schemeClr val="bg2">
                  <a:lumMod val="10000"/>
                </a:schemeClr>
              </a:solidFill>
            </a:rPr>
            <a:t>Консультаций психолога</a:t>
          </a:r>
          <a:endParaRPr lang="ru-RU" sz="2400" dirty="0" smtClean="0">
            <a:solidFill>
              <a:schemeClr val="bg2">
                <a:lumMod val="10000"/>
              </a:schemeClr>
            </a:solidFill>
          </a:endParaRPr>
        </a:p>
      </dgm:t>
    </dgm:pt>
    <dgm:pt modelId="{66C064BF-759A-44D9-8E05-6C707F9FA525}" type="parTrans" cxnId="{C8782213-88F7-461B-B888-52C5BF05A9E8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9284A679-E2C9-40ED-A658-8403F198BDB8}" type="sibTrans" cxnId="{C8782213-88F7-461B-B888-52C5BF05A9E8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FF308289-452E-4D8D-BEA7-F80E27C83FBB}">
      <dgm:prSet phldrT="[Текст]" custT="1"/>
      <dgm:spPr/>
      <dgm:t>
        <a:bodyPr/>
        <a:lstStyle/>
        <a:p>
          <a:r>
            <a:rPr lang="ru-RU" sz="3000" b="1" smtClean="0"/>
            <a:t>361</a:t>
          </a:r>
          <a:endParaRPr lang="ru-RU" sz="3000" b="1" dirty="0"/>
        </a:p>
      </dgm:t>
    </dgm:pt>
    <dgm:pt modelId="{4E8D3C21-A55D-472C-8575-94A16A558AE1}" type="parTrans" cxnId="{DA630BD7-097D-43CB-AC2A-4FBAA27097F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3151CE9D-D490-4756-B993-DD4E950C8204}" type="sibTrans" cxnId="{DA630BD7-097D-43CB-AC2A-4FBAA27097F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4DF7331-D4FB-4573-A38C-A17DEC7EDA96}">
      <dgm:prSet phldrT="[Текст]" custT="1"/>
      <dgm:spPr/>
      <dgm:t>
        <a:bodyPr/>
        <a:lstStyle/>
        <a:p>
          <a:r>
            <a:rPr lang="ru-RU" sz="2400" smtClean="0">
              <a:solidFill>
                <a:schemeClr val="bg2">
                  <a:lumMod val="10000"/>
                </a:schemeClr>
              </a:solidFill>
            </a:rPr>
            <a:t>Человек получили билеты на концерты и представления</a:t>
          </a:r>
          <a:endParaRPr lang="ru-RU" sz="2400" dirty="0" smtClean="0">
            <a:solidFill>
              <a:schemeClr val="bg2">
                <a:lumMod val="10000"/>
              </a:schemeClr>
            </a:solidFill>
          </a:endParaRPr>
        </a:p>
      </dgm:t>
    </dgm:pt>
    <dgm:pt modelId="{8660E4A8-DDB7-4B35-B4F7-132A21EB194A}" type="parTrans" cxnId="{660F0D96-D217-47DC-B31A-BE2F6060D8CA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4BBAE2E-DD1B-49A1-8C8C-F60D355DB99B}" type="sibTrans" cxnId="{660F0D96-D217-47DC-B31A-BE2F6060D8CA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F42E83C5-AD3D-469C-9326-DB7A2A0E6F42}">
      <dgm:prSet phldrT="[Текст]" custT="1"/>
      <dgm:spPr/>
      <dgm:t>
        <a:bodyPr/>
        <a:lstStyle/>
        <a:p>
          <a:r>
            <a:rPr lang="ru-RU" sz="3000" b="1" smtClean="0"/>
            <a:t>297</a:t>
          </a:r>
          <a:endParaRPr lang="ru-RU" sz="3000" b="1" dirty="0"/>
        </a:p>
      </dgm:t>
    </dgm:pt>
    <dgm:pt modelId="{4E1E24DA-7EB7-4A5A-B240-A9631125FEEF}" type="parTrans" cxnId="{85F036D4-B13D-409D-AF24-302777EB0C15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001AAB2F-7704-40FB-8AB6-9F0C23DCC5C5}" type="sibTrans" cxnId="{85F036D4-B13D-409D-AF24-302777EB0C15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68986B01-61D2-47A7-97B9-CA17BF456A1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smtClean="0">
              <a:solidFill>
                <a:schemeClr val="bg2">
                  <a:lumMod val="10000"/>
                </a:schemeClr>
              </a:solidFill>
            </a:rPr>
            <a:t> Консультации юриста</a:t>
          </a:r>
          <a:endParaRPr lang="ru-RU" sz="2400" dirty="0" smtClean="0">
            <a:solidFill>
              <a:schemeClr val="bg2">
                <a:lumMod val="10000"/>
              </a:schemeClr>
            </a:solidFill>
          </a:endParaRPr>
        </a:p>
      </dgm:t>
    </dgm:pt>
    <dgm:pt modelId="{FE0C6838-6507-4B03-AD7F-C1BDD27D739E}" type="parTrans" cxnId="{B520CA1D-2FA5-49E9-9BD3-AF8A47EC8154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C084A723-E865-4121-AFEA-80336014EEAA}" type="sibTrans" cxnId="{B520CA1D-2FA5-49E9-9BD3-AF8A47EC8154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DB8788B0-E957-40CE-9CDF-863524C56FC6}">
      <dgm:prSet phldrT="[Текст]" custT="1"/>
      <dgm:spPr/>
      <dgm:t>
        <a:bodyPr/>
        <a:lstStyle/>
        <a:p>
          <a:r>
            <a:rPr lang="ru-RU" sz="2400" smtClean="0">
              <a:solidFill>
                <a:schemeClr val="bg2">
                  <a:lumMod val="10000"/>
                </a:schemeClr>
              </a:solidFill>
            </a:rPr>
            <a:t>Консультаций врача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0831BAE7-3517-490C-A4B6-98519D6F8096}" type="parTrans" cxnId="{87FC0B1D-72C3-479C-BD4D-F442972AAB58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2AC93B2-CAD3-423F-B27D-1E050B9A4D71}" type="sibTrans" cxnId="{87FC0B1D-72C3-479C-BD4D-F442972AAB58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B6E2E658-3E48-448F-A3CA-C4CCB5BDD375}">
      <dgm:prSet phldrT="[Текст]" custT="1"/>
      <dgm:spPr/>
      <dgm:t>
        <a:bodyPr/>
        <a:lstStyle/>
        <a:p>
          <a:r>
            <a:rPr lang="ru-RU" sz="3000" b="1" smtClean="0"/>
            <a:t>2341</a:t>
          </a:r>
          <a:endParaRPr lang="ru-RU" sz="3000" b="1" dirty="0"/>
        </a:p>
      </dgm:t>
    </dgm:pt>
    <dgm:pt modelId="{ECF31746-28D7-4E5E-B6A6-8A6FDAF5307A}" type="parTrans" cxnId="{35236052-6480-44A7-BBC6-31587127C65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3A416D78-2173-44F5-8208-039026561917}" type="sibTrans" cxnId="{35236052-6480-44A7-BBC6-31587127C65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30AC3490-E4DE-4EAC-A879-36615F9864F8}">
      <dgm:prSet phldrT="[Текст]" custT="1"/>
      <dgm:spPr/>
      <dgm:t>
        <a:bodyPr/>
        <a:lstStyle/>
        <a:p>
          <a:r>
            <a:rPr lang="ru-RU" sz="2400" smtClean="0">
              <a:solidFill>
                <a:schemeClr val="bg2">
                  <a:lumMod val="10000"/>
                </a:schemeClr>
              </a:solidFill>
            </a:rPr>
            <a:t>Обработанных звонков и сообщений в чатах</a:t>
          </a:r>
          <a:endParaRPr lang="ru-RU" sz="2400" dirty="0" smtClean="0">
            <a:solidFill>
              <a:schemeClr val="bg2">
                <a:lumMod val="10000"/>
              </a:schemeClr>
            </a:solidFill>
          </a:endParaRPr>
        </a:p>
      </dgm:t>
    </dgm:pt>
    <dgm:pt modelId="{BF22CE39-219F-49D0-AFD9-DED35A8BC745}" type="parTrans" cxnId="{637F6D5C-F952-49A3-A678-91A0B461792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0D41D1CE-DDDB-440E-AF44-8B8C7DD7440A}" type="sibTrans" cxnId="{637F6D5C-F952-49A3-A678-91A0B461792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F323C74-F891-4544-B7FD-57D9751088F8}">
      <dgm:prSet phldrT="[Текст]" custT="1"/>
      <dgm:spPr/>
      <dgm:t>
        <a:bodyPr/>
        <a:lstStyle/>
        <a:p>
          <a:r>
            <a:rPr lang="ru-RU" sz="3000" b="1" smtClean="0"/>
            <a:t>34746</a:t>
          </a:r>
          <a:endParaRPr lang="ru-RU" sz="3000" b="1" dirty="0"/>
        </a:p>
      </dgm:t>
    </dgm:pt>
    <dgm:pt modelId="{8D883628-3EFC-4C2A-B010-FEE8AB4B6722}" type="parTrans" cxnId="{1DB89197-70CC-4461-AF07-A0FDE0D9B5DD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A57DBDDE-6C56-48DB-941D-6B190B7007DC}" type="sibTrans" cxnId="{1DB89197-70CC-4461-AF07-A0FDE0D9B5DD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021BCD1B-FEA2-4592-84EF-A4CE813EC067}" type="pres">
      <dgm:prSet presAssocID="{7E10EE9F-A00F-4299-BFF2-8BC1B92367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790837-748F-403B-8DB2-3A3A1C835D77}" type="pres">
      <dgm:prSet presAssocID="{ED1AC0FA-8BEF-44ED-B84A-861625204A8B}" presName="linNode" presStyleCnt="0"/>
      <dgm:spPr/>
      <dgm:t>
        <a:bodyPr/>
        <a:lstStyle/>
        <a:p>
          <a:endParaRPr lang="ru-RU"/>
        </a:p>
      </dgm:t>
    </dgm:pt>
    <dgm:pt modelId="{1ED240DB-0B2C-47E2-B4CB-BBB92B2F093F}" type="pres">
      <dgm:prSet presAssocID="{ED1AC0FA-8BEF-44ED-B84A-861625204A8B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9FA04-1DAB-4132-B84A-AF23399C7A55}" type="pres">
      <dgm:prSet presAssocID="{ED1AC0FA-8BEF-44ED-B84A-861625204A8B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F1CDD-70E6-4152-AB66-148F6B6C0094}" type="pres">
      <dgm:prSet presAssocID="{B9B1ED5A-A8A7-425D-878A-2316C0DBD658}" presName="sp" presStyleCnt="0"/>
      <dgm:spPr/>
      <dgm:t>
        <a:bodyPr/>
        <a:lstStyle/>
        <a:p>
          <a:endParaRPr lang="ru-RU"/>
        </a:p>
      </dgm:t>
    </dgm:pt>
    <dgm:pt modelId="{9B33852F-2698-4FD5-8FEB-3FAC8B8C19C6}" type="pres">
      <dgm:prSet presAssocID="{A6E63D10-ECF0-469B-9C76-26B75C7A1689}" presName="linNode" presStyleCnt="0"/>
      <dgm:spPr/>
      <dgm:t>
        <a:bodyPr/>
        <a:lstStyle/>
        <a:p>
          <a:endParaRPr lang="ru-RU"/>
        </a:p>
      </dgm:t>
    </dgm:pt>
    <dgm:pt modelId="{F8D81851-486F-4F02-80EA-2C3606514AE1}" type="pres">
      <dgm:prSet presAssocID="{A6E63D10-ECF0-469B-9C76-26B75C7A1689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DACD4-266A-4E0A-A38E-BBA7171CCEB2}" type="pres">
      <dgm:prSet presAssocID="{A6E63D10-ECF0-469B-9C76-26B75C7A1689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00F38-8CCB-4BA9-82F9-F3BEEE349BF5}" type="pres">
      <dgm:prSet presAssocID="{E6738238-225B-4B45-BC5A-382C51318E59}" presName="sp" presStyleCnt="0"/>
      <dgm:spPr/>
      <dgm:t>
        <a:bodyPr/>
        <a:lstStyle/>
        <a:p>
          <a:endParaRPr lang="ru-RU"/>
        </a:p>
      </dgm:t>
    </dgm:pt>
    <dgm:pt modelId="{7B863563-B680-40C1-9BD5-DE64DFF29248}" type="pres">
      <dgm:prSet presAssocID="{FF308289-452E-4D8D-BEA7-F80E27C83FBB}" presName="linNode" presStyleCnt="0"/>
      <dgm:spPr/>
      <dgm:t>
        <a:bodyPr/>
        <a:lstStyle/>
        <a:p>
          <a:endParaRPr lang="ru-RU"/>
        </a:p>
      </dgm:t>
    </dgm:pt>
    <dgm:pt modelId="{C4F41B59-65B1-402C-8905-C6875DEC3BB6}" type="pres">
      <dgm:prSet presAssocID="{FF308289-452E-4D8D-BEA7-F80E27C83FBB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32652-9B75-4CFE-9D73-F5039F2FE919}" type="pres">
      <dgm:prSet presAssocID="{FF308289-452E-4D8D-BEA7-F80E27C83FBB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CE7FA-F209-4CB3-AF43-A25FD63B4D45}" type="pres">
      <dgm:prSet presAssocID="{3151CE9D-D490-4756-B993-DD4E950C8204}" presName="sp" presStyleCnt="0"/>
      <dgm:spPr/>
      <dgm:t>
        <a:bodyPr/>
        <a:lstStyle/>
        <a:p>
          <a:endParaRPr lang="ru-RU"/>
        </a:p>
      </dgm:t>
    </dgm:pt>
    <dgm:pt modelId="{F35DA669-3483-4B34-9D5C-553C5B6CBD16}" type="pres">
      <dgm:prSet presAssocID="{F42E83C5-AD3D-469C-9326-DB7A2A0E6F42}" presName="linNode" presStyleCnt="0"/>
      <dgm:spPr/>
      <dgm:t>
        <a:bodyPr/>
        <a:lstStyle/>
        <a:p>
          <a:endParaRPr lang="ru-RU"/>
        </a:p>
      </dgm:t>
    </dgm:pt>
    <dgm:pt modelId="{8B6A4D8C-D990-4A53-BBF8-BD99D875C28C}" type="pres">
      <dgm:prSet presAssocID="{F42E83C5-AD3D-469C-9326-DB7A2A0E6F4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DAB37-DC01-46EC-966F-900DC9F22426}" type="pres">
      <dgm:prSet presAssocID="{F42E83C5-AD3D-469C-9326-DB7A2A0E6F4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40A41-6439-4AEA-870E-2A7403792FB3}" type="pres">
      <dgm:prSet presAssocID="{001AAB2F-7704-40FB-8AB6-9F0C23DCC5C5}" presName="sp" presStyleCnt="0"/>
      <dgm:spPr/>
      <dgm:t>
        <a:bodyPr/>
        <a:lstStyle/>
        <a:p>
          <a:endParaRPr lang="ru-RU"/>
        </a:p>
      </dgm:t>
    </dgm:pt>
    <dgm:pt modelId="{EB539E3E-3F09-4D07-999F-3DA0C94CBCF5}" type="pres">
      <dgm:prSet presAssocID="{B6E2E658-3E48-448F-A3CA-C4CCB5BDD375}" presName="linNode" presStyleCnt="0"/>
      <dgm:spPr/>
      <dgm:t>
        <a:bodyPr/>
        <a:lstStyle/>
        <a:p>
          <a:endParaRPr lang="ru-RU"/>
        </a:p>
      </dgm:t>
    </dgm:pt>
    <dgm:pt modelId="{137421B5-3610-4577-A283-2C159365E122}" type="pres">
      <dgm:prSet presAssocID="{B6E2E658-3E48-448F-A3CA-C4CCB5BDD375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3BA52-C80D-4F38-92DE-41825D0DA763}" type="pres">
      <dgm:prSet presAssocID="{B6E2E658-3E48-448F-A3CA-C4CCB5BDD375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69FA7-8B20-4369-9B25-C45D0CD79D83}" type="pres">
      <dgm:prSet presAssocID="{3A416D78-2173-44F5-8208-039026561917}" presName="sp" presStyleCnt="0"/>
      <dgm:spPr/>
      <dgm:t>
        <a:bodyPr/>
        <a:lstStyle/>
        <a:p>
          <a:endParaRPr lang="ru-RU"/>
        </a:p>
      </dgm:t>
    </dgm:pt>
    <dgm:pt modelId="{BFA159E5-0572-4462-86C8-168ECD535317}" type="pres">
      <dgm:prSet presAssocID="{8F323C74-F891-4544-B7FD-57D9751088F8}" presName="linNode" presStyleCnt="0"/>
      <dgm:spPr/>
      <dgm:t>
        <a:bodyPr/>
        <a:lstStyle/>
        <a:p>
          <a:endParaRPr lang="ru-RU"/>
        </a:p>
      </dgm:t>
    </dgm:pt>
    <dgm:pt modelId="{01B238A2-4906-41D4-81A2-8D7A28D8DC31}" type="pres">
      <dgm:prSet presAssocID="{8F323C74-F891-4544-B7FD-57D9751088F8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FC6B7-06EE-406B-96FB-BB77DBC7C4B5}" type="pres">
      <dgm:prSet presAssocID="{8F323C74-F891-4544-B7FD-57D9751088F8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782213-88F7-461B-B888-52C5BF05A9E8}" srcId="{A6E63D10-ECF0-469B-9C76-26B75C7A1689}" destId="{9C1043A3-AEE9-4EA6-9B91-5F0E78B4448D}" srcOrd="0" destOrd="0" parTransId="{66C064BF-759A-44D9-8E05-6C707F9FA525}" sibTransId="{9284A679-E2C9-40ED-A658-8403F198BDB8}"/>
    <dgm:cxn modelId="{48C21539-8194-4145-BBCA-F9FDF4962DF6}" type="presOf" srcId="{7E10EE9F-A00F-4299-BFF2-8BC1B9236791}" destId="{021BCD1B-FEA2-4592-84EF-A4CE813EC067}" srcOrd="0" destOrd="0" presId="urn:microsoft.com/office/officeart/2005/8/layout/vList5"/>
    <dgm:cxn modelId="{D99B7A82-9A9E-4A40-A4B4-92788A17B50C}" srcId="{7E10EE9F-A00F-4299-BFF2-8BC1B9236791}" destId="{A6E63D10-ECF0-469B-9C76-26B75C7A1689}" srcOrd="1" destOrd="0" parTransId="{5134269E-0F12-4E3B-AE74-03EFF483165B}" sibTransId="{E6738238-225B-4B45-BC5A-382C51318E59}"/>
    <dgm:cxn modelId="{660F0D96-D217-47DC-B31A-BE2F6060D8CA}" srcId="{B6E2E658-3E48-448F-A3CA-C4CCB5BDD375}" destId="{54DF7331-D4FB-4573-A38C-A17DEC7EDA96}" srcOrd="0" destOrd="0" parTransId="{8660E4A8-DDB7-4B35-B4F7-132A21EB194A}" sibTransId="{54BBAE2E-DD1B-49A1-8C8C-F60D355DB99B}"/>
    <dgm:cxn modelId="{26BF7B78-291E-414B-B61F-8ACC964741CD}" type="presOf" srcId="{F42E83C5-AD3D-469C-9326-DB7A2A0E6F42}" destId="{8B6A4D8C-D990-4A53-BBF8-BD99D875C28C}" srcOrd="0" destOrd="0" presId="urn:microsoft.com/office/officeart/2005/8/layout/vList5"/>
    <dgm:cxn modelId="{8B914F71-8D74-41CE-80BA-C621130DF886}" type="presOf" srcId="{9C1043A3-AEE9-4EA6-9B91-5F0E78B4448D}" destId="{83DDACD4-266A-4E0A-A38E-BBA7171CCEB2}" srcOrd="0" destOrd="0" presId="urn:microsoft.com/office/officeart/2005/8/layout/vList5"/>
    <dgm:cxn modelId="{BF60F0A0-E635-48FF-B07C-E85B14E35A62}" type="presOf" srcId="{8F323C74-F891-4544-B7FD-57D9751088F8}" destId="{01B238A2-4906-41D4-81A2-8D7A28D8DC31}" srcOrd="0" destOrd="0" presId="urn:microsoft.com/office/officeart/2005/8/layout/vList5"/>
    <dgm:cxn modelId="{637F6D5C-F952-49A3-A678-91A0B4617920}" srcId="{8F323C74-F891-4544-B7FD-57D9751088F8}" destId="{30AC3490-E4DE-4EAC-A879-36615F9864F8}" srcOrd="0" destOrd="0" parTransId="{BF22CE39-219F-49D0-AFD9-DED35A8BC745}" sibTransId="{0D41D1CE-DDDB-440E-AF44-8B8C7DD7440A}"/>
    <dgm:cxn modelId="{B520CA1D-2FA5-49E9-9BD3-AF8A47EC8154}" srcId="{FF308289-452E-4D8D-BEA7-F80E27C83FBB}" destId="{68986B01-61D2-47A7-97B9-CA17BF456A15}" srcOrd="0" destOrd="0" parTransId="{FE0C6838-6507-4B03-AD7F-C1BDD27D739E}" sibTransId="{C084A723-E865-4121-AFEA-80336014EEAA}"/>
    <dgm:cxn modelId="{90F9E492-802F-4DE7-B352-C7D673C78E7E}" type="presOf" srcId="{FF308289-452E-4D8D-BEA7-F80E27C83FBB}" destId="{C4F41B59-65B1-402C-8905-C6875DEC3BB6}" srcOrd="0" destOrd="0" presId="urn:microsoft.com/office/officeart/2005/8/layout/vList5"/>
    <dgm:cxn modelId="{1DB89197-70CC-4461-AF07-A0FDE0D9B5DD}" srcId="{7E10EE9F-A00F-4299-BFF2-8BC1B9236791}" destId="{8F323C74-F891-4544-B7FD-57D9751088F8}" srcOrd="5" destOrd="0" parTransId="{8D883628-3EFC-4C2A-B010-FEE8AB4B6722}" sibTransId="{A57DBDDE-6C56-48DB-941D-6B190B7007DC}"/>
    <dgm:cxn modelId="{5689DCF0-3166-4B05-9A6B-5D1C3DC88CE7}" srcId="{7E10EE9F-A00F-4299-BFF2-8BC1B9236791}" destId="{ED1AC0FA-8BEF-44ED-B84A-861625204A8B}" srcOrd="0" destOrd="0" parTransId="{23B9BCCF-C796-4B7E-B661-F8EF26820C74}" sibTransId="{B9B1ED5A-A8A7-425D-878A-2316C0DBD658}"/>
    <dgm:cxn modelId="{AAB450F6-2310-403C-B836-B90EC770BF23}" type="presOf" srcId="{ED1AC0FA-8BEF-44ED-B84A-861625204A8B}" destId="{1ED240DB-0B2C-47E2-B4CB-BBB92B2F093F}" srcOrd="0" destOrd="0" presId="urn:microsoft.com/office/officeart/2005/8/layout/vList5"/>
    <dgm:cxn modelId="{922D189D-F19B-44D3-A8CB-829BAE3841AC}" type="presOf" srcId="{30AC3490-E4DE-4EAC-A879-36615F9864F8}" destId="{852FC6B7-06EE-406B-96FB-BB77DBC7C4B5}" srcOrd="0" destOrd="0" presId="urn:microsoft.com/office/officeart/2005/8/layout/vList5"/>
    <dgm:cxn modelId="{AA96CE39-5BAB-46F2-B18A-BD8F6469A997}" type="presOf" srcId="{B6E2E658-3E48-448F-A3CA-C4CCB5BDD375}" destId="{137421B5-3610-4577-A283-2C159365E122}" srcOrd="0" destOrd="0" presId="urn:microsoft.com/office/officeart/2005/8/layout/vList5"/>
    <dgm:cxn modelId="{35236052-6480-44A7-BBC6-31587127C659}" srcId="{7E10EE9F-A00F-4299-BFF2-8BC1B9236791}" destId="{B6E2E658-3E48-448F-A3CA-C4CCB5BDD375}" srcOrd="4" destOrd="0" parTransId="{ECF31746-28D7-4E5E-B6A6-8A6FDAF5307A}" sibTransId="{3A416D78-2173-44F5-8208-039026561917}"/>
    <dgm:cxn modelId="{0DC0551B-D05A-42EE-9BAD-0AD3D1FD58C2}" type="presOf" srcId="{54DF7331-D4FB-4573-A38C-A17DEC7EDA96}" destId="{A913BA52-C80D-4F38-92DE-41825D0DA763}" srcOrd="0" destOrd="0" presId="urn:microsoft.com/office/officeart/2005/8/layout/vList5"/>
    <dgm:cxn modelId="{CBED3F09-DA79-42E1-8305-24114FC48294}" type="presOf" srcId="{68986B01-61D2-47A7-97B9-CA17BF456A15}" destId="{A9832652-9B75-4CFE-9D73-F5039F2FE919}" srcOrd="0" destOrd="0" presId="urn:microsoft.com/office/officeart/2005/8/layout/vList5"/>
    <dgm:cxn modelId="{87FC0B1D-72C3-479C-BD4D-F442972AAB58}" srcId="{F42E83C5-AD3D-469C-9326-DB7A2A0E6F42}" destId="{DB8788B0-E957-40CE-9CDF-863524C56FC6}" srcOrd="0" destOrd="0" parTransId="{0831BAE7-3517-490C-A4B6-98519D6F8096}" sibTransId="{82AC93B2-CAD3-423F-B27D-1E050B9A4D71}"/>
    <dgm:cxn modelId="{052C040A-622C-4CF8-B211-28D8DBCB8E15}" type="presOf" srcId="{DB8788B0-E957-40CE-9CDF-863524C56FC6}" destId="{798DAB37-DC01-46EC-966F-900DC9F22426}" srcOrd="0" destOrd="0" presId="urn:microsoft.com/office/officeart/2005/8/layout/vList5"/>
    <dgm:cxn modelId="{97B1F281-4D6E-4E99-BCAB-F94B032B0E0B}" type="presOf" srcId="{8F89AF96-1A4B-4D4C-A50B-B10E5DC4B758}" destId="{E659FA04-1DAB-4132-B84A-AF23399C7A55}" srcOrd="0" destOrd="0" presId="urn:microsoft.com/office/officeart/2005/8/layout/vList5"/>
    <dgm:cxn modelId="{DA630BD7-097D-43CB-AC2A-4FBAA27097F7}" srcId="{7E10EE9F-A00F-4299-BFF2-8BC1B9236791}" destId="{FF308289-452E-4D8D-BEA7-F80E27C83FBB}" srcOrd="2" destOrd="0" parTransId="{4E8D3C21-A55D-472C-8575-94A16A558AE1}" sibTransId="{3151CE9D-D490-4756-B993-DD4E950C8204}"/>
    <dgm:cxn modelId="{85F036D4-B13D-409D-AF24-302777EB0C15}" srcId="{7E10EE9F-A00F-4299-BFF2-8BC1B9236791}" destId="{F42E83C5-AD3D-469C-9326-DB7A2A0E6F42}" srcOrd="3" destOrd="0" parTransId="{4E1E24DA-7EB7-4A5A-B240-A9631125FEEF}" sibTransId="{001AAB2F-7704-40FB-8AB6-9F0C23DCC5C5}"/>
    <dgm:cxn modelId="{6078B119-B873-47C8-B708-52932DF7DC7C}" srcId="{ED1AC0FA-8BEF-44ED-B84A-861625204A8B}" destId="{8F89AF96-1A4B-4D4C-A50B-B10E5DC4B758}" srcOrd="0" destOrd="0" parTransId="{E20D4EEB-A5E9-433F-A0D0-6271D35B70CD}" sibTransId="{CE9DAA28-2620-4D36-BD58-43C9B835A59D}"/>
    <dgm:cxn modelId="{45FB6505-3740-4D56-9710-9C44825B4389}" type="presOf" srcId="{A6E63D10-ECF0-469B-9C76-26B75C7A1689}" destId="{F8D81851-486F-4F02-80EA-2C3606514AE1}" srcOrd="0" destOrd="0" presId="urn:microsoft.com/office/officeart/2005/8/layout/vList5"/>
    <dgm:cxn modelId="{8F858C59-A0AB-4B41-A1E6-6E3249649221}" type="presParOf" srcId="{021BCD1B-FEA2-4592-84EF-A4CE813EC067}" destId="{20790837-748F-403B-8DB2-3A3A1C835D77}" srcOrd="0" destOrd="0" presId="urn:microsoft.com/office/officeart/2005/8/layout/vList5"/>
    <dgm:cxn modelId="{FFBC6EBC-014C-42DE-860E-C331E8C34934}" type="presParOf" srcId="{20790837-748F-403B-8DB2-3A3A1C835D77}" destId="{1ED240DB-0B2C-47E2-B4CB-BBB92B2F093F}" srcOrd="0" destOrd="0" presId="urn:microsoft.com/office/officeart/2005/8/layout/vList5"/>
    <dgm:cxn modelId="{3AF9B60F-99FB-48DB-A89F-254905C4E5B0}" type="presParOf" srcId="{20790837-748F-403B-8DB2-3A3A1C835D77}" destId="{E659FA04-1DAB-4132-B84A-AF23399C7A55}" srcOrd="1" destOrd="0" presId="urn:microsoft.com/office/officeart/2005/8/layout/vList5"/>
    <dgm:cxn modelId="{AE160031-8F79-4768-A4A3-019D49D37974}" type="presParOf" srcId="{021BCD1B-FEA2-4592-84EF-A4CE813EC067}" destId="{FB5F1CDD-70E6-4152-AB66-148F6B6C0094}" srcOrd="1" destOrd="0" presId="urn:microsoft.com/office/officeart/2005/8/layout/vList5"/>
    <dgm:cxn modelId="{A49463E6-8EA2-4C1E-9661-4AC35DC29E50}" type="presParOf" srcId="{021BCD1B-FEA2-4592-84EF-A4CE813EC067}" destId="{9B33852F-2698-4FD5-8FEB-3FAC8B8C19C6}" srcOrd="2" destOrd="0" presId="urn:microsoft.com/office/officeart/2005/8/layout/vList5"/>
    <dgm:cxn modelId="{C551756F-7C34-466F-AF3D-250880F1281F}" type="presParOf" srcId="{9B33852F-2698-4FD5-8FEB-3FAC8B8C19C6}" destId="{F8D81851-486F-4F02-80EA-2C3606514AE1}" srcOrd="0" destOrd="0" presId="urn:microsoft.com/office/officeart/2005/8/layout/vList5"/>
    <dgm:cxn modelId="{97A73460-68FE-4BA8-8150-5D8618E28C5A}" type="presParOf" srcId="{9B33852F-2698-4FD5-8FEB-3FAC8B8C19C6}" destId="{83DDACD4-266A-4E0A-A38E-BBA7171CCEB2}" srcOrd="1" destOrd="0" presId="urn:microsoft.com/office/officeart/2005/8/layout/vList5"/>
    <dgm:cxn modelId="{CEB85AC8-3294-4163-8DF0-ED12593236CE}" type="presParOf" srcId="{021BCD1B-FEA2-4592-84EF-A4CE813EC067}" destId="{19B00F38-8CCB-4BA9-82F9-F3BEEE349BF5}" srcOrd="3" destOrd="0" presId="urn:microsoft.com/office/officeart/2005/8/layout/vList5"/>
    <dgm:cxn modelId="{6ACA6FAC-0377-4D19-A107-61805C3226DA}" type="presParOf" srcId="{021BCD1B-FEA2-4592-84EF-A4CE813EC067}" destId="{7B863563-B680-40C1-9BD5-DE64DFF29248}" srcOrd="4" destOrd="0" presId="urn:microsoft.com/office/officeart/2005/8/layout/vList5"/>
    <dgm:cxn modelId="{B46B276D-E5DA-4B1A-A019-EADF27A60B86}" type="presParOf" srcId="{7B863563-B680-40C1-9BD5-DE64DFF29248}" destId="{C4F41B59-65B1-402C-8905-C6875DEC3BB6}" srcOrd="0" destOrd="0" presId="urn:microsoft.com/office/officeart/2005/8/layout/vList5"/>
    <dgm:cxn modelId="{8D71D768-E9D1-4004-B23B-6975FAD681FB}" type="presParOf" srcId="{7B863563-B680-40C1-9BD5-DE64DFF29248}" destId="{A9832652-9B75-4CFE-9D73-F5039F2FE919}" srcOrd="1" destOrd="0" presId="urn:microsoft.com/office/officeart/2005/8/layout/vList5"/>
    <dgm:cxn modelId="{57A2A7C2-8124-4F92-A2BD-1043956C9159}" type="presParOf" srcId="{021BCD1B-FEA2-4592-84EF-A4CE813EC067}" destId="{314CE7FA-F209-4CB3-AF43-A25FD63B4D45}" srcOrd="5" destOrd="0" presId="urn:microsoft.com/office/officeart/2005/8/layout/vList5"/>
    <dgm:cxn modelId="{E1FFF045-28FA-4B96-AED6-CE06681165EA}" type="presParOf" srcId="{021BCD1B-FEA2-4592-84EF-A4CE813EC067}" destId="{F35DA669-3483-4B34-9D5C-553C5B6CBD16}" srcOrd="6" destOrd="0" presId="urn:microsoft.com/office/officeart/2005/8/layout/vList5"/>
    <dgm:cxn modelId="{962B9BAA-2B45-4B7C-8355-3FB92B122056}" type="presParOf" srcId="{F35DA669-3483-4B34-9D5C-553C5B6CBD16}" destId="{8B6A4D8C-D990-4A53-BBF8-BD99D875C28C}" srcOrd="0" destOrd="0" presId="urn:microsoft.com/office/officeart/2005/8/layout/vList5"/>
    <dgm:cxn modelId="{118CB4F2-EE6D-4C32-B4E1-19CFCB1D190A}" type="presParOf" srcId="{F35DA669-3483-4B34-9D5C-553C5B6CBD16}" destId="{798DAB37-DC01-46EC-966F-900DC9F22426}" srcOrd="1" destOrd="0" presId="urn:microsoft.com/office/officeart/2005/8/layout/vList5"/>
    <dgm:cxn modelId="{B9008C9A-EF0B-487E-AA8B-539FBAA8A1AA}" type="presParOf" srcId="{021BCD1B-FEA2-4592-84EF-A4CE813EC067}" destId="{12940A41-6439-4AEA-870E-2A7403792FB3}" srcOrd="7" destOrd="0" presId="urn:microsoft.com/office/officeart/2005/8/layout/vList5"/>
    <dgm:cxn modelId="{15DB8C8F-6E77-4003-A843-1CA3773A67FE}" type="presParOf" srcId="{021BCD1B-FEA2-4592-84EF-A4CE813EC067}" destId="{EB539E3E-3F09-4D07-999F-3DA0C94CBCF5}" srcOrd="8" destOrd="0" presId="urn:microsoft.com/office/officeart/2005/8/layout/vList5"/>
    <dgm:cxn modelId="{7A853509-800F-4B26-8ED0-614F26C989EA}" type="presParOf" srcId="{EB539E3E-3F09-4D07-999F-3DA0C94CBCF5}" destId="{137421B5-3610-4577-A283-2C159365E122}" srcOrd="0" destOrd="0" presId="urn:microsoft.com/office/officeart/2005/8/layout/vList5"/>
    <dgm:cxn modelId="{7158C371-8EB0-4510-BC1A-3DA361714CE0}" type="presParOf" srcId="{EB539E3E-3F09-4D07-999F-3DA0C94CBCF5}" destId="{A913BA52-C80D-4F38-92DE-41825D0DA763}" srcOrd="1" destOrd="0" presId="urn:microsoft.com/office/officeart/2005/8/layout/vList5"/>
    <dgm:cxn modelId="{273486F6-44B2-42B0-A7F0-BF8F5C38C5C5}" type="presParOf" srcId="{021BCD1B-FEA2-4592-84EF-A4CE813EC067}" destId="{3EC69FA7-8B20-4369-9B25-C45D0CD79D83}" srcOrd="9" destOrd="0" presId="urn:microsoft.com/office/officeart/2005/8/layout/vList5"/>
    <dgm:cxn modelId="{5EEFD674-9AE4-413E-8A4A-65C26C3FAD2E}" type="presParOf" srcId="{021BCD1B-FEA2-4592-84EF-A4CE813EC067}" destId="{BFA159E5-0572-4462-86C8-168ECD535317}" srcOrd="10" destOrd="0" presId="urn:microsoft.com/office/officeart/2005/8/layout/vList5"/>
    <dgm:cxn modelId="{E204634D-A46A-472D-95C2-3DB60C88E567}" type="presParOf" srcId="{BFA159E5-0572-4462-86C8-168ECD535317}" destId="{01B238A2-4906-41D4-81A2-8D7A28D8DC31}" srcOrd="0" destOrd="0" presId="urn:microsoft.com/office/officeart/2005/8/layout/vList5"/>
    <dgm:cxn modelId="{01B9F5A4-1545-4EAF-9C94-01DBD7A02465}" type="presParOf" srcId="{BFA159E5-0572-4462-86C8-168ECD535317}" destId="{852FC6B7-06EE-406B-96FB-BB77DBC7C4B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10EE9F-A00F-4299-BFF2-8BC1B9236791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ED1AC0FA-8BEF-44ED-B84A-861625204A8B}">
      <dgm:prSet phldrT="[Текст]" custT="1"/>
      <dgm:spPr/>
      <dgm:t>
        <a:bodyPr/>
        <a:lstStyle/>
        <a:p>
          <a:r>
            <a:rPr lang="ru-RU" sz="3000" b="1" smtClean="0"/>
            <a:t>619</a:t>
          </a:r>
          <a:endParaRPr lang="ru-RU" sz="3000" b="1" dirty="0"/>
        </a:p>
      </dgm:t>
    </dgm:pt>
    <dgm:pt modelId="{23B9BCCF-C796-4B7E-B661-F8EF26820C74}" type="parTrans" cxnId="{5689DCF0-3166-4B05-9A6B-5D1C3DC88CE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B9B1ED5A-A8A7-425D-878A-2316C0DBD658}" type="sibTrans" cxnId="{5689DCF0-3166-4B05-9A6B-5D1C3DC88CE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F89AF96-1A4B-4D4C-A50B-B10E5DC4B758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2">
                  <a:lumMod val="10000"/>
                </a:schemeClr>
              </a:solidFill>
            </a:rPr>
            <a:t>человек предложили помощь, в том числе гуманитарную</a:t>
          </a:r>
        </a:p>
      </dgm:t>
    </dgm:pt>
    <dgm:pt modelId="{E20D4EEB-A5E9-433F-A0D0-6271D35B70CD}" type="parTrans" cxnId="{6078B119-B873-47C8-B708-52932DF7DC7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CE9DAA28-2620-4D36-BD58-43C9B835A59D}" type="sibTrans" cxnId="{6078B119-B873-47C8-B708-52932DF7DC7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A6E63D10-ECF0-469B-9C76-26B75C7A1689}">
      <dgm:prSet phldrT="[Текст]" custT="1"/>
      <dgm:spPr/>
      <dgm:t>
        <a:bodyPr/>
        <a:lstStyle/>
        <a:p>
          <a:r>
            <a:rPr lang="ru-RU" sz="3000" b="1" smtClean="0"/>
            <a:t>47</a:t>
          </a:r>
          <a:endParaRPr lang="ru-RU" sz="3000" b="1" dirty="0"/>
        </a:p>
      </dgm:t>
    </dgm:pt>
    <dgm:pt modelId="{5134269E-0F12-4E3B-AE74-03EFF483165B}" type="parTrans" cxnId="{D99B7A82-9A9E-4A40-A4B4-92788A17B50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E6738238-225B-4B45-BC5A-382C51318E59}" type="sibTrans" cxnId="{D99B7A82-9A9E-4A40-A4B4-92788A17B50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9C1043A3-AEE9-4EA6-9B91-5F0E78B4448D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2">
                  <a:lumMod val="10000"/>
                </a:schemeClr>
              </a:solidFill>
            </a:rPr>
            <a:t>мини гумм конвоев собрано и отправлено вместе с «отпускниками» </a:t>
          </a:r>
        </a:p>
      </dgm:t>
    </dgm:pt>
    <dgm:pt modelId="{66C064BF-759A-44D9-8E05-6C707F9FA525}" type="parTrans" cxnId="{C8782213-88F7-461B-B888-52C5BF05A9E8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9284A679-E2C9-40ED-A658-8403F198BDB8}" type="sibTrans" cxnId="{C8782213-88F7-461B-B888-52C5BF05A9E8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FF308289-452E-4D8D-BEA7-F80E27C83FBB}">
      <dgm:prSet phldrT="[Текст]" custT="1"/>
      <dgm:spPr/>
      <dgm:t>
        <a:bodyPr/>
        <a:lstStyle/>
        <a:p>
          <a:r>
            <a:rPr lang="ru-RU" sz="3000" b="1" smtClean="0"/>
            <a:t>49</a:t>
          </a:r>
          <a:endParaRPr lang="ru-RU" sz="3000" b="1" dirty="0"/>
        </a:p>
      </dgm:t>
    </dgm:pt>
    <dgm:pt modelId="{4E8D3C21-A55D-472C-8575-94A16A558AE1}" type="parTrans" cxnId="{DA630BD7-097D-43CB-AC2A-4FBAA27097F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3151CE9D-D490-4756-B993-DD4E950C8204}" type="sibTrans" cxnId="{DA630BD7-097D-43CB-AC2A-4FBAA27097F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4DF7331-D4FB-4573-A38C-A17DEC7EDA96}">
      <dgm:prSet phldrT="[Текст]" custT="1"/>
      <dgm:spPr/>
      <dgm:t>
        <a:bodyPr/>
        <a:lstStyle/>
        <a:p>
          <a:r>
            <a:rPr lang="ru-RU" sz="2400" smtClean="0">
              <a:solidFill>
                <a:schemeClr val="bg2">
                  <a:lumMod val="10000"/>
                </a:schemeClr>
              </a:solidFill>
            </a:rPr>
            <a:t>мероприятия организовали с кол-ом участников более 300 в каждом</a:t>
          </a:r>
          <a:endParaRPr lang="ru-RU" sz="2400" dirty="0" smtClean="0">
            <a:solidFill>
              <a:schemeClr val="bg2">
                <a:lumMod val="10000"/>
              </a:schemeClr>
            </a:solidFill>
          </a:endParaRPr>
        </a:p>
      </dgm:t>
    </dgm:pt>
    <dgm:pt modelId="{8660E4A8-DDB7-4B35-B4F7-132A21EB194A}" type="parTrans" cxnId="{660F0D96-D217-47DC-B31A-BE2F6060D8CA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4BBAE2E-DD1B-49A1-8C8C-F60D355DB99B}" type="sibTrans" cxnId="{660F0D96-D217-47DC-B31A-BE2F6060D8CA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F42E83C5-AD3D-469C-9326-DB7A2A0E6F42}">
      <dgm:prSet phldrT="[Текст]" custT="1"/>
      <dgm:spPr/>
      <dgm:t>
        <a:bodyPr/>
        <a:lstStyle/>
        <a:p>
          <a:r>
            <a:rPr lang="ru-RU" sz="3000" b="1" smtClean="0"/>
            <a:t>56</a:t>
          </a:r>
          <a:endParaRPr lang="ru-RU" sz="3000" b="1" dirty="0"/>
        </a:p>
      </dgm:t>
    </dgm:pt>
    <dgm:pt modelId="{4E1E24DA-7EB7-4A5A-B240-A9631125FEEF}" type="parTrans" cxnId="{85F036D4-B13D-409D-AF24-302777EB0C15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001AAB2F-7704-40FB-8AB6-9F0C23DCC5C5}" type="sibTrans" cxnId="{85F036D4-B13D-409D-AF24-302777EB0C15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68986B01-61D2-47A7-97B9-CA17BF456A1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bg2">
                  <a:lumMod val="10000"/>
                </a:schemeClr>
              </a:solidFill>
            </a:rPr>
            <a:t>встреч за круглым столом с родственниками </a:t>
          </a:r>
        </a:p>
      </dgm:t>
    </dgm:pt>
    <dgm:pt modelId="{FE0C6838-6507-4B03-AD7F-C1BDD27D739E}" type="parTrans" cxnId="{B520CA1D-2FA5-49E9-9BD3-AF8A47EC8154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C084A723-E865-4121-AFEA-80336014EEAA}" type="sibTrans" cxnId="{B520CA1D-2FA5-49E9-9BD3-AF8A47EC8154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DB8788B0-E957-40CE-9CDF-863524C56FC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smtClean="0">
              <a:solidFill>
                <a:schemeClr val="bg2">
                  <a:lumMod val="10000"/>
                </a:schemeClr>
              </a:solidFill>
            </a:rPr>
            <a:t>встреч с участниками СВО, находящимися в отпуске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0831BAE7-3517-490C-A4B6-98519D6F8096}" type="parTrans" cxnId="{87FC0B1D-72C3-479C-BD4D-F442972AAB58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2AC93B2-CAD3-423F-B27D-1E050B9A4D71}" type="sibTrans" cxnId="{87FC0B1D-72C3-479C-BD4D-F442972AAB58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B6E2E658-3E48-448F-A3CA-C4CCB5BDD375}">
      <dgm:prSet phldrT="[Текст]" custT="1"/>
      <dgm:spPr/>
      <dgm:t>
        <a:bodyPr/>
        <a:lstStyle/>
        <a:p>
          <a:r>
            <a:rPr lang="ru-RU" sz="3000" b="1" smtClean="0"/>
            <a:t>9</a:t>
          </a:r>
          <a:endParaRPr lang="ru-RU" sz="3000" b="1" dirty="0"/>
        </a:p>
      </dgm:t>
    </dgm:pt>
    <dgm:pt modelId="{ECF31746-28D7-4E5E-B6A6-8A6FDAF5307A}" type="parTrans" cxnId="{35236052-6480-44A7-BBC6-31587127C65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3A416D78-2173-44F5-8208-039026561917}" type="sibTrans" cxnId="{35236052-6480-44A7-BBC6-31587127C65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30AC3490-E4DE-4EAC-A879-36615F9864F8}">
      <dgm:prSet phldrT="[Текст]" custT="1"/>
      <dgm:spPr/>
      <dgm:t>
        <a:bodyPr/>
        <a:lstStyle/>
        <a:p>
          <a:r>
            <a:rPr lang="ru-RU" sz="2400" smtClean="0">
              <a:solidFill>
                <a:schemeClr val="bg2">
                  <a:lumMod val="10000"/>
                </a:schemeClr>
              </a:solidFill>
            </a:rPr>
            <a:t>мероприятий, в которых приняли участие </a:t>
          </a:r>
          <a:endParaRPr lang="ru-RU" sz="2400" dirty="0" smtClean="0">
            <a:solidFill>
              <a:schemeClr val="bg2">
                <a:lumMod val="10000"/>
              </a:schemeClr>
            </a:solidFill>
          </a:endParaRPr>
        </a:p>
      </dgm:t>
    </dgm:pt>
    <dgm:pt modelId="{BF22CE39-219F-49D0-AFD9-DED35A8BC745}" type="parTrans" cxnId="{637F6D5C-F952-49A3-A678-91A0B461792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0D41D1CE-DDDB-440E-AF44-8B8C7DD7440A}" type="sibTrans" cxnId="{637F6D5C-F952-49A3-A678-91A0B461792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F323C74-F891-4544-B7FD-57D9751088F8}">
      <dgm:prSet phldrT="[Текст]" custT="1"/>
      <dgm:spPr/>
      <dgm:t>
        <a:bodyPr/>
        <a:lstStyle/>
        <a:p>
          <a:r>
            <a:rPr lang="ru-RU" sz="3000" b="1" smtClean="0"/>
            <a:t>28</a:t>
          </a:r>
          <a:endParaRPr lang="ru-RU" sz="3000" b="1" dirty="0"/>
        </a:p>
      </dgm:t>
    </dgm:pt>
    <dgm:pt modelId="{8D883628-3EFC-4C2A-B010-FEE8AB4B6722}" type="parTrans" cxnId="{1DB89197-70CC-4461-AF07-A0FDE0D9B5DD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A57DBDDE-6C56-48DB-941D-6B190B7007DC}" type="sibTrans" cxnId="{1DB89197-70CC-4461-AF07-A0FDE0D9B5DD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ED88AB27-E22B-4EB2-A0BD-B4DBB2126E8E}" type="pres">
      <dgm:prSet presAssocID="{7E10EE9F-A00F-4299-BFF2-8BC1B92367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FD92AA-798D-47A2-92C3-1B44DFFA1E15}" type="pres">
      <dgm:prSet presAssocID="{ED1AC0FA-8BEF-44ED-B84A-861625204A8B}" presName="linNode" presStyleCnt="0"/>
      <dgm:spPr/>
      <dgm:t>
        <a:bodyPr/>
        <a:lstStyle/>
        <a:p>
          <a:endParaRPr lang="ru-RU"/>
        </a:p>
      </dgm:t>
    </dgm:pt>
    <dgm:pt modelId="{E0565A95-AF70-4A79-84F4-BACCF5E04BA4}" type="pres">
      <dgm:prSet presAssocID="{ED1AC0FA-8BEF-44ED-B84A-861625204A8B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35E1E-BB08-410E-93BB-1DA6C0AF0044}" type="pres">
      <dgm:prSet presAssocID="{ED1AC0FA-8BEF-44ED-B84A-861625204A8B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00AB0-CCFD-4AF7-8025-CFDB59D093B4}" type="pres">
      <dgm:prSet presAssocID="{B9B1ED5A-A8A7-425D-878A-2316C0DBD658}" presName="sp" presStyleCnt="0"/>
      <dgm:spPr/>
      <dgm:t>
        <a:bodyPr/>
        <a:lstStyle/>
        <a:p>
          <a:endParaRPr lang="ru-RU"/>
        </a:p>
      </dgm:t>
    </dgm:pt>
    <dgm:pt modelId="{724078D1-4601-4450-80CD-6FF871BB42B4}" type="pres">
      <dgm:prSet presAssocID="{A6E63D10-ECF0-469B-9C76-26B75C7A1689}" presName="linNode" presStyleCnt="0"/>
      <dgm:spPr/>
      <dgm:t>
        <a:bodyPr/>
        <a:lstStyle/>
        <a:p>
          <a:endParaRPr lang="ru-RU"/>
        </a:p>
      </dgm:t>
    </dgm:pt>
    <dgm:pt modelId="{0C2836B8-5278-486B-BCDB-D05A325E083A}" type="pres">
      <dgm:prSet presAssocID="{A6E63D10-ECF0-469B-9C76-26B75C7A1689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B7F46-09AE-4F7A-A440-922C52CE8E55}" type="pres">
      <dgm:prSet presAssocID="{A6E63D10-ECF0-469B-9C76-26B75C7A1689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8090E-16AD-4BE4-9F5A-6DF7340650D3}" type="pres">
      <dgm:prSet presAssocID="{E6738238-225B-4B45-BC5A-382C51318E59}" presName="sp" presStyleCnt="0"/>
      <dgm:spPr/>
      <dgm:t>
        <a:bodyPr/>
        <a:lstStyle/>
        <a:p>
          <a:endParaRPr lang="ru-RU"/>
        </a:p>
      </dgm:t>
    </dgm:pt>
    <dgm:pt modelId="{65F7CC3D-4FB6-4441-A4F7-12E68B5DEA73}" type="pres">
      <dgm:prSet presAssocID="{FF308289-452E-4D8D-BEA7-F80E27C83FBB}" presName="linNode" presStyleCnt="0"/>
      <dgm:spPr/>
      <dgm:t>
        <a:bodyPr/>
        <a:lstStyle/>
        <a:p>
          <a:endParaRPr lang="ru-RU"/>
        </a:p>
      </dgm:t>
    </dgm:pt>
    <dgm:pt modelId="{3F2C7832-334E-4382-BDA1-CD6457CBFCCB}" type="pres">
      <dgm:prSet presAssocID="{FF308289-452E-4D8D-BEA7-F80E27C83FBB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93FE9-B74B-4FBB-9A92-2A200B5EC5A0}" type="pres">
      <dgm:prSet presAssocID="{FF308289-452E-4D8D-BEA7-F80E27C83FBB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D731F-BE87-42D1-8188-F92D11682EA9}" type="pres">
      <dgm:prSet presAssocID="{3151CE9D-D490-4756-B993-DD4E950C8204}" presName="sp" presStyleCnt="0"/>
      <dgm:spPr/>
      <dgm:t>
        <a:bodyPr/>
        <a:lstStyle/>
        <a:p>
          <a:endParaRPr lang="ru-RU"/>
        </a:p>
      </dgm:t>
    </dgm:pt>
    <dgm:pt modelId="{7E615653-D08A-47F6-AE93-513FF577E81B}" type="pres">
      <dgm:prSet presAssocID="{F42E83C5-AD3D-469C-9326-DB7A2A0E6F42}" presName="linNode" presStyleCnt="0"/>
      <dgm:spPr/>
      <dgm:t>
        <a:bodyPr/>
        <a:lstStyle/>
        <a:p>
          <a:endParaRPr lang="ru-RU"/>
        </a:p>
      </dgm:t>
    </dgm:pt>
    <dgm:pt modelId="{71C9D75B-22C9-4B62-8EAB-25E9855EEA7B}" type="pres">
      <dgm:prSet presAssocID="{F42E83C5-AD3D-469C-9326-DB7A2A0E6F4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4B84A-67DF-43AA-BB83-5705B00C0F35}" type="pres">
      <dgm:prSet presAssocID="{F42E83C5-AD3D-469C-9326-DB7A2A0E6F4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F4040-9A37-4A4D-B9E0-2EB7481839B8}" type="pres">
      <dgm:prSet presAssocID="{001AAB2F-7704-40FB-8AB6-9F0C23DCC5C5}" presName="sp" presStyleCnt="0"/>
      <dgm:spPr/>
      <dgm:t>
        <a:bodyPr/>
        <a:lstStyle/>
        <a:p>
          <a:endParaRPr lang="ru-RU"/>
        </a:p>
      </dgm:t>
    </dgm:pt>
    <dgm:pt modelId="{463282C1-2050-4223-A963-E4D174D5EE5F}" type="pres">
      <dgm:prSet presAssocID="{B6E2E658-3E48-448F-A3CA-C4CCB5BDD375}" presName="linNode" presStyleCnt="0"/>
      <dgm:spPr/>
      <dgm:t>
        <a:bodyPr/>
        <a:lstStyle/>
        <a:p>
          <a:endParaRPr lang="ru-RU"/>
        </a:p>
      </dgm:t>
    </dgm:pt>
    <dgm:pt modelId="{65DD2A3C-5E04-4BCA-B1C8-BFA0979334A7}" type="pres">
      <dgm:prSet presAssocID="{B6E2E658-3E48-448F-A3CA-C4CCB5BDD375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D2511-798B-4A0F-9CDF-ACD8A5F85FA4}" type="pres">
      <dgm:prSet presAssocID="{B6E2E658-3E48-448F-A3CA-C4CCB5BDD375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DE075-7080-49FF-A0BC-12622E8A77BA}" type="pres">
      <dgm:prSet presAssocID="{3A416D78-2173-44F5-8208-039026561917}" presName="sp" presStyleCnt="0"/>
      <dgm:spPr/>
      <dgm:t>
        <a:bodyPr/>
        <a:lstStyle/>
        <a:p>
          <a:endParaRPr lang="ru-RU"/>
        </a:p>
      </dgm:t>
    </dgm:pt>
    <dgm:pt modelId="{766E3721-2077-424F-915E-986EB0DD3221}" type="pres">
      <dgm:prSet presAssocID="{8F323C74-F891-4544-B7FD-57D9751088F8}" presName="linNode" presStyleCnt="0"/>
      <dgm:spPr/>
      <dgm:t>
        <a:bodyPr/>
        <a:lstStyle/>
        <a:p>
          <a:endParaRPr lang="ru-RU"/>
        </a:p>
      </dgm:t>
    </dgm:pt>
    <dgm:pt modelId="{76DCF47E-2603-4E67-B287-5237645230FE}" type="pres">
      <dgm:prSet presAssocID="{8F323C74-F891-4544-B7FD-57D9751088F8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A144D-8EE3-40BC-8BC2-FCCA5CDD3A56}" type="pres">
      <dgm:prSet presAssocID="{8F323C74-F891-4544-B7FD-57D9751088F8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782213-88F7-461B-B888-52C5BF05A9E8}" srcId="{A6E63D10-ECF0-469B-9C76-26B75C7A1689}" destId="{9C1043A3-AEE9-4EA6-9B91-5F0E78B4448D}" srcOrd="0" destOrd="0" parTransId="{66C064BF-759A-44D9-8E05-6C707F9FA525}" sibTransId="{9284A679-E2C9-40ED-A658-8403F198BDB8}"/>
    <dgm:cxn modelId="{D99B7A82-9A9E-4A40-A4B4-92788A17B50C}" srcId="{7E10EE9F-A00F-4299-BFF2-8BC1B9236791}" destId="{A6E63D10-ECF0-469B-9C76-26B75C7A1689}" srcOrd="1" destOrd="0" parTransId="{5134269E-0F12-4E3B-AE74-03EFF483165B}" sibTransId="{E6738238-225B-4B45-BC5A-382C51318E59}"/>
    <dgm:cxn modelId="{660F0D96-D217-47DC-B31A-BE2F6060D8CA}" srcId="{B6E2E658-3E48-448F-A3CA-C4CCB5BDD375}" destId="{54DF7331-D4FB-4573-A38C-A17DEC7EDA96}" srcOrd="0" destOrd="0" parTransId="{8660E4A8-DDB7-4B35-B4F7-132A21EB194A}" sibTransId="{54BBAE2E-DD1B-49A1-8C8C-F60D355DB99B}"/>
    <dgm:cxn modelId="{5083DE8B-5432-4270-B152-F0762CE715AE}" type="presOf" srcId="{8F323C74-F891-4544-B7FD-57D9751088F8}" destId="{76DCF47E-2603-4E67-B287-5237645230FE}" srcOrd="0" destOrd="0" presId="urn:microsoft.com/office/officeart/2005/8/layout/vList5"/>
    <dgm:cxn modelId="{95AE639A-C10B-4553-B266-BC22A4738908}" type="presOf" srcId="{54DF7331-D4FB-4573-A38C-A17DEC7EDA96}" destId="{1A8D2511-798B-4A0F-9CDF-ACD8A5F85FA4}" srcOrd="0" destOrd="0" presId="urn:microsoft.com/office/officeart/2005/8/layout/vList5"/>
    <dgm:cxn modelId="{10D4A9F6-C3F5-4867-9C0C-68A08E806EFA}" type="presOf" srcId="{A6E63D10-ECF0-469B-9C76-26B75C7A1689}" destId="{0C2836B8-5278-486B-BCDB-D05A325E083A}" srcOrd="0" destOrd="0" presId="urn:microsoft.com/office/officeart/2005/8/layout/vList5"/>
    <dgm:cxn modelId="{637F6D5C-F952-49A3-A678-91A0B4617920}" srcId="{8F323C74-F891-4544-B7FD-57D9751088F8}" destId="{30AC3490-E4DE-4EAC-A879-36615F9864F8}" srcOrd="0" destOrd="0" parTransId="{BF22CE39-219F-49D0-AFD9-DED35A8BC745}" sibTransId="{0D41D1CE-DDDB-440E-AF44-8B8C7DD7440A}"/>
    <dgm:cxn modelId="{37CD0A19-CB30-4790-A1ED-097F5516570D}" type="presOf" srcId="{FF308289-452E-4D8D-BEA7-F80E27C83FBB}" destId="{3F2C7832-334E-4382-BDA1-CD6457CBFCCB}" srcOrd="0" destOrd="0" presId="urn:microsoft.com/office/officeart/2005/8/layout/vList5"/>
    <dgm:cxn modelId="{B520CA1D-2FA5-49E9-9BD3-AF8A47EC8154}" srcId="{FF308289-452E-4D8D-BEA7-F80E27C83FBB}" destId="{68986B01-61D2-47A7-97B9-CA17BF456A15}" srcOrd="0" destOrd="0" parTransId="{FE0C6838-6507-4B03-AD7F-C1BDD27D739E}" sibTransId="{C084A723-E865-4121-AFEA-80336014EEAA}"/>
    <dgm:cxn modelId="{1DB89197-70CC-4461-AF07-A0FDE0D9B5DD}" srcId="{7E10EE9F-A00F-4299-BFF2-8BC1B9236791}" destId="{8F323C74-F891-4544-B7FD-57D9751088F8}" srcOrd="5" destOrd="0" parTransId="{8D883628-3EFC-4C2A-B010-FEE8AB4B6722}" sibTransId="{A57DBDDE-6C56-48DB-941D-6B190B7007DC}"/>
    <dgm:cxn modelId="{3F793D3F-7932-4AD1-A9E8-1DD9AEA8991B}" type="presOf" srcId="{7E10EE9F-A00F-4299-BFF2-8BC1B9236791}" destId="{ED88AB27-E22B-4EB2-A0BD-B4DBB2126E8E}" srcOrd="0" destOrd="0" presId="urn:microsoft.com/office/officeart/2005/8/layout/vList5"/>
    <dgm:cxn modelId="{5689DCF0-3166-4B05-9A6B-5D1C3DC88CE7}" srcId="{7E10EE9F-A00F-4299-BFF2-8BC1B9236791}" destId="{ED1AC0FA-8BEF-44ED-B84A-861625204A8B}" srcOrd="0" destOrd="0" parTransId="{23B9BCCF-C796-4B7E-B661-F8EF26820C74}" sibTransId="{B9B1ED5A-A8A7-425D-878A-2316C0DBD658}"/>
    <dgm:cxn modelId="{8219F31F-FE9A-4339-83D0-E42689706E72}" type="presOf" srcId="{DB8788B0-E957-40CE-9CDF-863524C56FC6}" destId="{8914B84A-67DF-43AA-BB83-5705B00C0F35}" srcOrd="0" destOrd="0" presId="urn:microsoft.com/office/officeart/2005/8/layout/vList5"/>
    <dgm:cxn modelId="{9C7DCDEF-277F-48D0-B95B-96A1E9EEE576}" type="presOf" srcId="{F42E83C5-AD3D-469C-9326-DB7A2A0E6F42}" destId="{71C9D75B-22C9-4B62-8EAB-25E9855EEA7B}" srcOrd="0" destOrd="0" presId="urn:microsoft.com/office/officeart/2005/8/layout/vList5"/>
    <dgm:cxn modelId="{35236052-6480-44A7-BBC6-31587127C659}" srcId="{7E10EE9F-A00F-4299-BFF2-8BC1B9236791}" destId="{B6E2E658-3E48-448F-A3CA-C4CCB5BDD375}" srcOrd="4" destOrd="0" parTransId="{ECF31746-28D7-4E5E-B6A6-8A6FDAF5307A}" sibTransId="{3A416D78-2173-44F5-8208-039026561917}"/>
    <dgm:cxn modelId="{7BBC417E-8472-44C6-B1AB-9693583F84E8}" type="presOf" srcId="{30AC3490-E4DE-4EAC-A879-36615F9864F8}" destId="{F81A144D-8EE3-40BC-8BC2-FCCA5CDD3A56}" srcOrd="0" destOrd="0" presId="urn:microsoft.com/office/officeart/2005/8/layout/vList5"/>
    <dgm:cxn modelId="{7F8B990A-9B8F-4ACE-A3EC-831CF2AD9E17}" type="presOf" srcId="{B6E2E658-3E48-448F-A3CA-C4CCB5BDD375}" destId="{65DD2A3C-5E04-4BCA-B1C8-BFA0979334A7}" srcOrd="0" destOrd="0" presId="urn:microsoft.com/office/officeart/2005/8/layout/vList5"/>
    <dgm:cxn modelId="{87FC0B1D-72C3-479C-BD4D-F442972AAB58}" srcId="{F42E83C5-AD3D-469C-9326-DB7A2A0E6F42}" destId="{DB8788B0-E957-40CE-9CDF-863524C56FC6}" srcOrd="0" destOrd="0" parTransId="{0831BAE7-3517-490C-A4B6-98519D6F8096}" sibTransId="{82AC93B2-CAD3-423F-B27D-1E050B9A4D71}"/>
    <dgm:cxn modelId="{433048FD-B209-4968-8538-D5DD535E5BCF}" type="presOf" srcId="{8F89AF96-1A4B-4D4C-A50B-B10E5DC4B758}" destId="{EFE35E1E-BB08-410E-93BB-1DA6C0AF0044}" srcOrd="0" destOrd="0" presId="urn:microsoft.com/office/officeart/2005/8/layout/vList5"/>
    <dgm:cxn modelId="{DA630BD7-097D-43CB-AC2A-4FBAA27097F7}" srcId="{7E10EE9F-A00F-4299-BFF2-8BC1B9236791}" destId="{FF308289-452E-4D8D-BEA7-F80E27C83FBB}" srcOrd="2" destOrd="0" parTransId="{4E8D3C21-A55D-472C-8575-94A16A558AE1}" sibTransId="{3151CE9D-D490-4756-B993-DD4E950C8204}"/>
    <dgm:cxn modelId="{3D89FC92-92B8-4EC2-A87A-15EF508B1048}" type="presOf" srcId="{68986B01-61D2-47A7-97B9-CA17BF456A15}" destId="{0CE93FE9-B74B-4FBB-9A92-2A200B5EC5A0}" srcOrd="0" destOrd="0" presId="urn:microsoft.com/office/officeart/2005/8/layout/vList5"/>
    <dgm:cxn modelId="{C6D30C6F-FC24-4C71-A5B8-F27F3ADE25F7}" type="presOf" srcId="{9C1043A3-AEE9-4EA6-9B91-5F0E78B4448D}" destId="{FD9B7F46-09AE-4F7A-A440-922C52CE8E55}" srcOrd="0" destOrd="0" presId="urn:microsoft.com/office/officeart/2005/8/layout/vList5"/>
    <dgm:cxn modelId="{85F036D4-B13D-409D-AF24-302777EB0C15}" srcId="{7E10EE9F-A00F-4299-BFF2-8BC1B9236791}" destId="{F42E83C5-AD3D-469C-9326-DB7A2A0E6F42}" srcOrd="3" destOrd="0" parTransId="{4E1E24DA-7EB7-4A5A-B240-A9631125FEEF}" sibTransId="{001AAB2F-7704-40FB-8AB6-9F0C23DCC5C5}"/>
    <dgm:cxn modelId="{6078B119-B873-47C8-B708-52932DF7DC7C}" srcId="{ED1AC0FA-8BEF-44ED-B84A-861625204A8B}" destId="{8F89AF96-1A4B-4D4C-A50B-B10E5DC4B758}" srcOrd="0" destOrd="0" parTransId="{E20D4EEB-A5E9-433F-A0D0-6271D35B70CD}" sibTransId="{CE9DAA28-2620-4D36-BD58-43C9B835A59D}"/>
    <dgm:cxn modelId="{BB4711AC-27B7-4D4F-BFF6-0A80DFAD78A2}" type="presOf" srcId="{ED1AC0FA-8BEF-44ED-B84A-861625204A8B}" destId="{E0565A95-AF70-4A79-84F4-BACCF5E04BA4}" srcOrd="0" destOrd="0" presId="urn:microsoft.com/office/officeart/2005/8/layout/vList5"/>
    <dgm:cxn modelId="{1EB16091-A046-49EC-85C3-E4741B4326B1}" type="presParOf" srcId="{ED88AB27-E22B-4EB2-A0BD-B4DBB2126E8E}" destId="{2EFD92AA-798D-47A2-92C3-1B44DFFA1E15}" srcOrd="0" destOrd="0" presId="urn:microsoft.com/office/officeart/2005/8/layout/vList5"/>
    <dgm:cxn modelId="{C32BA9A9-DA1C-428E-B62D-C92BBD2F3D91}" type="presParOf" srcId="{2EFD92AA-798D-47A2-92C3-1B44DFFA1E15}" destId="{E0565A95-AF70-4A79-84F4-BACCF5E04BA4}" srcOrd="0" destOrd="0" presId="urn:microsoft.com/office/officeart/2005/8/layout/vList5"/>
    <dgm:cxn modelId="{93D084CF-B4FF-4A8E-9847-931BB85CFE26}" type="presParOf" srcId="{2EFD92AA-798D-47A2-92C3-1B44DFFA1E15}" destId="{EFE35E1E-BB08-410E-93BB-1DA6C0AF0044}" srcOrd="1" destOrd="0" presId="urn:microsoft.com/office/officeart/2005/8/layout/vList5"/>
    <dgm:cxn modelId="{CD3F826F-38FF-43FE-8916-FD93E2E76035}" type="presParOf" srcId="{ED88AB27-E22B-4EB2-A0BD-B4DBB2126E8E}" destId="{BA200AB0-CCFD-4AF7-8025-CFDB59D093B4}" srcOrd="1" destOrd="0" presId="urn:microsoft.com/office/officeart/2005/8/layout/vList5"/>
    <dgm:cxn modelId="{5634168E-5EC1-48F9-BAB7-647CAF2FCA23}" type="presParOf" srcId="{ED88AB27-E22B-4EB2-A0BD-B4DBB2126E8E}" destId="{724078D1-4601-4450-80CD-6FF871BB42B4}" srcOrd="2" destOrd="0" presId="urn:microsoft.com/office/officeart/2005/8/layout/vList5"/>
    <dgm:cxn modelId="{A6BBD0D3-D04B-4FF9-A34F-6A8F16AC4682}" type="presParOf" srcId="{724078D1-4601-4450-80CD-6FF871BB42B4}" destId="{0C2836B8-5278-486B-BCDB-D05A325E083A}" srcOrd="0" destOrd="0" presId="urn:microsoft.com/office/officeart/2005/8/layout/vList5"/>
    <dgm:cxn modelId="{2CBBA478-4642-4A38-9547-7E34465F4970}" type="presParOf" srcId="{724078D1-4601-4450-80CD-6FF871BB42B4}" destId="{FD9B7F46-09AE-4F7A-A440-922C52CE8E55}" srcOrd="1" destOrd="0" presId="urn:microsoft.com/office/officeart/2005/8/layout/vList5"/>
    <dgm:cxn modelId="{E1152A61-FE78-4342-AD80-6EFA016C5ADD}" type="presParOf" srcId="{ED88AB27-E22B-4EB2-A0BD-B4DBB2126E8E}" destId="{1BD8090E-16AD-4BE4-9F5A-6DF7340650D3}" srcOrd="3" destOrd="0" presId="urn:microsoft.com/office/officeart/2005/8/layout/vList5"/>
    <dgm:cxn modelId="{7FACF299-B3C1-4CE6-809E-5029249C3E9C}" type="presParOf" srcId="{ED88AB27-E22B-4EB2-A0BD-B4DBB2126E8E}" destId="{65F7CC3D-4FB6-4441-A4F7-12E68B5DEA73}" srcOrd="4" destOrd="0" presId="urn:microsoft.com/office/officeart/2005/8/layout/vList5"/>
    <dgm:cxn modelId="{E2341D53-0E19-42C3-ADC2-9D8A4770539E}" type="presParOf" srcId="{65F7CC3D-4FB6-4441-A4F7-12E68B5DEA73}" destId="{3F2C7832-334E-4382-BDA1-CD6457CBFCCB}" srcOrd="0" destOrd="0" presId="urn:microsoft.com/office/officeart/2005/8/layout/vList5"/>
    <dgm:cxn modelId="{F87F47AB-1D71-4981-97E4-1F21E0008257}" type="presParOf" srcId="{65F7CC3D-4FB6-4441-A4F7-12E68B5DEA73}" destId="{0CE93FE9-B74B-4FBB-9A92-2A200B5EC5A0}" srcOrd="1" destOrd="0" presId="urn:microsoft.com/office/officeart/2005/8/layout/vList5"/>
    <dgm:cxn modelId="{2E07A985-8648-42AD-93EB-E7FE5445ED75}" type="presParOf" srcId="{ED88AB27-E22B-4EB2-A0BD-B4DBB2126E8E}" destId="{3FFD731F-BE87-42D1-8188-F92D11682EA9}" srcOrd="5" destOrd="0" presId="urn:microsoft.com/office/officeart/2005/8/layout/vList5"/>
    <dgm:cxn modelId="{7D39FA2F-4E24-4D92-9595-FE09E052095C}" type="presParOf" srcId="{ED88AB27-E22B-4EB2-A0BD-B4DBB2126E8E}" destId="{7E615653-D08A-47F6-AE93-513FF577E81B}" srcOrd="6" destOrd="0" presId="urn:microsoft.com/office/officeart/2005/8/layout/vList5"/>
    <dgm:cxn modelId="{80415ACC-45DD-4A35-9F58-09BDA9A1D0E9}" type="presParOf" srcId="{7E615653-D08A-47F6-AE93-513FF577E81B}" destId="{71C9D75B-22C9-4B62-8EAB-25E9855EEA7B}" srcOrd="0" destOrd="0" presId="urn:microsoft.com/office/officeart/2005/8/layout/vList5"/>
    <dgm:cxn modelId="{43357D19-EBBB-41D5-AF9A-54E6EA9B995C}" type="presParOf" srcId="{7E615653-D08A-47F6-AE93-513FF577E81B}" destId="{8914B84A-67DF-43AA-BB83-5705B00C0F35}" srcOrd="1" destOrd="0" presId="urn:microsoft.com/office/officeart/2005/8/layout/vList5"/>
    <dgm:cxn modelId="{24260D9E-5678-426B-86E8-F4D5835C119F}" type="presParOf" srcId="{ED88AB27-E22B-4EB2-A0BD-B4DBB2126E8E}" destId="{D99F4040-9A37-4A4D-B9E0-2EB7481839B8}" srcOrd="7" destOrd="0" presId="urn:microsoft.com/office/officeart/2005/8/layout/vList5"/>
    <dgm:cxn modelId="{266A30DD-5F20-4629-9C0A-036C5E9B82A6}" type="presParOf" srcId="{ED88AB27-E22B-4EB2-A0BD-B4DBB2126E8E}" destId="{463282C1-2050-4223-A963-E4D174D5EE5F}" srcOrd="8" destOrd="0" presId="urn:microsoft.com/office/officeart/2005/8/layout/vList5"/>
    <dgm:cxn modelId="{A8F30A00-B25D-4F8B-887C-A40D5B46DC69}" type="presParOf" srcId="{463282C1-2050-4223-A963-E4D174D5EE5F}" destId="{65DD2A3C-5E04-4BCA-B1C8-BFA0979334A7}" srcOrd="0" destOrd="0" presId="urn:microsoft.com/office/officeart/2005/8/layout/vList5"/>
    <dgm:cxn modelId="{AB40832B-CFC1-41E4-8A1B-0266D52D545D}" type="presParOf" srcId="{463282C1-2050-4223-A963-E4D174D5EE5F}" destId="{1A8D2511-798B-4A0F-9CDF-ACD8A5F85FA4}" srcOrd="1" destOrd="0" presId="urn:microsoft.com/office/officeart/2005/8/layout/vList5"/>
    <dgm:cxn modelId="{397CDA44-1878-4B38-8575-7CD5EAF1C67C}" type="presParOf" srcId="{ED88AB27-E22B-4EB2-A0BD-B4DBB2126E8E}" destId="{7DBDE075-7080-49FF-A0BC-12622E8A77BA}" srcOrd="9" destOrd="0" presId="urn:microsoft.com/office/officeart/2005/8/layout/vList5"/>
    <dgm:cxn modelId="{127FB45C-18BD-40FA-9952-67B6B5BB513C}" type="presParOf" srcId="{ED88AB27-E22B-4EB2-A0BD-B4DBB2126E8E}" destId="{766E3721-2077-424F-915E-986EB0DD3221}" srcOrd="10" destOrd="0" presId="urn:microsoft.com/office/officeart/2005/8/layout/vList5"/>
    <dgm:cxn modelId="{8BA8BC80-5529-4F6A-96F5-5BF92E4A037C}" type="presParOf" srcId="{766E3721-2077-424F-915E-986EB0DD3221}" destId="{76DCF47E-2603-4E67-B287-5237645230FE}" srcOrd="0" destOrd="0" presId="urn:microsoft.com/office/officeart/2005/8/layout/vList5"/>
    <dgm:cxn modelId="{A1013190-5F70-4CC1-90AC-1D28966E2219}" type="presParOf" srcId="{766E3721-2077-424F-915E-986EB0DD3221}" destId="{F81A144D-8EE3-40BC-8BC2-FCCA5CDD3A5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59FA04-1DAB-4132-B84A-AF23399C7A55}">
      <dsp:nvSpPr>
        <dsp:cNvPr id="0" name=""/>
        <dsp:cNvSpPr/>
      </dsp:nvSpPr>
      <dsp:spPr>
        <a:xfrm rot="5400000">
          <a:off x="7764071" y="-3349759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bg2">
                  <a:lumMod val="10000"/>
                </a:schemeClr>
              </a:solidFill>
            </a:rPr>
            <a:t>Поступило обращений </a:t>
          </a:r>
        </a:p>
      </dsp:txBody>
      <dsp:txXfrm rot="5400000">
        <a:off x="7764071" y="-3349759"/>
        <a:ext cx="775599" cy="7672349"/>
      </dsp:txXfrm>
    </dsp:sp>
    <dsp:sp modelId="{1ED240DB-0B2C-47E2-B4CB-BBB92B2F093F}">
      <dsp:nvSpPr>
        <dsp:cNvPr id="0" name=""/>
        <dsp:cNvSpPr/>
      </dsp:nvSpPr>
      <dsp:spPr>
        <a:xfrm>
          <a:off x="0" y="1665"/>
          <a:ext cx="4315696" cy="96949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4256</a:t>
          </a:r>
          <a:endParaRPr lang="ru-RU" sz="3000" b="1" kern="1200" dirty="0"/>
        </a:p>
      </dsp:txBody>
      <dsp:txXfrm>
        <a:off x="0" y="1665"/>
        <a:ext cx="4315696" cy="969499"/>
      </dsp:txXfrm>
    </dsp:sp>
    <dsp:sp modelId="{83DDACD4-266A-4E0A-A38E-BBA7171CCEB2}">
      <dsp:nvSpPr>
        <dsp:cNvPr id="0" name=""/>
        <dsp:cNvSpPr/>
      </dsp:nvSpPr>
      <dsp:spPr>
        <a:xfrm rot="5400000">
          <a:off x="7764071" y="-2331784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solidFill>
                <a:schemeClr val="bg2">
                  <a:lumMod val="10000"/>
                </a:schemeClr>
              </a:solidFill>
            </a:rPr>
            <a:t>Консультаций психолога</a:t>
          </a:r>
          <a:endParaRPr lang="ru-RU" sz="2400" kern="1200" dirty="0" smtClean="0">
            <a:solidFill>
              <a:schemeClr val="bg2">
                <a:lumMod val="10000"/>
              </a:schemeClr>
            </a:solidFill>
          </a:endParaRPr>
        </a:p>
      </dsp:txBody>
      <dsp:txXfrm rot="5400000">
        <a:off x="7764071" y="-2331784"/>
        <a:ext cx="775599" cy="7672349"/>
      </dsp:txXfrm>
    </dsp:sp>
    <dsp:sp modelId="{F8D81851-486F-4F02-80EA-2C3606514AE1}">
      <dsp:nvSpPr>
        <dsp:cNvPr id="0" name=""/>
        <dsp:cNvSpPr/>
      </dsp:nvSpPr>
      <dsp:spPr>
        <a:xfrm>
          <a:off x="0" y="1019640"/>
          <a:ext cx="4315696" cy="96949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973</a:t>
          </a:r>
          <a:endParaRPr lang="ru-RU" sz="3000" b="1" kern="1200" dirty="0"/>
        </a:p>
      </dsp:txBody>
      <dsp:txXfrm>
        <a:off x="0" y="1019640"/>
        <a:ext cx="4315696" cy="969499"/>
      </dsp:txXfrm>
    </dsp:sp>
    <dsp:sp modelId="{A9832652-9B75-4CFE-9D73-F5039F2FE919}">
      <dsp:nvSpPr>
        <dsp:cNvPr id="0" name=""/>
        <dsp:cNvSpPr/>
      </dsp:nvSpPr>
      <dsp:spPr>
        <a:xfrm rot="5400000">
          <a:off x="7764071" y="-1313809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400" kern="1200" smtClean="0">
              <a:solidFill>
                <a:schemeClr val="bg2">
                  <a:lumMod val="10000"/>
                </a:schemeClr>
              </a:solidFill>
            </a:rPr>
            <a:t> Консультации юриста</a:t>
          </a:r>
          <a:endParaRPr lang="ru-RU" sz="2400" kern="1200" dirty="0" smtClean="0">
            <a:solidFill>
              <a:schemeClr val="bg2">
                <a:lumMod val="10000"/>
              </a:schemeClr>
            </a:solidFill>
          </a:endParaRPr>
        </a:p>
      </dsp:txBody>
      <dsp:txXfrm rot="5400000">
        <a:off x="7764071" y="-1313809"/>
        <a:ext cx="775599" cy="7672349"/>
      </dsp:txXfrm>
    </dsp:sp>
    <dsp:sp modelId="{C4F41B59-65B1-402C-8905-C6875DEC3BB6}">
      <dsp:nvSpPr>
        <dsp:cNvPr id="0" name=""/>
        <dsp:cNvSpPr/>
      </dsp:nvSpPr>
      <dsp:spPr>
        <a:xfrm>
          <a:off x="0" y="2037615"/>
          <a:ext cx="4315696" cy="96949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361</a:t>
          </a:r>
          <a:endParaRPr lang="ru-RU" sz="3000" b="1" kern="1200" dirty="0"/>
        </a:p>
      </dsp:txBody>
      <dsp:txXfrm>
        <a:off x="0" y="2037615"/>
        <a:ext cx="4315696" cy="969499"/>
      </dsp:txXfrm>
    </dsp:sp>
    <dsp:sp modelId="{798DAB37-DC01-46EC-966F-900DC9F22426}">
      <dsp:nvSpPr>
        <dsp:cNvPr id="0" name=""/>
        <dsp:cNvSpPr/>
      </dsp:nvSpPr>
      <dsp:spPr>
        <a:xfrm rot="5400000">
          <a:off x="7764071" y="-295834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solidFill>
                <a:schemeClr val="bg2">
                  <a:lumMod val="10000"/>
                </a:schemeClr>
              </a:solidFill>
            </a:rPr>
            <a:t>Консультаций врача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5400000">
        <a:off x="7764071" y="-295834"/>
        <a:ext cx="775599" cy="7672349"/>
      </dsp:txXfrm>
    </dsp:sp>
    <dsp:sp modelId="{8B6A4D8C-D990-4A53-BBF8-BD99D875C28C}">
      <dsp:nvSpPr>
        <dsp:cNvPr id="0" name=""/>
        <dsp:cNvSpPr/>
      </dsp:nvSpPr>
      <dsp:spPr>
        <a:xfrm>
          <a:off x="0" y="3055589"/>
          <a:ext cx="4315696" cy="96949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297</a:t>
          </a:r>
          <a:endParaRPr lang="ru-RU" sz="3000" b="1" kern="1200" dirty="0"/>
        </a:p>
      </dsp:txBody>
      <dsp:txXfrm>
        <a:off x="0" y="3055589"/>
        <a:ext cx="4315696" cy="969499"/>
      </dsp:txXfrm>
    </dsp:sp>
    <dsp:sp modelId="{A913BA52-C80D-4F38-92DE-41825D0DA763}">
      <dsp:nvSpPr>
        <dsp:cNvPr id="0" name=""/>
        <dsp:cNvSpPr/>
      </dsp:nvSpPr>
      <dsp:spPr>
        <a:xfrm rot="5400000">
          <a:off x="7764071" y="722140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solidFill>
                <a:schemeClr val="bg2">
                  <a:lumMod val="10000"/>
                </a:schemeClr>
              </a:solidFill>
            </a:rPr>
            <a:t>Человек получили билеты на концерты и представления</a:t>
          </a:r>
          <a:endParaRPr lang="ru-RU" sz="2400" kern="1200" dirty="0" smtClean="0">
            <a:solidFill>
              <a:schemeClr val="bg2">
                <a:lumMod val="10000"/>
              </a:schemeClr>
            </a:solidFill>
          </a:endParaRPr>
        </a:p>
      </dsp:txBody>
      <dsp:txXfrm rot="5400000">
        <a:off x="7764071" y="722140"/>
        <a:ext cx="775599" cy="7672349"/>
      </dsp:txXfrm>
    </dsp:sp>
    <dsp:sp modelId="{137421B5-3610-4577-A283-2C159365E122}">
      <dsp:nvSpPr>
        <dsp:cNvPr id="0" name=""/>
        <dsp:cNvSpPr/>
      </dsp:nvSpPr>
      <dsp:spPr>
        <a:xfrm>
          <a:off x="0" y="4073564"/>
          <a:ext cx="4315696" cy="96949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2341</a:t>
          </a:r>
          <a:endParaRPr lang="ru-RU" sz="3000" b="1" kern="1200" dirty="0"/>
        </a:p>
      </dsp:txBody>
      <dsp:txXfrm>
        <a:off x="0" y="4073564"/>
        <a:ext cx="4315696" cy="969499"/>
      </dsp:txXfrm>
    </dsp:sp>
    <dsp:sp modelId="{852FC6B7-06EE-406B-96FB-BB77DBC7C4B5}">
      <dsp:nvSpPr>
        <dsp:cNvPr id="0" name=""/>
        <dsp:cNvSpPr/>
      </dsp:nvSpPr>
      <dsp:spPr>
        <a:xfrm rot="5400000">
          <a:off x="7764071" y="1740115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solidFill>
                <a:schemeClr val="bg2">
                  <a:lumMod val="10000"/>
                </a:schemeClr>
              </a:solidFill>
            </a:rPr>
            <a:t>Обработанных звонков и сообщений в чатах</a:t>
          </a:r>
          <a:endParaRPr lang="ru-RU" sz="2400" kern="1200" dirty="0" smtClean="0">
            <a:solidFill>
              <a:schemeClr val="bg2">
                <a:lumMod val="10000"/>
              </a:schemeClr>
            </a:solidFill>
          </a:endParaRPr>
        </a:p>
      </dsp:txBody>
      <dsp:txXfrm rot="5400000">
        <a:off x="7764071" y="1740115"/>
        <a:ext cx="775599" cy="7672349"/>
      </dsp:txXfrm>
    </dsp:sp>
    <dsp:sp modelId="{01B238A2-4906-41D4-81A2-8D7A28D8DC31}">
      <dsp:nvSpPr>
        <dsp:cNvPr id="0" name=""/>
        <dsp:cNvSpPr/>
      </dsp:nvSpPr>
      <dsp:spPr>
        <a:xfrm>
          <a:off x="0" y="5091539"/>
          <a:ext cx="4315696" cy="96949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34746</a:t>
          </a:r>
          <a:endParaRPr lang="ru-RU" sz="3000" b="1" kern="1200" dirty="0"/>
        </a:p>
      </dsp:txBody>
      <dsp:txXfrm>
        <a:off x="0" y="5091539"/>
        <a:ext cx="4315696" cy="9694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E35E1E-BB08-410E-93BB-1DA6C0AF0044}">
      <dsp:nvSpPr>
        <dsp:cNvPr id="0" name=""/>
        <dsp:cNvSpPr/>
      </dsp:nvSpPr>
      <dsp:spPr>
        <a:xfrm rot="5400000">
          <a:off x="7764071" y="-3349759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bg2">
                  <a:lumMod val="10000"/>
                </a:schemeClr>
              </a:solidFill>
            </a:rPr>
            <a:t>человек предложили помощь, в том числе гуманитарную</a:t>
          </a:r>
        </a:p>
      </dsp:txBody>
      <dsp:txXfrm rot="5400000">
        <a:off x="7764071" y="-3349759"/>
        <a:ext cx="775599" cy="7672349"/>
      </dsp:txXfrm>
    </dsp:sp>
    <dsp:sp modelId="{E0565A95-AF70-4A79-84F4-BACCF5E04BA4}">
      <dsp:nvSpPr>
        <dsp:cNvPr id="0" name=""/>
        <dsp:cNvSpPr/>
      </dsp:nvSpPr>
      <dsp:spPr>
        <a:xfrm>
          <a:off x="0" y="1665"/>
          <a:ext cx="4315696" cy="9694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619</a:t>
          </a:r>
          <a:endParaRPr lang="ru-RU" sz="3000" b="1" kern="1200" dirty="0"/>
        </a:p>
      </dsp:txBody>
      <dsp:txXfrm>
        <a:off x="0" y="1665"/>
        <a:ext cx="4315696" cy="969499"/>
      </dsp:txXfrm>
    </dsp:sp>
    <dsp:sp modelId="{FD9B7F46-09AE-4F7A-A440-922C52CE8E55}">
      <dsp:nvSpPr>
        <dsp:cNvPr id="0" name=""/>
        <dsp:cNvSpPr/>
      </dsp:nvSpPr>
      <dsp:spPr>
        <a:xfrm rot="5400000">
          <a:off x="7764071" y="-2331784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bg2">
                  <a:lumMod val="10000"/>
                </a:schemeClr>
              </a:solidFill>
            </a:rPr>
            <a:t>мини гумм конвоев собрано и отправлено вместе с «отпускниками» </a:t>
          </a:r>
        </a:p>
      </dsp:txBody>
      <dsp:txXfrm rot="5400000">
        <a:off x="7764071" y="-2331784"/>
        <a:ext cx="775599" cy="7672349"/>
      </dsp:txXfrm>
    </dsp:sp>
    <dsp:sp modelId="{0C2836B8-5278-486B-BCDB-D05A325E083A}">
      <dsp:nvSpPr>
        <dsp:cNvPr id="0" name=""/>
        <dsp:cNvSpPr/>
      </dsp:nvSpPr>
      <dsp:spPr>
        <a:xfrm>
          <a:off x="0" y="1019640"/>
          <a:ext cx="4315696" cy="9694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47</a:t>
          </a:r>
          <a:endParaRPr lang="ru-RU" sz="3000" b="1" kern="1200" dirty="0"/>
        </a:p>
      </dsp:txBody>
      <dsp:txXfrm>
        <a:off x="0" y="1019640"/>
        <a:ext cx="4315696" cy="969499"/>
      </dsp:txXfrm>
    </dsp:sp>
    <dsp:sp modelId="{0CE93FE9-B74B-4FBB-9A92-2A200B5EC5A0}">
      <dsp:nvSpPr>
        <dsp:cNvPr id="0" name=""/>
        <dsp:cNvSpPr/>
      </dsp:nvSpPr>
      <dsp:spPr>
        <a:xfrm rot="5400000">
          <a:off x="7764071" y="-1313809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400" kern="1200" dirty="0" smtClean="0">
              <a:solidFill>
                <a:schemeClr val="bg2">
                  <a:lumMod val="10000"/>
                </a:schemeClr>
              </a:solidFill>
            </a:rPr>
            <a:t>встреч за круглым столом с родственниками </a:t>
          </a:r>
        </a:p>
      </dsp:txBody>
      <dsp:txXfrm rot="5400000">
        <a:off x="7764071" y="-1313809"/>
        <a:ext cx="775599" cy="7672349"/>
      </dsp:txXfrm>
    </dsp:sp>
    <dsp:sp modelId="{3F2C7832-334E-4382-BDA1-CD6457CBFCCB}">
      <dsp:nvSpPr>
        <dsp:cNvPr id="0" name=""/>
        <dsp:cNvSpPr/>
      </dsp:nvSpPr>
      <dsp:spPr>
        <a:xfrm>
          <a:off x="0" y="2037615"/>
          <a:ext cx="4315696" cy="9694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49</a:t>
          </a:r>
          <a:endParaRPr lang="ru-RU" sz="3000" b="1" kern="1200" dirty="0"/>
        </a:p>
      </dsp:txBody>
      <dsp:txXfrm>
        <a:off x="0" y="2037615"/>
        <a:ext cx="4315696" cy="969499"/>
      </dsp:txXfrm>
    </dsp:sp>
    <dsp:sp modelId="{8914B84A-67DF-43AA-BB83-5705B00C0F35}">
      <dsp:nvSpPr>
        <dsp:cNvPr id="0" name=""/>
        <dsp:cNvSpPr/>
      </dsp:nvSpPr>
      <dsp:spPr>
        <a:xfrm rot="5400000">
          <a:off x="7764071" y="-295834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400" kern="1200" smtClean="0">
              <a:solidFill>
                <a:schemeClr val="bg2">
                  <a:lumMod val="10000"/>
                </a:schemeClr>
              </a:solidFill>
            </a:rPr>
            <a:t>встреч с участниками СВО, находящимися в отпуске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5400000">
        <a:off x="7764071" y="-295834"/>
        <a:ext cx="775599" cy="7672349"/>
      </dsp:txXfrm>
    </dsp:sp>
    <dsp:sp modelId="{71C9D75B-22C9-4B62-8EAB-25E9855EEA7B}">
      <dsp:nvSpPr>
        <dsp:cNvPr id="0" name=""/>
        <dsp:cNvSpPr/>
      </dsp:nvSpPr>
      <dsp:spPr>
        <a:xfrm>
          <a:off x="0" y="3055589"/>
          <a:ext cx="4315696" cy="9694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56</a:t>
          </a:r>
          <a:endParaRPr lang="ru-RU" sz="3000" b="1" kern="1200" dirty="0"/>
        </a:p>
      </dsp:txBody>
      <dsp:txXfrm>
        <a:off x="0" y="3055589"/>
        <a:ext cx="4315696" cy="969499"/>
      </dsp:txXfrm>
    </dsp:sp>
    <dsp:sp modelId="{1A8D2511-798B-4A0F-9CDF-ACD8A5F85FA4}">
      <dsp:nvSpPr>
        <dsp:cNvPr id="0" name=""/>
        <dsp:cNvSpPr/>
      </dsp:nvSpPr>
      <dsp:spPr>
        <a:xfrm rot="5400000">
          <a:off x="7764071" y="722140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solidFill>
                <a:schemeClr val="bg2">
                  <a:lumMod val="10000"/>
                </a:schemeClr>
              </a:solidFill>
            </a:rPr>
            <a:t>мероприятия организовали с кол-ом участников более 300 в каждом</a:t>
          </a:r>
          <a:endParaRPr lang="ru-RU" sz="2400" kern="1200" dirty="0" smtClean="0">
            <a:solidFill>
              <a:schemeClr val="bg2">
                <a:lumMod val="10000"/>
              </a:schemeClr>
            </a:solidFill>
          </a:endParaRPr>
        </a:p>
      </dsp:txBody>
      <dsp:txXfrm rot="5400000">
        <a:off x="7764071" y="722140"/>
        <a:ext cx="775599" cy="7672349"/>
      </dsp:txXfrm>
    </dsp:sp>
    <dsp:sp modelId="{65DD2A3C-5E04-4BCA-B1C8-BFA0979334A7}">
      <dsp:nvSpPr>
        <dsp:cNvPr id="0" name=""/>
        <dsp:cNvSpPr/>
      </dsp:nvSpPr>
      <dsp:spPr>
        <a:xfrm>
          <a:off x="0" y="4073564"/>
          <a:ext cx="4315696" cy="9694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9</a:t>
          </a:r>
          <a:endParaRPr lang="ru-RU" sz="3000" b="1" kern="1200" dirty="0"/>
        </a:p>
      </dsp:txBody>
      <dsp:txXfrm>
        <a:off x="0" y="4073564"/>
        <a:ext cx="4315696" cy="969499"/>
      </dsp:txXfrm>
    </dsp:sp>
    <dsp:sp modelId="{F81A144D-8EE3-40BC-8BC2-FCCA5CDD3A56}">
      <dsp:nvSpPr>
        <dsp:cNvPr id="0" name=""/>
        <dsp:cNvSpPr/>
      </dsp:nvSpPr>
      <dsp:spPr>
        <a:xfrm rot="5400000">
          <a:off x="7764071" y="1740115"/>
          <a:ext cx="775599" cy="76723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solidFill>
                <a:schemeClr val="bg2">
                  <a:lumMod val="10000"/>
                </a:schemeClr>
              </a:solidFill>
            </a:rPr>
            <a:t>мероприятий, в которых приняли участие </a:t>
          </a:r>
          <a:endParaRPr lang="ru-RU" sz="2400" kern="1200" dirty="0" smtClean="0">
            <a:solidFill>
              <a:schemeClr val="bg2">
                <a:lumMod val="10000"/>
              </a:schemeClr>
            </a:solidFill>
          </a:endParaRPr>
        </a:p>
      </dsp:txBody>
      <dsp:txXfrm rot="5400000">
        <a:off x="7764071" y="1740115"/>
        <a:ext cx="775599" cy="7672349"/>
      </dsp:txXfrm>
    </dsp:sp>
    <dsp:sp modelId="{76DCF47E-2603-4E67-B287-5237645230FE}">
      <dsp:nvSpPr>
        <dsp:cNvPr id="0" name=""/>
        <dsp:cNvSpPr/>
      </dsp:nvSpPr>
      <dsp:spPr>
        <a:xfrm>
          <a:off x="0" y="5091539"/>
          <a:ext cx="4315696" cy="9694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28</a:t>
          </a:r>
          <a:endParaRPr lang="ru-RU" sz="3000" b="1" kern="1200" dirty="0"/>
        </a:p>
      </dsp:txBody>
      <dsp:txXfrm>
        <a:off x="0" y="5091539"/>
        <a:ext cx="4315696" cy="969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57A62-AB98-474A-8572-B751AAB78B4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685800"/>
            <a:ext cx="6019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B9ADB-F925-4B82-98EA-9C103F76F1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6440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2881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9321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25762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32202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38643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45083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51524" algn="l" defTabSz="1012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685800"/>
            <a:ext cx="60198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2F7FD-1AA9-4356-A701-C357F4D6EC4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685800"/>
            <a:ext cx="60198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2F7FD-1AA9-4356-A701-C357F4D6EC4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685800"/>
            <a:ext cx="60198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2F7FD-1AA9-4356-A701-C357F4D6EC4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685800"/>
            <a:ext cx="60198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2F7FD-1AA9-4356-A701-C357F4D6EC4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685800"/>
            <a:ext cx="60198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2F7FD-1AA9-4356-A701-C357F4D6EC4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685800"/>
            <a:ext cx="60198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2F7FD-1AA9-4356-A701-C357F4D6EC4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143000"/>
            <a:ext cx="54165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143000"/>
            <a:ext cx="54165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F72657-FB0A-4D5B-BBD5-BD4D48120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53306"/>
            <a:ext cx="10083404" cy="266615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2E6B79D-89C1-40A8-A38B-EEE72E1DF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4022276"/>
            <a:ext cx="10083404" cy="1848934"/>
          </a:xfrm>
        </p:spPr>
        <p:txBody>
          <a:bodyPr/>
          <a:lstStyle>
            <a:lvl1pPr marL="0" indent="0" algn="ctr">
              <a:buNone/>
              <a:defRPr sz="2700"/>
            </a:lvl1pPr>
            <a:lvl2pPr marL="506440" indent="0" algn="ctr">
              <a:buNone/>
              <a:defRPr sz="2200"/>
            </a:lvl2pPr>
            <a:lvl3pPr marL="1012881" indent="0" algn="ctr">
              <a:buNone/>
              <a:defRPr sz="2000"/>
            </a:lvl3pPr>
            <a:lvl4pPr marL="1519321" indent="0" algn="ctr">
              <a:buNone/>
              <a:defRPr sz="1800"/>
            </a:lvl4pPr>
            <a:lvl5pPr marL="2025762" indent="0" algn="ctr">
              <a:buNone/>
              <a:defRPr sz="1800"/>
            </a:lvl5pPr>
            <a:lvl6pPr marL="2532202" indent="0" algn="ctr">
              <a:buNone/>
              <a:defRPr sz="1800"/>
            </a:lvl6pPr>
            <a:lvl7pPr marL="3038643" indent="0" algn="ctr">
              <a:buNone/>
              <a:defRPr sz="1800"/>
            </a:lvl7pPr>
            <a:lvl8pPr marL="3545083" indent="0" algn="ctr">
              <a:buNone/>
              <a:defRPr sz="1800"/>
            </a:lvl8pPr>
            <a:lvl9pPr marL="4051524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9B0F9D-E6D0-4A7A-808B-C71F1231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C1E3A9-A5BB-429F-9B64-E2794F65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0618B4-0D95-4DC2-881C-1D6DE8FA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61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410312-5A5D-4714-938A-7D1A50FB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657ED53-63EF-4FF3-A180-26BE7546A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6251B6-CCEA-42EC-AAF4-4A3D56CD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5038AB0-1B40-4BD8-85CD-9C6B4B0A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2BD635-2BD0-45C3-AA4F-272EB331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616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C8E21E9-3093-4B50-8482-A43B48357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247" y="407723"/>
            <a:ext cx="2898979" cy="648988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99616F9-E7FA-46F7-9658-A84B76A94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312" y="407723"/>
            <a:ext cx="8528879" cy="648988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AF9A70-FB69-4A52-AF69-EEB1145F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783767-B4CA-4E8D-9160-9F510879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ACFE36-A013-4BF6-8616-2E933465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217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10335489" y="7268104"/>
            <a:ext cx="3025021" cy="40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271" tIns="50622" rIns="101271" bIns="50622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786415" y="1778068"/>
            <a:ext cx="2361065" cy="4262205"/>
          </a:xfrm>
          <a:prstGeom prst="rect">
            <a:avLst/>
          </a:prstGeom>
        </p:spPr>
        <p:txBody>
          <a:bodyPr spcFirstLastPara="1" wrap="square" lIns="101271" tIns="50622" rIns="101271" bIns="50622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1"/>
          </p:nvPr>
        </p:nvSpPr>
        <p:spPr>
          <a:xfrm>
            <a:off x="4209909" y="1891187"/>
            <a:ext cx="4781346" cy="4262205"/>
          </a:xfrm>
          <a:prstGeom prst="rect">
            <a:avLst/>
          </a:prstGeom>
        </p:spPr>
        <p:txBody>
          <a:bodyPr spcFirstLastPara="1" wrap="square" lIns="101271" tIns="50622" rIns="101271" bIns="50622" anchor="ctr" anchorCtr="0">
            <a:noAutofit/>
          </a:bodyPr>
          <a:lstStyle>
            <a:lvl1pPr marL="506440" lvl="0" indent="-393898" rtl="0">
              <a:spcBef>
                <a:spcPts val="1108"/>
              </a:spcBef>
              <a:spcAft>
                <a:spcPts val="0"/>
              </a:spcAft>
              <a:buSzPts val="2000"/>
              <a:buChar char="•"/>
              <a:defRPr/>
            </a:lvl1pPr>
            <a:lvl2pPr marL="1012881" lvl="1" indent="-337627" rtl="0">
              <a:spcBef>
                <a:spcPts val="554"/>
              </a:spcBef>
              <a:spcAft>
                <a:spcPts val="0"/>
              </a:spcAft>
              <a:buSzPts val="1200"/>
              <a:buChar char="•"/>
              <a:defRPr sz="1300"/>
            </a:lvl2pPr>
            <a:lvl3pPr marL="1519321" lvl="2" indent="-337627" rtl="0">
              <a:spcBef>
                <a:spcPts val="554"/>
              </a:spcBef>
              <a:spcAft>
                <a:spcPts val="0"/>
              </a:spcAft>
              <a:buSzPts val="1200"/>
              <a:buChar char="•"/>
              <a:defRPr sz="1300"/>
            </a:lvl3pPr>
            <a:lvl4pPr marL="2025762" lvl="3" indent="-337627" rtl="0">
              <a:spcBef>
                <a:spcPts val="554"/>
              </a:spcBef>
              <a:spcAft>
                <a:spcPts val="0"/>
              </a:spcAft>
              <a:buSzPts val="1200"/>
              <a:buChar char="•"/>
              <a:defRPr sz="1300"/>
            </a:lvl4pPr>
            <a:lvl5pPr marL="2532202" lvl="4" indent="-337627" rtl="0">
              <a:spcBef>
                <a:spcPts val="554"/>
              </a:spcBef>
              <a:spcAft>
                <a:spcPts val="0"/>
              </a:spcAft>
              <a:buSzPts val="1200"/>
              <a:buChar char="•"/>
              <a:defRPr sz="1300"/>
            </a:lvl5pPr>
            <a:lvl6pPr marL="3038643" lvl="5" indent="-337627" rtl="0">
              <a:spcBef>
                <a:spcPts val="554"/>
              </a:spcBef>
              <a:spcAft>
                <a:spcPts val="0"/>
              </a:spcAft>
              <a:buSzPts val="1200"/>
              <a:buChar char="•"/>
              <a:defRPr sz="1300"/>
            </a:lvl6pPr>
            <a:lvl7pPr marL="3545083" lvl="6" indent="-337627" rtl="0">
              <a:spcBef>
                <a:spcPts val="554"/>
              </a:spcBef>
              <a:spcAft>
                <a:spcPts val="0"/>
              </a:spcAft>
              <a:buSzPts val="1200"/>
              <a:buChar char="•"/>
              <a:defRPr sz="1300"/>
            </a:lvl7pPr>
            <a:lvl8pPr marL="4051524" lvl="7" indent="-337627" rtl="0">
              <a:spcBef>
                <a:spcPts val="554"/>
              </a:spcBef>
              <a:spcAft>
                <a:spcPts val="0"/>
              </a:spcAft>
              <a:buSzPts val="1200"/>
              <a:buChar char="•"/>
              <a:defRPr sz="1300"/>
            </a:lvl8pPr>
            <a:lvl9pPr marL="4557964" lvl="8" indent="-337627" rtl="0">
              <a:spcBef>
                <a:spcPts val="554"/>
              </a:spcBef>
              <a:spcAft>
                <a:spcPts val="0"/>
              </a:spcAft>
              <a:buSzPts val="1200"/>
              <a:buChar char="•"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08047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1F634B-2C7F-410A-B349-211DE349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3F9454-A05F-4C15-9D7E-E46346E2D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3BE5EE-CABF-42B3-8274-5A3D597C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BB5811-CA79-4164-AAFC-7B74D790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B06C28-282B-469F-8747-EEEF5C6F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195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3BB67E-ACC7-4142-9BAB-FC3C0A16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10" y="1909208"/>
            <a:ext cx="11595914" cy="3185556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9C41CB-B3FA-4DF1-A5D4-B3A5E95BF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10" y="5124901"/>
            <a:ext cx="11595914" cy="1675209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064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128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193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25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322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386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450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515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22FB54-9A5F-42E9-AF05-3EE97AF0D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F0E4170-7565-4DD7-BD6B-FFFECD74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4C0F15-CE23-4DB3-83E1-9A4B9212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508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1CD4A-3A64-45A2-AF65-649BA749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A34AE1-10C6-4252-9081-6E43A1CB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312" y="2038615"/>
            <a:ext cx="5713929" cy="48589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9E5B1A3-0E96-468C-944A-7198A4656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97" y="2038615"/>
            <a:ext cx="5713929" cy="48589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61C03A3-7E58-4F79-AD52-7536BD19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A5B47A-6D0D-4FFD-8001-50E3A5FA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76A0D1-5276-477D-A968-60940EE53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216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D19ABE-CD90-495A-A7D5-7447B346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3" y="407723"/>
            <a:ext cx="11595914" cy="14802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210A60-BB22-4CE3-AF3B-1476E5735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064" y="1877299"/>
            <a:ext cx="5687669" cy="92003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440" indent="0">
              <a:buNone/>
              <a:defRPr sz="2200" b="1"/>
            </a:lvl2pPr>
            <a:lvl3pPr marL="1012881" indent="0">
              <a:buNone/>
              <a:defRPr sz="2000" b="1"/>
            </a:lvl3pPr>
            <a:lvl4pPr marL="1519321" indent="0">
              <a:buNone/>
              <a:defRPr sz="1800" b="1"/>
            </a:lvl4pPr>
            <a:lvl5pPr marL="2025762" indent="0">
              <a:buNone/>
              <a:defRPr sz="1800" b="1"/>
            </a:lvl5pPr>
            <a:lvl6pPr marL="2532202" indent="0">
              <a:buNone/>
              <a:defRPr sz="1800" b="1"/>
            </a:lvl6pPr>
            <a:lvl7pPr marL="3038643" indent="0">
              <a:buNone/>
              <a:defRPr sz="1800" b="1"/>
            </a:lvl7pPr>
            <a:lvl8pPr marL="3545083" indent="0">
              <a:buNone/>
              <a:defRPr sz="1800" b="1"/>
            </a:lvl8pPr>
            <a:lvl9pPr marL="405152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179F8A3-97CD-4C8B-857D-A9897AAD2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064" y="2797334"/>
            <a:ext cx="5687669" cy="411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D0B86CE-CFFE-4ED4-8D91-03F0A4C84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297" y="1877299"/>
            <a:ext cx="5715680" cy="92003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440" indent="0">
              <a:buNone/>
              <a:defRPr sz="2200" b="1"/>
            </a:lvl2pPr>
            <a:lvl3pPr marL="1012881" indent="0">
              <a:buNone/>
              <a:defRPr sz="2000" b="1"/>
            </a:lvl3pPr>
            <a:lvl4pPr marL="1519321" indent="0">
              <a:buNone/>
              <a:defRPr sz="1800" b="1"/>
            </a:lvl4pPr>
            <a:lvl5pPr marL="2025762" indent="0">
              <a:buNone/>
              <a:defRPr sz="1800" b="1"/>
            </a:lvl5pPr>
            <a:lvl6pPr marL="2532202" indent="0">
              <a:buNone/>
              <a:defRPr sz="1800" b="1"/>
            </a:lvl6pPr>
            <a:lvl7pPr marL="3038643" indent="0">
              <a:buNone/>
              <a:defRPr sz="1800" b="1"/>
            </a:lvl7pPr>
            <a:lvl8pPr marL="3545083" indent="0">
              <a:buNone/>
              <a:defRPr sz="1800" b="1"/>
            </a:lvl8pPr>
            <a:lvl9pPr marL="405152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0994C31-B099-480E-B134-CAB75BAA8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297" y="2797334"/>
            <a:ext cx="5715680" cy="411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F425E66-13E5-41A9-83A9-3B93B960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DDB5886-3C27-4D17-B08C-1953ED0D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70E67C3-703B-47FA-9D82-C15C4E98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22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726BCA-A625-4EE1-8902-4EEFBDB24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FEA3301-DF14-44DB-8A61-031C2CEC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A87D9C2-B33B-4B94-AF03-8B6879DC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A064A07-FFBD-48C1-A655-3EABBA7F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23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76C2204-3BA8-482F-9B2C-D2564C35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F93E280-7A98-45F7-890D-9596D50A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71EEB7-ED7C-4594-BC21-D9346B5B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25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021359-C0BD-451A-8428-AD69EF53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10540"/>
            <a:ext cx="4336213" cy="1786890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F024A-8869-4461-913E-4A9BFE54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80" y="1102625"/>
            <a:ext cx="6806297" cy="544221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1729BBE-6231-48A0-A89D-8F47D82B0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97430"/>
            <a:ext cx="4336213" cy="4256273"/>
          </a:xfrm>
        </p:spPr>
        <p:txBody>
          <a:bodyPr/>
          <a:lstStyle>
            <a:lvl1pPr marL="0" indent="0">
              <a:buNone/>
              <a:defRPr sz="1800"/>
            </a:lvl1pPr>
            <a:lvl2pPr marL="506440" indent="0">
              <a:buNone/>
              <a:defRPr sz="1600"/>
            </a:lvl2pPr>
            <a:lvl3pPr marL="1012881" indent="0">
              <a:buNone/>
              <a:defRPr sz="1300"/>
            </a:lvl3pPr>
            <a:lvl4pPr marL="1519321" indent="0">
              <a:buNone/>
              <a:defRPr sz="1100"/>
            </a:lvl4pPr>
            <a:lvl5pPr marL="2025762" indent="0">
              <a:buNone/>
              <a:defRPr sz="1100"/>
            </a:lvl5pPr>
            <a:lvl6pPr marL="2532202" indent="0">
              <a:buNone/>
              <a:defRPr sz="1100"/>
            </a:lvl6pPr>
            <a:lvl7pPr marL="3038643" indent="0">
              <a:buNone/>
              <a:defRPr sz="1100"/>
            </a:lvl7pPr>
            <a:lvl8pPr marL="3545083" indent="0">
              <a:buNone/>
              <a:defRPr sz="1100"/>
            </a:lvl8pPr>
            <a:lvl9pPr marL="4051524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3EA93B5-4EAB-4B94-89F4-7977401F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044C10-6CF9-4DE9-808F-14EF63B6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8FE5AEE-8F39-4885-8AC0-14AFF82D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39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D51433-476E-4127-8E71-EBA87210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10540"/>
            <a:ext cx="4336213" cy="1786890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551A370-F488-4AE2-85F8-ADEB92515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680" y="1102625"/>
            <a:ext cx="6806297" cy="5442215"/>
          </a:xfrm>
        </p:spPr>
        <p:txBody>
          <a:bodyPr/>
          <a:lstStyle>
            <a:lvl1pPr marL="0" indent="0">
              <a:buNone/>
              <a:defRPr sz="3500"/>
            </a:lvl1pPr>
            <a:lvl2pPr marL="506440" indent="0">
              <a:buNone/>
              <a:defRPr sz="3100"/>
            </a:lvl2pPr>
            <a:lvl3pPr marL="1012881" indent="0">
              <a:buNone/>
              <a:defRPr sz="2700"/>
            </a:lvl3pPr>
            <a:lvl4pPr marL="1519321" indent="0">
              <a:buNone/>
              <a:defRPr sz="2200"/>
            </a:lvl4pPr>
            <a:lvl5pPr marL="2025762" indent="0">
              <a:buNone/>
              <a:defRPr sz="2200"/>
            </a:lvl5pPr>
            <a:lvl6pPr marL="2532202" indent="0">
              <a:buNone/>
              <a:defRPr sz="2200"/>
            </a:lvl6pPr>
            <a:lvl7pPr marL="3038643" indent="0">
              <a:buNone/>
              <a:defRPr sz="2200"/>
            </a:lvl7pPr>
            <a:lvl8pPr marL="3545083" indent="0">
              <a:buNone/>
              <a:defRPr sz="2200"/>
            </a:lvl8pPr>
            <a:lvl9pPr marL="4051524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A9377BE-4B5B-44DF-8E5E-577467DF0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97430"/>
            <a:ext cx="4336213" cy="4256273"/>
          </a:xfrm>
        </p:spPr>
        <p:txBody>
          <a:bodyPr/>
          <a:lstStyle>
            <a:lvl1pPr marL="0" indent="0">
              <a:buNone/>
              <a:defRPr sz="1800"/>
            </a:lvl1pPr>
            <a:lvl2pPr marL="506440" indent="0">
              <a:buNone/>
              <a:defRPr sz="1600"/>
            </a:lvl2pPr>
            <a:lvl3pPr marL="1012881" indent="0">
              <a:buNone/>
              <a:defRPr sz="1300"/>
            </a:lvl3pPr>
            <a:lvl4pPr marL="1519321" indent="0">
              <a:buNone/>
              <a:defRPr sz="1100"/>
            </a:lvl4pPr>
            <a:lvl5pPr marL="2025762" indent="0">
              <a:buNone/>
              <a:defRPr sz="1100"/>
            </a:lvl5pPr>
            <a:lvl6pPr marL="2532202" indent="0">
              <a:buNone/>
              <a:defRPr sz="1100"/>
            </a:lvl6pPr>
            <a:lvl7pPr marL="3038643" indent="0">
              <a:buNone/>
              <a:defRPr sz="1100"/>
            </a:lvl7pPr>
            <a:lvl8pPr marL="3545083" indent="0">
              <a:buNone/>
              <a:defRPr sz="1100"/>
            </a:lvl8pPr>
            <a:lvl9pPr marL="4051524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018E21A-4506-46D3-90D6-1543C6CA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0B5A56B-EA7D-4F33-8625-DE69F05A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9E504B-C20A-4FE5-937F-1E7E8A28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376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945186-E913-4400-8DA3-3542A120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2" y="407723"/>
            <a:ext cx="11595914" cy="1480212"/>
          </a:xfrm>
          <a:prstGeom prst="rect">
            <a:avLst/>
          </a:prstGeom>
        </p:spPr>
        <p:txBody>
          <a:bodyPr vert="horz" lIns="101288" tIns="50644" rIns="101288" bIns="5064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0D26608-80CF-4139-BEB7-CC99FC95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312" y="2038615"/>
            <a:ext cx="11595914" cy="4858994"/>
          </a:xfrm>
          <a:prstGeom prst="rect">
            <a:avLst/>
          </a:prstGeom>
        </p:spPr>
        <p:txBody>
          <a:bodyPr vert="horz" lIns="101288" tIns="50644" rIns="101288" bIns="5064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400708-A7EC-422E-94A0-DB61700A8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12" y="7097925"/>
            <a:ext cx="3025021" cy="407723"/>
          </a:xfrm>
          <a:prstGeom prst="rect">
            <a:avLst/>
          </a:prstGeom>
        </p:spPr>
        <p:txBody>
          <a:bodyPr vert="horz" lIns="101288" tIns="50644" rIns="101288" bIns="5064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E755-7411-4437-BE64-FB74C8A3AE5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6C5BD7-3FD5-45C9-B63E-E4938E6F2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503" y="7097925"/>
            <a:ext cx="4537532" cy="407723"/>
          </a:xfrm>
          <a:prstGeom prst="rect">
            <a:avLst/>
          </a:prstGeom>
        </p:spPr>
        <p:txBody>
          <a:bodyPr vert="horz" lIns="101288" tIns="50644" rIns="101288" bIns="5064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250225-D08B-4B5E-BFDF-6A325DE7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5205" y="7097925"/>
            <a:ext cx="3025021" cy="407723"/>
          </a:xfrm>
          <a:prstGeom prst="rect">
            <a:avLst/>
          </a:prstGeom>
        </p:spPr>
        <p:txBody>
          <a:bodyPr vert="horz" lIns="101288" tIns="50644" rIns="101288" bIns="5064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C4137-CD7D-4124-9F48-396656C7E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66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1012881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220" indent="-253220" algn="l" defTabSz="1012881" rtl="0" eaLnBrk="1" latinLnBrk="0" hangingPunct="1">
        <a:lnSpc>
          <a:spcPct val="90000"/>
        </a:lnSpc>
        <a:spcBef>
          <a:spcPts val="1108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9661" indent="-253220" algn="l" defTabSz="1012881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66101" indent="-253220" algn="l" defTabSz="1012881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542" indent="-253220" algn="l" defTabSz="1012881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78982" indent="-253220" algn="l" defTabSz="1012881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85422" indent="-253220" algn="l" defTabSz="1012881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63" indent="-253220" algn="l" defTabSz="1012881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98303" indent="-253220" algn="l" defTabSz="1012881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04744" indent="-253220" algn="l" defTabSz="1012881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440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2881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321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5762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2202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8643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5083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51524" algn="l" defTabSz="10128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0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" r="35358"/>
          <a:stretch/>
        </p:blipFill>
        <p:spPr>
          <a:xfrm>
            <a:off x="1" y="0"/>
            <a:ext cx="8684330" cy="7658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553032" y="1064166"/>
            <a:ext cx="1667085" cy="1861004"/>
          </a:xfrm>
          <a:prstGeom prst="rect">
            <a:avLst/>
          </a:prstGeom>
        </p:spPr>
      </p:pic>
      <p:pic>
        <p:nvPicPr>
          <p:cNvPr id="9" name="Picture 3" descr="C:\Users\User\OneDrive\Рабочий стол\Центр СВО\центр СВО_лого_прозрачный фо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2181" y="740085"/>
            <a:ext cx="5141893" cy="2873313"/>
          </a:xfrm>
          <a:prstGeom prst="rect">
            <a:avLst/>
          </a:prstGeom>
          <a:noFill/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48361" y="4442822"/>
            <a:ext cx="5534148" cy="134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111" tIns="50551" rIns="101111" bIns="50551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endParaRPr lang="ru-RU" sz="27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/>
            <a:r>
              <a:rPr lang="ru-RU" sz="2700" b="1" dirty="0" smtClean="0">
                <a:solidFill>
                  <a:srgbClr val="002060"/>
                </a:solidFill>
                <a:latin typeface="Arial" charset="0"/>
              </a:rPr>
              <a:t>ДОЛГИХ</a:t>
            </a:r>
          </a:p>
          <a:p>
            <a:pPr algn="ctr" eaLnBrk="1" hangingPunct="1"/>
            <a:r>
              <a:rPr lang="ru-RU" sz="2700" b="1" dirty="0" smtClean="0">
                <a:solidFill>
                  <a:srgbClr val="002060"/>
                </a:solidFill>
                <a:latin typeface="Arial" charset="0"/>
              </a:rPr>
              <a:t>ЕВГЕНИЯ АЛЕКСАНДРОВНА</a:t>
            </a:r>
            <a:endParaRPr lang="ru-RU" sz="27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9815" y="6075560"/>
            <a:ext cx="7267902" cy="348468"/>
          </a:xfrm>
          <a:prstGeom prst="rect">
            <a:avLst/>
          </a:prstGeom>
        </p:spPr>
        <p:txBody>
          <a:bodyPr wrap="none" lIns="101258" tIns="50629" rIns="101258" bIns="50629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charset="0"/>
              </a:rPr>
              <a:t>Руководитель центра поддержки участников СВО и членов их семей</a:t>
            </a:r>
            <a:endParaRPr lang="ru-RU" sz="16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4716" y="221182"/>
            <a:ext cx="1667085" cy="18610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79387" y="3846412"/>
            <a:ext cx="1667085" cy="18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15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qFTSZSczR2s.jpg"/>
          <p:cNvPicPr>
            <a:picLocks noChangeAspect="1" noChangeArrowheads="1"/>
          </p:cNvPicPr>
          <p:nvPr/>
        </p:nvPicPr>
        <p:blipFill>
          <a:blip r:embed="rId3" cstate="print"/>
          <a:srcRect t="2751" b="18901"/>
          <a:stretch>
            <a:fillRect/>
          </a:stretch>
        </p:blipFill>
        <p:spPr bwMode="auto">
          <a:xfrm>
            <a:off x="7624828" y="4261001"/>
            <a:ext cx="5397489" cy="3110484"/>
          </a:xfrm>
          <a:prstGeom prst="rect">
            <a:avLst/>
          </a:prstGeom>
          <a:noFill/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936037" y="158390"/>
            <a:ext cx="11595914" cy="1480212"/>
          </a:xfrm>
        </p:spPr>
        <p:txBody>
          <a:bodyPr>
            <a:noAutofit/>
          </a:bodyPr>
          <a:lstStyle/>
          <a:p>
            <a:pPr algn="r"/>
            <a:r>
              <a:rPr lang="ru-RU" sz="3100" b="1" dirty="0" smtClean="0"/>
              <a:t>Рабочие Встречи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b="1" dirty="0" smtClean="0"/>
              <a:t>общественники, бизнес, администрация, семьи</a:t>
            </a:r>
            <a:endParaRPr lang="ru-RU" sz="3100" dirty="0"/>
          </a:p>
        </p:txBody>
      </p:sp>
      <p:pic>
        <p:nvPicPr>
          <p:cNvPr id="3074" name="Picture 2" descr="C:\Users\User\Downloads\-0G1iayZ4VY.jpg"/>
          <p:cNvPicPr>
            <a:picLocks noChangeAspect="1" noChangeArrowheads="1"/>
          </p:cNvPicPr>
          <p:nvPr/>
        </p:nvPicPr>
        <p:blipFill>
          <a:blip r:embed="rId4" cstate="print"/>
          <a:srcRect t="39379"/>
          <a:stretch>
            <a:fillRect/>
          </a:stretch>
        </p:blipFill>
        <p:spPr bwMode="auto">
          <a:xfrm>
            <a:off x="5826712" y="1545022"/>
            <a:ext cx="7101011" cy="2550347"/>
          </a:xfrm>
          <a:prstGeom prst="rect">
            <a:avLst/>
          </a:prstGeom>
          <a:noFill/>
        </p:spPr>
      </p:pic>
      <p:pic>
        <p:nvPicPr>
          <p:cNvPr id="5123" name="Picture 3" descr="C:\Users\User\OneDrive\Рабочий стол\Центр СВО\СВО фото\4d906ec9-2eba-4886-8b65-05ae386d6fb7.jpg"/>
          <p:cNvPicPr>
            <a:picLocks noChangeAspect="1" noChangeArrowheads="1"/>
          </p:cNvPicPr>
          <p:nvPr/>
        </p:nvPicPr>
        <p:blipFill>
          <a:blip r:embed="rId5" cstate="print"/>
          <a:srcRect t="20419" b="18546"/>
          <a:stretch>
            <a:fillRect/>
          </a:stretch>
        </p:blipFill>
        <p:spPr bwMode="auto">
          <a:xfrm>
            <a:off x="567561" y="4311122"/>
            <a:ext cx="6700344" cy="3067139"/>
          </a:xfrm>
          <a:prstGeom prst="rect">
            <a:avLst/>
          </a:prstGeom>
          <a:noFill/>
        </p:spPr>
      </p:pic>
      <p:pic>
        <p:nvPicPr>
          <p:cNvPr id="5124" name="Picture 4" descr="C:\Users\User\OneDrive\Рабочий стол\Центр СВО\СВО фото\47e6ad42-c62c-42c9-ba81-ef34fe1df9b1.jpg"/>
          <p:cNvPicPr>
            <a:picLocks noChangeAspect="1" noChangeArrowheads="1"/>
          </p:cNvPicPr>
          <p:nvPr/>
        </p:nvPicPr>
        <p:blipFill>
          <a:blip r:embed="rId6" cstate="print"/>
          <a:srcRect t="17519" r="24552" b="10274"/>
          <a:stretch>
            <a:fillRect/>
          </a:stretch>
        </p:blipFill>
        <p:spPr bwMode="auto">
          <a:xfrm>
            <a:off x="594701" y="574145"/>
            <a:ext cx="4954761" cy="3556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7762" y="182137"/>
            <a:ext cx="11595914" cy="1480212"/>
          </a:xfrm>
        </p:spPr>
        <p:txBody>
          <a:bodyPr>
            <a:noAutofit/>
          </a:bodyPr>
          <a:lstStyle/>
          <a:p>
            <a:pPr algn="r"/>
            <a:r>
              <a:rPr lang="ru-RU" sz="3100" b="1" dirty="0" smtClean="0"/>
              <a:t>Взаимодействие с населением</a:t>
            </a:r>
            <a:br>
              <a:rPr lang="ru-RU" sz="3100" b="1" dirty="0" smtClean="0"/>
            </a:br>
            <a:r>
              <a:rPr lang="ru-RU" sz="2200" b="1" dirty="0" smtClean="0"/>
              <a:t>проведение мероприятий</a:t>
            </a:r>
            <a:endParaRPr lang="ru-RU" sz="3100" dirty="0"/>
          </a:p>
        </p:txBody>
      </p:sp>
      <p:pic>
        <p:nvPicPr>
          <p:cNvPr id="4" name="Picture 2" descr="C:\Users\User\OneDrive\Рабочий стол\Центр СВО\фото\PKKurqxOcFc.jpg"/>
          <p:cNvPicPr>
            <a:picLocks noChangeAspect="1" noChangeArrowheads="1"/>
          </p:cNvPicPr>
          <p:nvPr/>
        </p:nvPicPr>
        <p:blipFill>
          <a:blip r:embed="rId3" cstate="print"/>
          <a:srcRect t="36163"/>
          <a:stretch>
            <a:fillRect/>
          </a:stretch>
        </p:blipFill>
        <p:spPr bwMode="auto">
          <a:xfrm>
            <a:off x="636753" y="4247287"/>
            <a:ext cx="6189716" cy="2987271"/>
          </a:xfrm>
          <a:prstGeom prst="rect">
            <a:avLst/>
          </a:prstGeom>
          <a:noFill/>
        </p:spPr>
      </p:pic>
      <p:pic>
        <p:nvPicPr>
          <p:cNvPr id="7171" name="Picture 3" descr="C:\Users\User\OneDrive\Рабочий стол\Центр СВО\СВО фото\C8kwrbrjqC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0444" y="1447898"/>
            <a:ext cx="5738648" cy="3674038"/>
          </a:xfrm>
          <a:prstGeom prst="rect">
            <a:avLst/>
          </a:prstGeom>
          <a:noFill/>
        </p:spPr>
      </p:pic>
      <p:pic>
        <p:nvPicPr>
          <p:cNvPr id="7172" name="Picture 4" descr="C:\Users\User\OneDrive\Рабочий стол\Центр СВО\СВО фото\NhlwSqpyxa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4938" y="1297368"/>
            <a:ext cx="4722539" cy="3147130"/>
          </a:xfrm>
          <a:prstGeom prst="rect">
            <a:avLst/>
          </a:prstGeom>
          <a:noFill/>
        </p:spPr>
      </p:pic>
      <p:pic>
        <p:nvPicPr>
          <p:cNvPr id="7170" name="Picture 2" descr="C:\Users\User\OneDrive\Рабочий стол\Центр СВО\СВО фото\PsuJAoTqWfM.jpg"/>
          <p:cNvPicPr>
            <a:picLocks noChangeAspect="1" noChangeArrowheads="1"/>
          </p:cNvPicPr>
          <p:nvPr/>
        </p:nvPicPr>
        <p:blipFill>
          <a:blip r:embed="rId6" cstate="print"/>
          <a:srcRect t="21775"/>
          <a:stretch>
            <a:fillRect/>
          </a:stretch>
        </p:blipFill>
        <p:spPr bwMode="auto">
          <a:xfrm>
            <a:off x="7914290" y="4556234"/>
            <a:ext cx="5218386" cy="2720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700" b="1" dirty="0" smtClean="0"/>
              <a:t>УРОКИ МУЖЕСТВА</a:t>
            </a:r>
            <a:r>
              <a:rPr lang="ru-RU" sz="3700" dirty="0" smtClean="0"/>
              <a:t/>
            </a:r>
            <a:br>
              <a:rPr lang="ru-RU" sz="3700" dirty="0" smtClean="0"/>
            </a:br>
            <a:endParaRPr lang="ru-RU" sz="3700" dirty="0"/>
          </a:p>
        </p:txBody>
      </p:sp>
      <p:pic>
        <p:nvPicPr>
          <p:cNvPr id="6146" name="Picture 2" descr="C:\Users\User\OneDrive\Рабочий стол\Центр СВО\СВО фото\c4a83dfb-5602-4e8a-8776-660194be5335.jpg"/>
          <p:cNvPicPr>
            <a:picLocks noChangeAspect="1" noChangeArrowheads="1"/>
          </p:cNvPicPr>
          <p:nvPr/>
        </p:nvPicPr>
        <p:blipFill>
          <a:blip r:embed="rId2" cstate="print"/>
          <a:srcRect l="17154" t="16410" r="16251"/>
          <a:stretch>
            <a:fillRect/>
          </a:stretch>
        </p:blipFill>
        <p:spPr bwMode="auto">
          <a:xfrm>
            <a:off x="9317422" y="1513491"/>
            <a:ext cx="3815254" cy="3591658"/>
          </a:xfrm>
          <a:prstGeom prst="rect">
            <a:avLst/>
          </a:prstGeom>
          <a:noFill/>
        </p:spPr>
      </p:pic>
      <p:pic>
        <p:nvPicPr>
          <p:cNvPr id="6147" name="Picture 3" descr="C:\Users\User\OneDrive\Рабочий стол\Центр СВО\СВО фото\5baed984-a4e1-4564-aa53-a66e3ea98abd.jpg"/>
          <p:cNvPicPr>
            <a:picLocks noChangeAspect="1" noChangeArrowheads="1"/>
          </p:cNvPicPr>
          <p:nvPr/>
        </p:nvPicPr>
        <p:blipFill>
          <a:blip r:embed="rId3" cstate="print"/>
          <a:srcRect l="14585" t="23486" b="10242"/>
          <a:stretch>
            <a:fillRect/>
          </a:stretch>
        </p:blipFill>
        <p:spPr bwMode="auto">
          <a:xfrm>
            <a:off x="6432332" y="3657600"/>
            <a:ext cx="3474639" cy="3594538"/>
          </a:xfrm>
          <a:prstGeom prst="rect">
            <a:avLst/>
          </a:prstGeom>
          <a:noFill/>
        </p:spPr>
      </p:pic>
      <p:pic>
        <p:nvPicPr>
          <p:cNvPr id="6148" name="Picture 4" descr="C:\Users\User\OneDrive\Рабочий стол\Центр СВО\СВО фото\9a99eaab-7501-49de-aaa4-e80c7929a9d2.jpg"/>
          <p:cNvPicPr>
            <a:picLocks noChangeAspect="1" noChangeArrowheads="1"/>
          </p:cNvPicPr>
          <p:nvPr/>
        </p:nvPicPr>
        <p:blipFill>
          <a:blip r:embed="rId4" cstate="print"/>
          <a:srcRect t="28022" b="16493"/>
          <a:stretch>
            <a:fillRect/>
          </a:stretch>
        </p:blipFill>
        <p:spPr bwMode="auto">
          <a:xfrm>
            <a:off x="485774" y="4508938"/>
            <a:ext cx="6554165" cy="2727435"/>
          </a:xfrm>
          <a:prstGeom prst="rect">
            <a:avLst/>
          </a:prstGeom>
          <a:noFill/>
        </p:spPr>
      </p:pic>
      <p:pic>
        <p:nvPicPr>
          <p:cNvPr id="6149" name="Picture 5" descr="C:\Users\User\OneDrive\Рабочий стол\Центр СВО\СВО фото\b41b9ea9-dfed-4879-9e52-f355eaaf6b03.jpg"/>
          <p:cNvPicPr>
            <a:picLocks noChangeAspect="1" noChangeArrowheads="1"/>
          </p:cNvPicPr>
          <p:nvPr/>
        </p:nvPicPr>
        <p:blipFill>
          <a:blip r:embed="rId5" cstate="print"/>
          <a:srcRect t="15523" b="8127"/>
          <a:stretch>
            <a:fillRect/>
          </a:stretch>
        </p:blipFill>
        <p:spPr bwMode="auto">
          <a:xfrm>
            <a:off x="5026247" y="1497724"/>
            <a:ext cx="4276104" cy="2995448"/>
          </a:xfrm>
          <a:prstGeom prst="rect">
            <a:avLst/>
          </a:prstGeom>
          <a:noFill/>
        </p:spPr>
      </p:pic>
      <p:pic>
        <p:nvPicPr>
          <p:cNvPr id="6150" name="Picture 6" descr="C:\Users\User\OneDrive\Рабочий стол\Центр СВО\СВО фото\bb687469-4574-46aa-9095-354d6b96f4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4466" y="4508938"/>
            <a:ext cx="3650885" cy="2738164"/>
          </a:xfrm>
          <a:prstGeom prst="rect">
            <a:avLst/>
          </a:prstGeom>
          <a:noFill/>
        </p:spPr>
      </p:pic>
      <p:pic>
        <p:nvPicPr>
          <p:cNvPr id="6151" name="Picture 7" descr="C:\Users\User\OneDrive\Рабочий стол\Центр СВО\СВО фото\bef14251-add6-49a5-9b79-a739fe87446c.jpg"/>
          <p:cNvPicPr>
            <a:picLocks noChangeAspect="1" noChangeArrowheads="1"/>
          </p:cNvPicPr>
          <p:nvPr/>
        </p:nvPicPr>
        <p:blipFill>
          <a:blip r:embed="rId7" cstate="print"/>
          <a:srcRect l="5522" r="11004"/>
          <a:stretch>
            <a:fillRect/>
          </a:stretch>
        </p:blipFill>
        <p:spPr bwMode="auto">
          <a:xfrm>
            <a:off x="504496" y="1493901"/>
            <a:ext cx="4524704" cy="3047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C:\Users\User\OneDrive\Рабочий стол\Центр СВО\СВО фото\97667f82-b102-4eda-8489-f31cd530dafd.jpg"/>
          <p:cNvPicPr>
            <a:picLocks noChangeAspect="1" noChangeArrowheads="1"/>
          </p:cNvPicPr>
          <p:nvPr/>
        </p:nvPicPr>
        <p:blipFill>
          <a:blip r:embed="rId2" cstate="print"/>
          <a:srcRect l="17515" r="21101"/>
          <a:stretch>
            <a:fillRect/>
          </a:stretch>
        </p:blipFill>
        <p:spPr bwMode="auto">
          <a:xfrm>
            <a:off x="8308428" y="1857471"/>
            <a:ext cx="4540469" cy="5547614"/>
          </a:xfrm>
          <a:prstGeom prst="rect">
            <a:avLst/>
          </a:prstGeom>
          <a:noFill/>
        </p:spPr>
      </p:pic>
      <p:pic>
        <p:nvPicPr>
          <p:cNvPr id="8201" name="Picture 9" descr="C:\Users\User\OneDrive\Рабочий стол\Центр СВО\СВО фото\a47bce2d-e7f5-472a-88a9-1b9733141f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775" y="441434"/>
            <a:ext cx="4996647" cy="3747485"/>
          </a:xfrm>
          <a:prstGeom prst="rect">
            <a:avLst/>
          </a:prstGeom>
          <a:noFill/>
        </p:spPr>
      </p:pic>
      <p:pic>
        <p:nvPicPr>
          <p:cNvPr id="8202" name="Picture 10" descr="C:\Users\User\OneDrive\Рабочий стол\Центр СВО\СВО фото\52cadd8e-d394-4673-8dc0-d2b8ef19be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98" y="3426571"/>
            <a:ext cx="5136520" cy="3852390"/>
          </a:xfrm>
          <a:prstGeom prst="rect">
            <a:avLst/>
          </a:prstGeom>
          <a:noFill/>
        </p:spPr>
      </p:pic>
      <p:pic>
        <p:nvPicPr>
          <p:cNvPr id="8203" name="Picture 11" descr="C:\Users\User\OneDrive\Рабочий стол\Центр СВО\СВО фото\WhatsApp Image 2025-01-30 at 12.22.07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86762" y="0"/>
            <a:ext cx="2757776" cy="3677034"/>
          </a:xfrm>
          <a:prstGeom prst="rect">
            <a:avLst/>
          </a:prstGeom>
          <a:noFill/>
        </p:spPr>
      </p:pic>
      <p:pic>
        <p:nvPicPr>
          <p:cNvPr id="8204" name="Picture 12" descr="C:\Users\User\OneDrive\Рабочий стол\Центр СВО\СВО фото\WhatsApp Image 2025-01-30 at 12.22.0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782" y="457199"/>
            <a:ext cx="3987144" cy="2990358"/>
          </a:xfrm>
          <a:prstGeom prst="rect">
            <a:avLst/>
          </a:prstGeom>
          <a:noFill/>
        </p:spPr>
      </p:pic>
      <p:pic>
        <p:nvPicPr>
          <p:cNvPr id="8205" name="Picture 13" descr="C:\Users\User\OneDrive\Рабочий стол\Центр СВО\СВО фото\WhatsApp Image 2025-01-30 at 12.22.07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7541" y="4508938"/>
            <a:ext cx="2119271" cy="2825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336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OneDrive\Рабочий стол\Центр СВО\СВО фото\mw_57W20hvU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629" y="1042592"/>
            <a:ext cx="6659736" cy="5956292"/>
          </a:xfrm>
          <a:prstGeom prst="rect">
            <a:avLst/>
          </a:prstGeom>
          <a:noFill/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988659" y="430677"/>
            <a:ext cx="11988046" cy="1106170"/>
          </a:xfrm>
        </p:spPr>
        <p:txBody>
          <a:bodyPr>
            <a:noAutofit/>
          </a:bodyPr>
          <a:lstStyle/>
          <a:p>
            <a:pPr algn="r"/>
            <a:r>
              <a:rPr lang="ru-RU" sz="3100" b="1" dirty="0" smtClean="0"/>
              <a:t> Сбор </a:t>
            </a:r>
            <a:r>
              <a:rPr lang="ru-RU" sz="3100" b="1" dirty="0" err="1" smtClean="0"/>
              <a:t>гум</a:t>
            </a:r>
            <a:r>
              <a:rPr lang="ru-RU" sz="3100" b="1" dirty="0" smtClean="0"/>
              <a:t> помощи от граждан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b="1" dirty="0" smtClean="0"/>
              <a:t>для большого и малого </a:t>
            </a:r>
            <a:r>
              <a:rPr lang="ru-RU" sz="2200" b="1" dirty="0" err="1" smtClean="0"/>
              <a:t>гум</a:t>
            </a:r>
            <a:r>
              <a:rPr lang="ru-RU" sz="2200" b="1" dirty="0" smtClean="0"/>
              <a:t> конвоя</a:t>
            </a:r>
            <a:endParaRPr lang="ru-RU" sz="3100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7398835" y="1581716"/>
            <a:ext cx="5566871" cy="2393173"/>
          </a:xfrm>
          <a:prstGeom prst="rect">
            <a:avLst/>
          </a:prstGeom>
        </p:spPr>
        <p:txBody>
          <a:bodyPr vert="horz" lIns="101288" tIns="50644" rIns="101288" bIns="50644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Для быстрой и точечной</a:t>
            </a:r>
          </a:p>
          <a:p>
            <a:pPr algn="r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передачи помощи нашим ребятам в места проведения СВО, </a:t>
            </a:r>
            <a:r>
              <a:rPr lang="ru-RU" sz="22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гум</a:t>
            </a:r>
            <a:r>
              <a:rPr lang="ru-RU" sz="2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помощь передаем с ребятами, возвращающимися из отпуска </a:t>
            </a:r>
            <a:endParaRPr lang="ru-RU" sz="3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7762" y="182137"/>
            <a:ext cx="11595914" cy="1480212"/>
          </a:xfrm>
        </p:spPr>
        <p:txBody>
          <a:bodyPr>
            <a:noAutofit/>
          </a:bodyPr>
          <a:lstStyle/>
          <a:p>
            <a:pPr algn="r"/>
            <a:r>
              <a:rPr lang="ru-RU" sz="3100" b="1" dirty="0" smtClean="0"/>
              <a:t>Взаимодействие с населением</a:t>
            </a:r>
            <a:br>
              <a:rPr lang="ru-RU" sz="3100" b="1" dirty="0" smtClean="0"/>
            </a:br>
            <a:r>
              <a:rPr lang="ru-RU" sz="2200" b="1" dirty="0" smtClean="0"/>
              <a:t>проведение мероприятий</a:t>
            </a:r>
            <a:endParaRPr lang="ru-RU" sz="3100" dirty="0"/>
          </a:p>
        </p:txBody>
      </p:sp>
      <p:pic>
        <p:nvPicPr>
          <p:cNvPr id="8194" name="Picture 2" descr="C:\Users\User\Downloads\Bo6quRcDlwg.jpg"/>
          <p:cNvPicPr>
            <a:picLocks noChangeAspect="1" noChangeArrowheads="1"/>
          </p:cNvPicPr>
          <p:nvPr/>
        </p:nvPicPr>
        <p:blipFill>
          <a:blip r:embed="rId3" cstate="print"/>
          <a:srcRect l="4975" r="20764" b="3734"/>
          <a:stretch>
            <a:fillRect/>
          </a:stretch>
        </p:blipFill>
        <p:spPr bwMode="auto">
          <a:xfrm>
            <a:off x="1840807" y="1369221"/>
            <a:ext cx="10212377" cy="5956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7901" y="6990427"/>
            <a:ext cx="13008026" cy="412421"/>
          </a:xfrm>
          <a:prstGeom prst="rect">
            <a:avLst/>
          </a:prstGeom>
        </p:spPr>
        <p:txBody>
          <a:bodyPr wrap="square" lIns="101288" tIns="50644" rIns="101288" bIns="50644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АНО Региональный  Ресурсный центр Поддержки Гражданских Инициатив</a:t>
            </a:r>
          </a:p>
        </p:txBody>
      </p:sp>
      <p:pic>
        <p:nvPicPr>
          <p:cNvPr id="1026" name="Picture 2" descr="C:\Users\User\Downloads\WhatsApp Image 2025-01-29 at 17.16.0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788" y="0"/>
            <a:ext cx="13433477" cy="765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3" cstate="print">
            <a:alphaModFix/>
            <a:lum bright="100000" contrast="-100000"/>
          </a:blip>
          <a:srcRect/>
          <a:stretch/>
        </p:blipFill>
        <p:spPr>
          <a:xfrm>
            <a:off x="2761442" y="2365940"/>
            <a:ext cx="724270" cy="733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4" cstate="print">
            <a:alphaModFix/>
            <a:lum bright="100000" contrast="-100000"/>
          </a:blip>
          <a:srcRect/>
          <a:stretch/>
        </p:blipFill>
        <p:spPr>
          <a:xfrm>
            <a:off x="2747585" y="4312242"/>
            <a:ext cx="724270" cy="733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89" name="Google Shape;189;p6"/>
          <p:cNvSpPr txBox="1"/>
          <p:nvPr/>
        </p:nvSpPr>
        <p:spPr>
          <a:xfrm>
            <a:off x="4292221" y="1424764"/>
            <a:ext cx="5958375" cy="194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271" tIns="50622" rIns="101271" bIns="50622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65"/>
              </a:spcBef>
              <a:spcAft>
                <a:spcPts val="665"/>
              </a:spcAft>
              <a:buClr>
                <a:srgbClr val="FF954D"/>
              </a:buClr>
              <a:buSzPct val="100000"/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КОНТАКТЫ</a:t>
            </a:r>
          </a:p>
          <a:p>
            <a:pPr>
              <a:lnSpc>
                <a:spcPct val="120000"/>
              </a:lnSpc>
              <a:spcBef>
                <a:spcPts val="665"/>
              </a:spcBef>
              <a:spcAft>
                <a:spcPts val="665"/>
              </a:spcAft>
              <a:buClr>
                <a:srgbClr val="FF954D"/>
              </a:buClr>
              <a:buSzPct val="100000"/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+7 (929) 75-74-892 </a:t>
            </a:r>
          </a:p>
          <a:p>
            <a:pPr>
              <a:lnSpc>
                <a:spcPct val="120000"/>
              </a:lnSpc>
              <a:spcBef>
                <a:spcPts val="665"/>
              </a:spcBef>
              <a:spcAft>
                <a:spcPts val="665"/>
              </a:spcAft>
              <a:buClr>
                <a:srgbClr val="FF954D"/>
              </a:buClr>
              <a:buSzPct val="100000"/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Республика Башкортостан, г.Стерлитамак, </a:t>
            </a:r>
            <a:r>
              <a:rPr lang="ru-RU" sz="2700" b="1" dirty="0" err="1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ул.Худайбердина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 122</a:t>
            </a:r>
          </a:p>
          <a:p>
            <a:pPr>
              <a:lnSpc>
                <a:spcPct val="120000"/>
              </a:lnSpc>
              <a:spcBef>
                <a:spcPts val="665"/>
              </a:spcBef>
              <a:spcAft>
                <a:spcPts val="665"/>
              </a:spcAft>
              <a:buClr>
                <a:srgbClr val="FF954D"/>
              </a:buClr>
              <a:buSzPct val="100000"/>
            </a:pP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centrsvostr@yandex.ru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 </a:t>
            </a:r>
            <a:endParaRPr lang="ru-RU" sz="2700" b="1" dirty="0">
              <a:solidFill>
                <a:schemeClr val="bg1"/>
              </a:solidFill>
              <a:latin typeface="Times New Roman" pitchFamily="18" charset="0"/>
              <a:ea typeface="Montserrat"/>
              <a:cs typeface="Times New Roman" pitchFamily="18" charset="0"/>
              <a:sym typeface="Montserrat SemiBold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292958" y="3790633"/>
            <a:ext cx="5669375" cy="27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271" tIns="50622" rIns="101271" bIns="50622" anchor="ctr" anchorCtr="0">
            <a:normAutofit fontScale="25000" lnSpcReduction="20000"/>
          </a:bodyPr>
          <a:lstStyle/>
          <a:p>
            <a:pPr lvl="0">
              <a:lnSpc>
                <a:spcPct val="120000"/>
              </a:lnSpc>
              <a:buClr>
                <a:srgbClr val="FF954D"/>
              </a:buClr>
              <a:buSzPct val="100000"/>
            </a:pPr>
            <a:endParaRPr lang="ru-RU" sz="10600" b="1" dirty="0" smtClean="0">
              <a:solidFill>
                <a:schemeClr val="bg1"/>
              </a:solidFill>
              <a:latin typeface="Times New Roman" pitchFamily="18" charset="0"/>
              <a:ea typeface="Montserrat"/>
              <a:cs typeface="Times New Roman" pitchFamily="18" charset="0"/>
              <a:sym typeface="Montserrat"/>
            </a:endParaRPr>
          </a:p>
          <a:p>
            <a:pPr lvl="0">
              <a:lnSpc>
                <a:spcPct val="120000"/>
              </a:lnSpc>
              <a:buClr>
                <a:srgbClr val="FF954D"/>
              </a:buClr>
              <a:buSzPct val="100000"/>
            </a:pPr>
            <a:endParaRPr lang="ru-RU" sz="10600" b="1" dirty="0" smtClean="0">
              <a:solidFill>
                <a:schemeClr val="bg1"/>
              </a:solidFill>
              <a:latin typeface="Times New Roman" pitchFamily="18" charset="0"/>
              <a:ea typeface="Montserrat"/>
              <a:cs typeface="Times New Roman" pitchFamily="18" charset="0"/>
              <a:sym typeface="Montserrat"/>
            </a:endParaRPr>
          </a:p>
          <a:p>
            <a:pPr lvl="0">
              <a:lnSpc>
                <a:spcPct val="120000"/>
              </a:lnSpc>
              <a:buClr>
                <a:srgbClr val="FF954D"/>
              </a:buClr>
              <a:buSzPct val="100000"/>
            </a:pPr>
            <a:r>
              <a:rPr lang="ru-RU" sz="106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Телеграмм </a:t>
            </a:r>
            <a:r>
              <a:rPr lang="arn-CL" sz="106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https://t.me/sowa_clubstr</a:t>
            </a:r>
            <a:endParaRPr lang="ru-RU" sz="10600" b="1" dirty="0" smtClean="0">
              <a:solidFill>
                <a:schemeClr val="bg1"/>
              </a:solidFill>
              <a:latin typeface="Times New Roman" pitchFamily="18" charset="0"/>
              <a:ea typeface="Montserrat"/>
              <a:cs typeface="Times New Roman" pitchFamily="18" charset="0"/>
              <a:sym typeface="Montserrat"/>
            </a:endParaRPr>
          </a:p>
          <a:p>
            <a:pPr lvl="0">
              <a:lnSpc>
                <a:spcPct val="120000"/>
              </a:lnSpc>
              <a:buClr>
                <a:srgbClr val="FF954D"/>
              </a:buClr>
              <a:buSzPct val="100000"/>
            </a:pPr>
            <a:endParaRPr lang="ru-RU" sz="10600" b="1" dirty="0" smtClean="0">
              <a:solidFill>
                <a:schemeClr val="bg1"/>
              </a:solidFill>
              <a:latin typeface="Times New Roman" pitchFamily="18" charset="0"/>
              <a:ea typeface="Montserrat"/>
              <a:cs typeface="Times New Roman" pitchFamily="18" charset="0"/>
              <a:sym typeface="Montserrat"/>
            </a:endParaRPr>
          </a:p>
          <a:p>
            <a:pPr lvl="0">
              <a:lnSpc>
                <a:spcPct val="120000"/>
              </a:lnSpc>
              <a:buClr>
                <a:srgbClr val="FF954D"/>
              </a:buClr>
              <a:buSzPct val="100000"/>
            </a:pPr>
            <a:endParaRPr lang="ru-RU" sz="10600" b="1" dirty="0" smtClean="0">
              <a:solidFill>
                <a:schemeClr val="bg1"/>
              </a:solidFill>
              <a:latin typeface="Times New Roman" pitchFamily="18" charset="0"/>
              <a:ea typeface="Montserrat"/>
              <a:cs typeface="Times New Roman" pitchFamily="18" charset="0"/>
              <a:sym typeface="Montserrat"/>
            </a:endParaRPr>
          </a:p>
          <a:p>
            <a:pPr lvl="0">
              <a:lnSpc>
                <a:spcPct val="120000"/>
              </a:lnSpc>
              <a:buClr>
                <a:srgbClr val="FF954D"/>
              </a:buClr>
              <a:buSzPct val="100000"/>
            </a:pPr>
            <a:r>
              <a:rPr lang="ru-RU" sz="10600" b="1" dirty="0" err="1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Вконтакте</a:t>
            </a:r>
            <a:r>
              <a:rPr lang="ru-RU" sz="106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  </a:t>
            </a:r>
            <a:r>
              <a:rPr lang="arn-CL" sz="106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https://vk.com/sowa_club</a:t>
            </a:r>
            <a:r>
              <a:rPr lang="ru-RU" sz="10600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 </a:t>
            </a:r>
          </a:p>
          <a:p>
            <a:pPr>
              <a:lnSpc>
                <a:spcPct val="120000"/>
              </a:lnSpc>
              <a:buClr>
                <a:srgbClr val="FF954D"/>
              </a:buClr>
              <a:buSzPct val="100000"/>
            </a:pPr>
            <a:r>
              <a:rPr lang="ru-RU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7901" y="6990427"/>
            <a:ext cx="13008026" cy="412421"/>
          </a:xfrm>
          <a:prstGeom prst="rect">
            <a:avLst/>
          </a:prstGeom>
        </p:spPr>
        <p:txBody>
          <a:bodyPr wrap="square" lIns="101288" tIns="50644" rIns="101288" bIns="50644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АНО Региональный  Ресурсный центр Поддержки Гражданских Инициатив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4603" y="197903"/>
            <a:ext cx="11595914" cy="1480212"/>
          </a:xfrm>
        </p:spPr>
        <p:txBody>
          <a:bodyPr>
            <a:noAutofit/>
          </a:bodyPr>
          <a:lstStyle/>
          <a:p>
            <a:pPr algn="r"/>
            <a:r>
              <a:rPr lang="ru-RU" sz="3100" b="1" dirty="0" smtClean="0"/>
              <a:t>Г.Стерлитамак,  </a:t>
            </a:r>
            <a:r>
              <a:rPr lang="ru-RU" sz="3100" b="1" dirty="0" err="1" smtClean="0"/>
              <a:t>ул.Худайбердина</a:t>
            </a:r>
            <a:r>
              <a:rPr lang="ru-RU" sz="3100" b="1" dirty="0" smtClean="0"/>
              <a:t> 122, </a:t>
            </a:r>
            <a:br>
              <a:rPr lang="ru-RU" sz="3100" b="1" dirty="0" smtClean="0"/>
            </a:br>
            <a:r>
              <a:rPr lang="ru-RU" sz="3100" b="1" dirty="0" smtClean="0"/>
              <a:t>остановка Льва Толстого</a:t>
            </a:r>
            <a:endParaRPr lang="ru-RU" sz="3100" dirty="0"/>
          </a:p>
        </p:txBody>
      </p:sp>
      <p:pic>
        <p:nvPicPr>
          <p:cNvPr id="16386" name="Picture 2" descr="C:\Users\User\OneDrive\Рабочий стол\Центр СВО\фото\Изображение WhatsApp 2023-11-17 в 13.54.04_d1029268.jpg"/>
          <p:cNvPicPr>
            <a:picLocks noChangeAspect="1" noChangeArrowheads="1"/>
          </p:cNvPicPr>
          <p:nvPr/>
        </p:nvPicPr>
        <p:blipFill>
          <a:blip r:embed="rId3" cstate="print"/>
          <a:srcRect l="7019" t="26852" r="10869" b="12260"/>
          <a:stretch>
            <a:fillRect/>
          </a:stretch>
        </p:blipFill>
        <p:spPr bwMode="auto">
          <a:xfrm>
            <a:off x="491297" y="1293673"/>
            <a:ext cx="7139213" cy="317795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7570" r="7777"/>
          <a:stretch>
            <a:fillRect/>
          </a:stretch>
        </p:blipFill>
        <p:spPr bwMode="auto">
          <a:xfrm>
            <a:off x="772510" y="3940731"/>
            <a:ext cx="4556235" cy="33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C:\Users\User\OneDrive\Рабочий стол\Центр СВО\СВО фото\WhatsApp Image 2023-02-06 at 10.49.56.jpeg"/>
          <p:cNvPicPr>
            <a:picLocks noChangeAspect="1" noChangeArrowheads="1"/>
          </p:cNvPicPr>
          <p:nvPr/>
        </p:nvPicPr>
        <p:blipFill>
          <a:blip r:embed="rId5" cstate="print"/>
          <a:srcRect l="1471" t="5882" r="20588" b="9805"/>
          <a:stretch>
            <a:fillRect/>
          </a:stretch>
        </p:blipFill>
        <p:spPr bwMode="auto">
          <a:xfrm>
            <a:off x="8812923" y="1571713"/>
            <a:ext cx="3358056" cy="2894420"/>
          </a:xfrm>
          <a:prstGeom prst="rect">
            <a:avLst/>
          </a:prstGeom>
          <a:noFill/>
        </p:spPr>
      </p:pic>
      <p:pic>
        <p:nvPicPr>
          <p:cNvPr id="4098" name="Picture 2" descr="C:\Users\User\OneDrive\Рабочий стол\Центр СВО\СВО фото\ce0ec29c-5aef-46e0-b12d-31eb4a78664e.jpg"/>
          <p:cNvPicPr>
            <a:picLocks noChangeAspect="1" noChangeArrowheads="1"/>
          </p:cNvPicPr>
          <p:nvPr/>
        </p:nvPicPr>
        <p:blipFill>
          <a:blip r:embed="rId6" cstate="print"/>
          <a:srcRect t="26837" b="22473"/>
          <a:stretch>
            <a:fillRect/>
          </a:stretch>
        </p:blipFill>
        <p:spPr bwMode="auto">
          <a:xfrm>
            <a:off x="5943600" y="4541588"/>
            <a:ext cx="7129791" cy="271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325590" y="6091387"/>
            <a:ext cx="7118948" cy="1117940"/>
          </a:xfrm>
          <a:prstGeom prst="rect">
            <a:avLst/>
          </a:prstGeom>
        </p:spPr>
        <p:txBody>
          <a:bodyPr wrap="none" lIns="101288" tIns="50644" rIns="101288" bIns="50644">
            <a:spAutoFit/>
          </a:bodyPr>
          <a:lstStyle/>
          <a:p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-специалист от центра «Семья»</a:t>
            </a:r>
          </a:p>
          <a:p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-юрист от Администрации  г.Стерлитамак</a:t>
            </a:r>
          </a:p>
          <a:p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lang="ru-RU" sz="2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соцкоординаторы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от фонда «защитники Отечества»</a:t>
            </a:r>
            <a:endParaRPr lang="ru-RU" sz="2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65441" y="5348873"/>
            <a:ext cx="4664045" cy="779386"/>
          </a:xfrm>
          <a:prstGeom prst="rect">
            <a:avLst/>
          </a:prstGeom>
        </p:spPr>
        <p:txBody>
          <a:bodyPr wrap="none" lIns="101288" tIns="50644" rIns="101288" bIns="50644">
            <a:spAutoFit/>
          </a:bodyPr>
          <a:lstStyle/>
          <a:p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-психолог от ФПРО г.Стерлитамак</a:t>
            </a:r>
          </a:p>
          <a:p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-специалисты от Центра</a:t>
            </a:r>
            <a:endParaRPr lang="ru-RU" sz="2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3040911" y="324352"/>
            <a:ext cx="9765673" cy="1106170"/>
          </a:xfrm>
        </p:spPr>
        <p:txBody>
          <a:bodyPr>
            <a:noAutofit/>
          </a:bodyPr>
          <a:lstStyle/>
          <a:p>
            <a:pPr algn="r"/>
            <a:r>
              <a:rPr lang="ru-RU" sz="3100" b="1" dirty="0" smtClean="0"/>
              <a:t>Состав команды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b="1" dirty="0" smtClean="0"/>
              <a:t>привлеченные и штатные специалисты</a:t>
            </a:r>
            <a:endParaRPr lang="ru-RU" sz="3100" dirty="0"/>
          </a:p>
        </p:txBody>
      </p:sp>
      <p:pic>
        <p:nvPicPr>
          <p:cNvPr id="2050" name="Picture 2" descr="C:\Users\User\OneDrive\Рабочий стол\Центр СВО\СВО фото\de44ccf6-d6b3-4442-9e2e-4c2fafa8ae9e.jpg"/>
          <p:cNvPicPr>
            <a:picLocks noChangeAspect="1" noChangeArrowheads="1"/>
          </p:cNvPicPr>
          <p:nvPr/>
        </p:nvPicPr>
        <p:blipFill>
          <a:blip r:embed="rId2" cstate="print"/>
          <a:srcRect l="14787" t="8939" r="10914"/>
          <a:stretch>
            <a:fillRect/>
          </a:stretch>
        </p:blipFill>
        <p:spPr bwMode="auto">
          <a:xfrm>
            <a:off x="1545020" y="1527816"/>
            <a:ext cx="3358056" cy="3086717"/>
          </a:xfrm>
          <a:prstGeom prst="rect">
            <a:avLst/>
          </a:prstGeom>
          <a:noFill/>
        </p:spPr>
      </p:pic>
      <p:pic>
        <p:nvPicPr>
          <p:cNvPr id="2051" name="Picture 3" descr="C:\Users\User\OneDrive\Рабочий стол\Центр СВО\СВО фото\59e5ce83-24f2-42ab-9350-4a8d0d1e34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0823" y="1549414"/>
            <a:ext cx="4177259" cy="3132945"/>
          </a:xfrm>
          <a:prstGeom prst="rect">
            <a:avLst/>
          </a:prstGeom>
          <a:noFill/>
        </p:spPr>
      </p:pic>
      <p:pic>
        <p:nvPicPr>
          <p:cNvPr id="2052" name="Picture 4" descr="C:\Users\User\OneDrive\Рабочий стол\Центр СВО\СВО фото\4183561a-b902-4e09-a3f4-a0dd5e87a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1463" y="4761638"/>
            <a:ext cx="3361613" cy="2521210"/>
          </a:xfrm>
          <a:prstGeom prst="rect">
            <a:avLst/>
          </a:prstGeom>
          <a:noFill/>
        </p:spPr>
      </p:pic>
      <p:pic>
        <p:nvPicPr>
          <p:cNvPr id="2054" name="Picture 6" descr="C:\Users\User\OneDrive\Рабочий стол\Центр СВО\СВО фото\WhatsApp Image 2025-01-30 at 11.26.59.jpeg"/>
          <p:cNvPicPr>
            <a:picLocks noChangeAspect="1" noChangeArrowheads="1"/>
          </p:cNvPicPr>
          <p:nvPr/>
        </p:nvPicPr>
        <p:blipFill>
          <a:blip r:embed="rId5" cstate="print"/>
          <a:srcRect l="8254" t="41510" r="43953"/>
          <a:stretch>
            <a:fillRect/>
          </a:stretch>
        </p:blipFill>
        <p:spPr bwMode="auto">
          <a:xfrm>
            <a:off x="5171089" y="1525185"/>
            <a:ext cx="3405352" cy="31256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1456492" y="239291"/>
            <a:ext cx="11988046" cy="1106170"/>
          </a:xfrm>
        </p:spPr>
        <p:txBody>
          <a:bodyPr>
            <a:noAutofit/>
          </a:bodyPr>
          <a:lstStyle/>
          <a:p>
            <a:pPr algn="r"/>
            <a:r>
              <a:rPr lang="ru-RU" sz="3100" b="1" dirty="0" smtClean="0"/>
              <a:t>Заключение Соглашения о взаимодействии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b="1" dirty="0" smtClean="0"/>
              <a:t>в рамках заседания МВК</a:t>
            </a:r>
            <a:endParaRPr lang="ru-RU" sz="3100" dirty="0"/>
          </a:p>
        </p:txBody>
      </p:sp>
      <p:pic>
        <p:nvPicPr>
          <p:cNvPr id="14338" name="Picture 2" descr="C:\Users\User\Downloads\efm-uwHfChE.jpg"/>
          <p:cNvPicPr>
            <a:picLocks noChangeAspect="1" noChangeArrowheads="1"/>
          </p:cNvPicPr>
          <p:nvPr/>
        </p:nvPicPr>
        <p:blipFill>
          <a:blip r:embed="rId2" cstate="print"/>
          <a:srcRect b="21651"/>
          <a:stretch>
            <a:fillRect/>
          </a:stretch>
        </p:blipFill>
        <p:spPr bwMode="auto">
          <a:xfrm>
            <a:off x="2038677" y="1635681"/>
            <a:ext cx="9040217" cy="514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OneDrive\Рабочий стол\Центр СВО\СВО фото\4ea05404-a1c6-47d3-84a8-1ba6363327ca.jpg"/>
          <p:cNvPicPr>
            <a:picLocks noChangeAspect="1" noChangeArrowheads="1"/>
          </p:cNvPicPr>
          <p:nvPr/>
        </p:nvPicPr>
        <p:blipFill>
          <a:blip r:embed="rId3" cstate="print"/>
          <a:srcRect t="16697"/>
          <a:stretch>
            <a:fillRect/>
          </a:stretch>
        </p:blipFill>
        <p:spPr bwMode="auto">
          <a:xfrm>
            <a:off x="488731" y="1583596"/>
            <a:ext cx="5414027" cy="3382541"/>
          </a:xfrm>
          <a:prstGeom prst="rect">
            <a:avLst/>
          </a:prstGeom>
          <a:noFill/>
        </p:spPr>
      </p:pic>
      <p:pic>
        <p:nvPicPr>
          <p:cNvPr id="3075" name="Picture 3" descr="C:\Users\User\OneDrive\Рабочий стол\Центр СВО\СВО фото\a511246c-3945-43b7-a1cf-9e7d204928d5.jpg"/>
          <p:cNvPicPr>
            <a:picLocks noChangeAspect="1" noChangeArrowheads="1"/>
          </p:cNvPicPr>
          <p:nvPr/>
        </p:nvPicPr>
        <p:blipFill>
          <a:blip r:embed="rId4" cstate="print"/>
          <a:srcRect t="19580"/>
          <a:stretch>
            <a:fillRect/>
          </a:stretch>
        </p:blipFill>
        <p:spPr bwMode="auto">
          <a:xfrm>
            <a:off x="6111368" y="1592317"/>
            <a:ext cx="6926715" cy="4177862"/>
          </a:xfrm>
          <a:prstGeom prst="rect">
            <a:avLst/>
          </a:prstGeom>
          <a:noFill/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912588" y="194009"/>
            <a:ext cx="11595914" cy="1480212"/>
          </a:xfrm>
        </p:spPr>
        <p:txBody>
          <a:bodyPr>
            <a:noAutofit/>
          </a:bodyPr>
          <a:lstStyle/>
          <a:p>
            <a:pPr algn="r"/>
            <a:r>
              <a:rPr lang="ru-RU" sz="3100" b="1" dirty="0" smtClean="0"/>
              <a:t>Рабочие Встречи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b="1" dirty="0" smtClean="0"/>
              <a:t>общественники, бизнес, администрация, семьи</a:t>
            </a:r>
            <a:endParaRPr lang="ru-RU" sz="3100" dirty="0"/>
          </a:p>
        </p:txBody>
      </p:sp>
      <p:pic>
        <p:nvPicPr>
          <p:cNvPr id="12290" name="Picture 2" descr="C:\Users\User\Downloads\xDd5vVKJGGo.jpg"/>
          <p:cNvPicPr>
            <a:picLocks noChangeAspect="1" noChangeArrowheads="1"/>
          </p:cNvPicPr>
          <p:nvPr/>
        </p:nvPicPr>
        <p:blipFill>
          <a:blip r:embed="rId5" cstate="print"/>
          <a:srcRect t="28476" b="26439"/>
          <a:stretch>
            <a:fillRect/>
          </a:stretch>
        </p:blipFill>
        <p:spPr bwMode="auto">
          <a:xfrm>
            <a:off x="482124" y="4752131"/>
            <a:ext cx="7826303" cy="2704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84" y="255270"/>
            <a:ext cx="11988046" cy="5424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Статистика Центра за период работы </a:t>
            </a:r>
            <a:r>
              <a:rPr lang="ru-RU" sz="2200" dirty="0" smtClean="0"/>
              <a:t>(на 30.01.25г)</a:t>
            </a:r>
            <a:endParaRPr lang="ru-RU" sz="2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82132" y="1148319"/>
          <a:ext cx="11988046" cy="6062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84" y="255270"/>
            <a:ext cx="11988046" cy="5424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Статистика Центра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840243" y="1116787"/>
          <a:ext cx="11988046" cy="6062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992" y="858224"/>
            <a:ext cx="3006360" cy="2761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26" y="1149995"/>
            <a:ext cx="4517483" cy="6099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2509" y="259530"/>
            <a:ext cx="11846167" cy="779386"/>
          </a:xfrm>
          <a:prstGeom prst="rect">
            <a:avLst/>
          </a:prstGeom>
          <a:noFill/>
        </p:spPr>
        <p:txBody>
          <a:bodyPr wrap="square" lIns="101288" tIns="50644" rIns="101288" bIns="50644" rtlCol="0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" panose="00000800000000000000" pitchFamily="2" charset="-52"/>
              </a:rPr>
              <a:t>Государственный комитет Республики Башкортостан 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Montserrat" panose="00000800000000000000" pitchFamily="2" charset="-52"/>
              </a:rPr>
              <a:t>по молодежной политике</a:t>
            </a:r>
          </a:p>
        </p:txBody>
      </p:sp>
      <p:sp>
        <p:nvSpPr>
          <p:cNvPr id="10" name="Google Shape;238;p22">
            <a:extLst>
              <a:ext uri="{FF2B5EF4-FFF2-40B4-BE49-F238E27FC236}">
                <a16:creationId xmlns:a16="http://schemas.microsoft.com/office/drawing/2014/main" xmlns="" id="{0871F9E4-F469-DAC7-92C5-5270EEC0F360}"/>
              </a:ext>
            </a:extLst>
          </p:cNvPr>
          <p:cNvSpPr txBox="1"/>
          <p:nvPr/>
        </p:nvSpPr>
        <p:spPr>
          <a:xfrm>
            <a:off x="3657601" y="2585545"/>
            <a:ext cx="4240924" cy="466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29" tIns="135029" rIns="135029" bIns="135029" anchor="ctr" anchorCtr="0">
            <a:noAutofit/>
          </a:bodyPr>
          <a:lstStyle/>
          <a:p>
            <a:pPr algn="ctr"/>
            <a:endParaRPr lang="ru-RU" sz="2800" b="1" dirty="0" smtClean="0">
              <a:solidFill>
                <a:schemeClr val="bg1"/>
              </a:solidFill>
              <a:ea typeface="Lato"/>
              <a:cs typeface="Lato"/>
              <a:sym typeface="Lato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г.Стерлитамак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ул.Черноморская</a:t>
            </a:r>
            <a:r>
              <a:rPr lang="ru-RU" sz="2800" b="1" dirty="0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, 10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Тел. 33-58-00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+7 937 494 54 76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График работы: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Пн-Пт</a:t>
            </a:r>
            <a:r>
              <a:rPr lang="ru-RU" sz="2800" b="1" dirty="0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 9:00-20:00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Сб-Вс</a:t>
            </a:r>
            <a:r>
              <a:rPr lang="ru-RU" sz="2800" b="1" dirty="0" smtClean="0">
                <a:solidFill>
                  <a:schemeClr val="bg1"/>
                </a:solidFill>
                <a:ea typeface="Lato"/>
                <a:cs typeface="Lato"/>
                <a:sym typeface="Lato"/>
              </a:rPr>
              <a:t> Выходной</a:t>
            </a:r>
          </a:p>
          <a:p>
            <a:pPr algn="ctr"/>
            <a:endParaRPr sz="2800" b="1" dirty="0">
              <a:solidFill>
                <a:schemeClr val="bg1"/>
              </a:solidFill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ownloads\2024-10-14_23-03-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6450" y="178052"/>
            <a:ext cx="6205929" cy="3889451"/>
          </a:xfrm>
          <a:prstGeom prst="rect">
            <a:avLst/>
          </a:prstGeom>
          <a:noFill/>
        </p:spPr>
      </p:pic>
      <p:pic>
        <p:nvPicPr>
          <p:cNvPr id="35843" name="Picture 3" descr="C:\Users\User\Downloads\2024-10-14_23-03-56.png"/>
          <p:cNvPicPr>
            <a:picLocks noChangeAspect="1" noChangeArrowheads="1"/>
          </p:cNvPicPr>
          <p:nvPr/>
        </p:nvPicPr>
        <p:blipFill>
          <a:blip r:embed="rId3" cstate="print"/>
          <a:srcRect l="32061"/>
          <a:stretch>
            <a:fillRect/>
          </a:stretch>
        </p:blipFill>
        <p:spPr bwMode="auto">
          <a:xfrm>
            <a:off x="740979" y="2192712"/>
            <a:ext cx="5439103" cy="5218696"/>
          </a:xfrm>
          <a:prstGeom prst="rect">
            <a:avLst/>
          </a:prstGeom>
          <a:noFill/>
        </p:spPr>
      </p:pic>
      <p:pic>
        <p:nvPicPr>
          <p:cNvPr id="35844" name="Picture 4" descr="C:\Users\User\Downloads\2024-10-14_23-00-5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3050" y="4349767"/>
            <a:ext cx="6164318" cy="3069550"/>
          </a:xfrm>
          <a:prstGeom prst="rect">
            <a:avLst/>
          </a:prstGeom>
          <a:noFill/>
        </p:spPr>
      </p:pic>
      <p:pic>
        <p:nvPicPr>
          <p:cNvPr id="35845" name="Picture 5" descr="C:\Users\User\Downloads\WT3tPLsCroY.jpg"/>
          <p:cNvPicPr>
            <a:picLocks noChangeAspect="1" noChangeArrowheads="1"/>
          </p:cNvPicPr>
          <p:nvPr/>
        </p:nvPicPr>
        <p:blipFill>
          <a:blip r:embed="rId5" cstate="print"/>
          <a:srcRect l="29655" t="12998" r="31416" b="74752"/>
          <a:stretch>
            <a:fillRect/>
          </a:stretch>
        </p:blipFill>
        <p:spPr bwMode="auto">
          <a:xfrm>
            <a:off x="1497725" y="630620"/>
            <a:ext cx="3878316" cy="1220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336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FFFFFF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3630</TotalTime>
  <Words>255</Words>
  <Application>Microsoft Office PowerPoint</Application>
  <PresentationFormat>Произвольный</PresentationFormat>
  <Paragraphs>75</Paragraphs>
  <Slides>17</Slides>
  <Notes>8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Г.Стерлитамак,  ул.Худайбердина 122,  остановка Льва Толстого</vt:lpstr>
      <vt:lpstr>Состав команды привлеченные и штатные специалисты</vt:lpstr>
      <vt:lpstr>Заключение Соглашения о взаимодействии в рамках заседания МВК</vt:lpstr>
      <vt:lpstr>Рабочие Встречи общественники, бизнес, администрация, семьи</vt:lpstr>
      <vt:lpstr>Статистика Центра за период работы (на 30.01.25г)</vt:lpstr>
      <vt:lpstr>Статистика Центра</vt:lpstr>
      <vt:lpstr>Слайд 8</vt:lpstr>
      <vt:lpstr>Слайд 9</vt:lpstr>
      <vt:lpstr>Рабочие Встречи общественники, бизнес, администрация, семьи</vt:lpstr>
      <vt:lpstr>Взаимодействие с населением проведение мероприятий</vt:lpstr>
      <vt:lpstr>УРОКИ МУЖЕСТВА </vt:lpstr>
      <vt:lpstr>Слайд 13</vt:lpstr>
      <vt:lpstr> Сбор гум помощи от граждан для большого и малого гум конвоя</vt:lpstr>
      <vt:lpstr>Взаимодействие с населением проведение мероприятий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Главный специалист отдела по связям со СМИ</dc:creator>
  <cp:lastModifiedBy>Дом</cp:lastModifiedBy>
  <cp:revision>81</cp:revision>
  <dcterms:created xsi:type="dcterms:W3CDTF">2023-03-20T04:21:25Z</dcterms:created>
  <dcterms:modified xsi:type="dcterms:W3CDTF">2025-01-30T18:52:45Z</dcterms:modified>
</cp:coreProperties>
</file>