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4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6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3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8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9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3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4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4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4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8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85A27-8829-4705-8047-DD1B4D66C465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5E73-3D27-4A74-BFB9-3269745E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е\Волонтерство\!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5301"/>
            <a:ext cx="6624736" cy="68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Наша организатор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Федорова Гузель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Маулетжанова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Elvira\Downloads\5291734510418919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12" y="1700808"/>
            <a:ext cx="3384377" cy="43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1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8239" r="12830" b="17422"/>
          <a:stretch/>
        </p:blipFill>
        <p:spPr bwMode="auto">
          <a:xfrm>
            <a:off x="539552" y="1412776"/>
            <a:ext cx="8136904" cy="44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Откуда взялось название?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Наша семья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Elvira\Downloads\5291734510418919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8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509120"/>
            <a:ext cx="355853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3 лучших цеха!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Elvira\Downloads\5291945685370928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92" y="692696"/>
            <a:ext cx="6091564" cy="34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lvira\Downloads\52917345104189198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lvira\Downloads\529173451041891988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47"/>
            <a:ext cx="4268292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3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vira\Downloads\5291734510418919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16207"/>
            <a:ext cx="2320928" cy="34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lvira\Downloads\5291734510418919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0" y="4131078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Elvira\Downloads\52917345104189199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9" b="11630"/>
          <a:stretch/>
        </p:blipFill>
        <p:spPr bwMode="auto">
          <a:xfrm>
            <a:off x="-3550" y="0"/>
            <a:ext cx="3344277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Elvira\Downloads\52917345104189199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64" y="0"/>
            <a:ext cx="4304136" cy="322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8812" y="2874159"/>
            <a:ext cx="4192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Как  работаем…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201" name="Picture 9" descr="C:\Users\Elvira\Downloads\52917345104189199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83" y="3458505"/>
            <a:ext cx="2541206" cy="33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3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lvira\Downloads\5291734510418919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5" y="116632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lvira\Downloads\5291734510418919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47" y="3017339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26184" y="274638"/>
            <a:ext cx="4860615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…так и отдыхаем!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1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Ждем всех в нашу дружную семью!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1640" y="5709252"/>
            <a:ext cx="6400800" cy="1056523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СВОих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не бросаем!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3168352" cy="42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305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Наша организатор Федорова Гузель Маулетжанова</vt:lpstr>
      <vt:lpstr>Откуда взялось название?</vt:lpstr>
      <vt:lpstr>Наша семья</vt:lpstr>
      <vt:lpstr>3 лучших цеха!</vt:lpstr>
      <vt:lpstr>Презентация PowerPoint</vt:lpstr>
      <vt:lpstr>…так и отдыхаем!</vt:lpstr>
      <vt:lpstr>Ждем всех в нашу дружную семью!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Elvira</dc:creator>
  <cp:lastModifiedBy>Elvira</cp:lastModifiedBy>
  <cp:revision>7</cp:revision>
  <dcterms:created xsi:type="dcterms:W3CDTF">2025-05-21T16:24:43Z</dcterms:created>
  <dcterms:modified xsi:type="dcterms:W3CDTF">2025-05-21T17:49:36Z</dcterms:modified>
</cp:coreProperties>
</file>