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0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00894-516C-4DE8-A4DA-584334694135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7FBCC-FADB-4ADC-935F-3579D0D9C5A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31682" y="0"/>
            <a:ext cx="3033203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0" dirty="0" smtClean="0">
                <a:solidFill>
                  <a:srgbClr val="FF0000"/>
                </a:solidFill>
              </a:rPr>
              <a:t>Я</a:t>
            </a:r>
            <a:endParaRPr lang="ru-RU" sz="40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7422" y="2714644"/>
            <a:ext cx="3103350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7000" dirty="0" smtClean="0"/>
              <a:t>это</a:t>
            </a:r>
            <a:endParaRPr lang="ru-RU" sz="17000" dirty="0"/>
          </a:p>
        </p:txBody>
      </p:sp>
      <p:sp>
        <p:nvSpPr>
          <p:cNvPr id="7" name="TextBox 6"/>
          <p:cNvSpPr txBox="1"/>
          <p:nvPr/>
        </p:nvSpPr>
        <p:spPr>
          <a:xfrm>
            <a:off x="5175020" y="3500462"/>
            <a:ext cx="225734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МЫ</a:t>
            </a:r>
            <a:endParaRPr lang="ru-RU" sz="1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проект доброволец россии\images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03" y="1142984"/>
            <a:ext cx="4143397" cy="414339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1571612"/>
            <a:ext cx="52864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Проект </a:t>
            </a:r>
            <a:r>
              <a:rPr lang="ru-RU" sz="2800" dirty="0" err="1" smtClean="0"/>
              <a:t>ЯэтоМЫ</a:t>
            </a:r>
            <a:r>
              <a:rPr lang="ru-RU" sz="2800" dirty="0" smtClean="0"/>
              <a:t> направлен на профилактику ВИЧ-инфекции среди учителей, учеников и их </a:t>
            </a:r>
          </a:p>
          <a:p>
            <a:pPr algn="just"/>
            <a:r>
              <a:rPr lang="ru-RU" sz="2800" dirty="0" smtClean="0"/>
              <a:t>родителей средних общеобразовательных школ города Луга и </a:t>
            </a:r>
            <a:r>
              <a:rPr lang="ru-RU" sz="2800" dirty="0" err="1" smtClean="0"/>
              <a:t>Лужского</a:t>
            </a:r>
            <a:r>
              <a:rPr lang="ru-RU" sz="2800" dirty="0" smtClean="0"/>
              <a:t> района.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C:\Users\User\Desktop\проект доброволец россии\kisspng-computer-icons-seminar-teacher-presentation-demons-job-5abe05fd80bfa0.008685031522402813527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14422"/>
            <a:ext cx="3857620" cy="3857620"/>
          </a:xfrm>
          <a:prstGeom prst="rect">
            <a:avLst/>
          </a:prstGeom>
          <a:noFill/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4429124" y="428604"/>
            <a:ext cx="4157634" cy="5668971"/>
          </a:xfrm>
        </p:spPr>
        <p:txBody>
          <a:bodyPr>
            <a:normAutofit fontScale="775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Цель проекта- проведение </a:t>
            </a:r>
            <a:r>
              <a:rPr lang="ru-RU" dirty="0">
                <a:solidFill>
                  <a:srgbClr val="FF0000"/>
                </a:solidFill>
              </a:rPr>
              <a:t>семинара о профилактике ВИЧ-инфекции среди учителей средних общеобразовательных школ города Луга и </a:t>
            </a:r>
            <a:r>
              <a:rPr lang="ru-RU" dirty="0" err="1">
                <a:solidFill>
                  <a:srgbClr val="FF0000"/>
                </a:solidFill>
              </a:rPr>
              <a:t>Лужского</a:t>
            </a:r>
            <a:r>
              <a:rPr lang="ru-RU" dirty="0">
                <a:solidFill>
                  <a:srgbClr val="FF0000"/>
                </a:solidFill>
              </a:rPr>
              <a:t> района, с последующей их подготовкой проведения уроков о профилактике ВИЧ среди учеников и их родителей. Объяснить разницу между ВИЧ и </a:t>
            </a:r>
            <a:r>
              <a:rPr lang="ru-RU" dirty="0" err="1">
                <a:solidFill>
                  <a:srgbClr val="FF0000"/>
                </a:solidFill>
              </a:rPr>
              <a:t>СПИДом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и</a:t>
            </a:r>
            <a:r>
              <a:rPr lang="ru-RU" dirty="0">
                <a:solidFill>
                  <a:srgbClr val="FF0000"/>
                </a:solidFill>
              </a:rPr>
              <a:t> научить правильно употреблять эти аббревиатуры. Формирование толерантности к людям, живущим с ВИЧ/СПИДОМ.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4614866" cy="6143668"/>
          </a:xfrm>
        </p:spPr>
        <p:txBody>
          <a:bodyPr>
            <a:normAutofit fontScale="85000" lnSpcReduction="20000"/>
          </a:bodyPr>
          <a:lstStyle/>
          <a:p>
            <a:pPr marL="0" indent="342900" algn="ctr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Результаты проекта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/>
              <a:t>В проекте примут участие около 6 городских школ, и около 11 сельских школ </a:t>
            </a:r>
            <a:r>
              <a:rPr lang="ru-RU" dirty="0" err="1"/>
              <a:t>Лужского</a:t>
            </a:r>
            <a:r>
              <a:rPr lang="ru-RU" dirty="0"/>
              <a:t> района. Буду проведены семинары для учителей, а также будет оказана помощь в подготовке уроков для учеников и их родителей о профилактике ВИЧ. У участников будут сформированы навыки предотвращения заражения ВИЧ - инфекцией, а также они смогут увидеть проблему и понять, что каждый человек может быть подвержен заражению ВИЧ - инфекцией.</a:t>
            </a:r>
          </a:p>
        </p:txBody>
      </p:sp>
      <p:pic>
        <p:nvPicPr>
          <p:cNvPr id="3074" name="Picture 2" descr="C:\Users\User\Downloads\kisspng-result-sign-symbol-information-organization-5b08b7c8748994.577878041527297992477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857232"/>
            <a:ext cx="5145088" cy="4406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На сегодняшний день в школах </a:t>
            </a:r>
            <a:r>
              <a:rPr lang="ru-RU" dirty="0" err="1" smtClean="0"/>
              <a:t>Лужского</a:t>
            </a:r>
            <a:r>
              <a:rPr lang="ru-RU" dirty="0" smtClean="0"/>
              <a:t> района и города Луга не проводятся уроки, направленные на профилактику ВИЧ, подобных проектов нет в Ленинградской области.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Проблема ВИЧ на сегодняшний день очень актуальна в нашей стране, т.к. проводится очень мало мероприятий связанных с профилактикой ВИЧ-инфекции.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РЕЗУЛЬТАТЫ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4000" dirty="0" smtClean="0"/>
              <a:t>Люди научаться различать понятия ВИЧ и СПИД, узнают о мерах профилактики и безопасности, перестанут боятся людей с ВИЧ положительным статусом, а также заинтересуются о своем ВИЧ статусе.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проект доброволец россии\unnam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643050"/>
            <a:ext cx="6427672" cy="307574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57554" y="3143248"/>
            <a:ext cx="872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это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235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АКТУАЛЬНОСТЬ</vt:lpstr>
      <vt:lpstr>РЕЗУЛЬТАТЫ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2020-04-30T17:24:53Z</dcterms:created>
  <dcterms:modified xsi:type="dcterms:W3CDTF">2020-04-30T18:13:06Z</dcterms:modified>
</cp:coreProperties>
</file>