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11"/>
  </p:notesMasterIdLst>
  <p:sldIdLst>
    <p:sldId id="256" r:id="rId2"/>
    <p:sldId id="266" r:id="rId3"/>
    <p:sldId id="258" r:id="rId4"/>
    <p:sldId id="259" r:id="rId5"/>
    <p:sldId id="267" r:id="rId6"/>
    <p:sldId id="261" r:id="rId7"/>
    <p:sldId id="260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C6FBA-59E8-42EA-B675-B483D9A7807B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CAC9-26FE-4FCF-8093-B17DF4FF4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3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CAC9-26FE-4FCF-8093-B17DF4FF4D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3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2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18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6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3988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919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7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0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5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6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0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7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«волонтерская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3674" y="4735908"/>
            <a:ext cx="4313221" cy="154132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выполнил Шитиков Никита Сергеевич</a:t>
            </a:r>
          </a:p>
          <a:p>
            <a:r>
              <a:rPr lang="ru-RU" dirty="0">
                <a:solidFill>
                  <a:schemeClr val="tx1"/>
                </a:solidFill>
              </a:rPr>
              <a:t>Руководитель проекта : Круглова Марина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41120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98" y="-113696"/>
            <a:ext cx="8534400" cy="1507067"/>
          </a:xfrm>
        </p:spPr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755" y="1205895"/>
            <a:ext cx="8534400" cy="36152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hlinkClick r:id="rId2" action="ppaction://hlinksldjump"/>
              </a:rPr>
              <a:t>Цель </a:t>
            </a: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Задачи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Актуальность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5" action="ppaction://hlinksldjump"/>
              </a:rPr>
              <a:t>Введение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6" action="ppaction://hlinksldjump"/>
              </a:rPr>
              <a:t>Содержание 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7" action="ppaction://hlinksldjump"/>
              </a:rPr>
              <a:t>Сроки реализации 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hlinkClick r:id="rId8" action="ppaction://hlinksldjump"/>
              </a:rPr>
              <a:t>Заключение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7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83" y="-229811"/>
            <a:ext cx="8534400" cy="1507067"/>
          </a:xfrm>
        </p:spPr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997" y="233083"/>
            <a:ext cx="9956132" cy="43209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Создание </a:t>
            </a:r>
            <a:r>
              <a:rPr lang="ru-RU" sz="2800" dirty="0">
                <a:solidFill>
                  <a:schemeClr val="tx1"/>
                </a:solidFill>
              </a:rPr>
              <a:t>условий для вовлечения активных семей города Городец в волонтерскую деятельность, популяризация семейного </a:t>
            </a:r>
            <a:r>
              <a:rPr lang="ru-RU" sz="2800" dirty="0" err="1">
                <a:solidFill>
                  <a:schemeClr val="tx1"/>
                </a:solidFill>
              </a:rPr>
              <a:t>волонтерства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288131" y="6183085"/>
            <a:ext cx="273731" cy="2757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33" y="3653566"/>
            <a:ext cx="4749500" cy="2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310" y="0"/>
            <a:ext cx="8534400" cy="1507067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71" y="2021648"/>
            <a:ext cx="11108753" cy="40968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>
                <a:solidFill>
                  <a:schemeClr val="tx1"/>
                </a:solidFill>
              </a:rPr>
              <a:t>•</a:t>
            </a:r>
            <a:r>
              <a:rPr lang="ru-RU" sz="2400" dirty="0"/>
              <a:t>	</a:t>
            </a:r>
            <a:r>
              <a:rPr lang="ru-RU" sz="2400" dirty="0">
                <a:solidFill>
                  <a:schemeClr val="tx1"/>
                </a:solidFill>
              </a:rPr>
              <a:t>Сформировать группу добровольцев из числа родителей и детей и обучающихся ГАПОУ «ГГК», желающих получить опыт в сфере </a:t>
            </a:r>
            <a:r>
              <a:rPr lang="ru-RU" sz="2400" dirty="0" err="1">
                <a:solidFill>
                  <a:schemeClr val="tx1"/>
                </a:solidFill>
              </a:rPr>
              <a:t>волонтерства</a:t>
            </a:r>
            <a:r>
              <a:rPr lang="ru-RU" sz="2400" dirty="0">
                <a:solidFill>
                  <a:schemeClr val="tx1"/>
                </a:solidFill>
              </a:rPr>
              <a:t> и применить его на различных площадках города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Способствовать развитию понятия «семейное </a:t>
            </a:r>
            <a:r>
              <a:rPr lang="ru-RU" sz="2400" dirty="0" err="1">
                <a:solidFill>
                  <a:schemeClr val="tx1"/>
                </a:solidFill>
              </a:rPr>
              <a:t>волонтерство</a:t>
            </a:r>
            <a:r>
              <a:rPr lang="ru-RU" sz="2400" dirty="0">
                <a:solidFill>
                  <a:schemeClr val="tx1"/>
                </a:solidFill>
              </a:rPr>
              <a:t>» через вовлечение в рабочую группу проекта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Обучать группы проекта технологиям организации волонтерской деятельности с привлечением специалистов курирующих добровольческое движение в районе и городе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Развивать навыки волонтерской деятельности через вовлечение группы проекта в различные акции (мероприятия, </a:t>
            </a:r>
            <a:r>
              <a:rPr lang="ru-RU" sz="2400" dirty="0" err="1">
                <a:solidFill>
                  <a:schemeClr val="tx1"/>
                </a:solidFill>
              </a:rPr>
              <a:t>квесты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квизы</a:t>
            </a:r>
            <a:r>
              <a:rPr lang="ru-RU" sz="2400" dirty="0">
                <a:solidFill>
                  <a:schemeClr val="tx1"/>
                </a:solidFill>
              </a:rPr>
              <a:t> и т.д</a:t>
            </a:r>
            <a:r>
              <a:rPr lang="ru-RU" sz="2400" dirty="0" smtClean="0">
                <a:solidFill>
                  <a:schemeClr val="tx1"/>
                </a:solidFill>
              </a:rPr>
              <a:t>.);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Способствовать укреплению института семьи через развитие семейного </a:t>
            </a:r>
            <a:r>
              <a:rPr lang="ru-RU" sz="2400" dirty="0" err="1">
                <a:solidFill>
                  <a:schemeClr val="tx1"/>
                </a:solidFill>
              </a:rPr>
              <a:t>волонтерства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8" y="6284092"/>
            <a:ext cx="29263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84" y="-215296"/>
            <a:ext cx="8534400" cy="1507067"/>
          </a:xfrm>
        </p:spPr>
        <p:txBody>
          <a:bodyPr/>
          <a:lstStyle/>
          <a:p>
            <a:r>
              <a:rPr lang="ru-RU" b="1" dirty="0"/>
              <a:t>А</a:t>
            </a:r>
            <a:r>
              <a:rPr lang="ru-RU" b="1" dirty="0" smtClean="0"/>
              <a:t>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300" y="1666479"/>
            <a:ext cx="9729041" cy="361526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настоящий момент в городе Городец работает немало волонтерских организаций. Деятельность одних направлена на конкретную социальную группу, другие осуществляют работу по мере необходимости с разными слоями населения и на разных мероприятиях. Что касаемо семейного </a:t>
            </a:r>
            <a:r>
              <a:rPr lang="ru-RU" sz="2800" dirty="0" err="1">
                <a:solidFill>
                  <a:schemeClr val="tx1"/>
                </a:solidFill>
              </a:rPr>
              <a:t>волонтерства</a:t>
            </a:r>
            <a:r>
              <a:rPr lang="ru-RU" sz="2800" dirty="0">
                <a:solidFill>
                  <a:schemeClr val="tx1"/>
                </a:solidFill>
              </a:rPr>
              <a:t>  – оно проявляется только на уровне отдельных акций, но не как системная работа. В частности в Городецком районе это связано с низкой осведомленностью в этой области.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67" y="6269578"/>
            <a:ext cx="292633" cy="298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26" y="5126382"/>
            <a:ext cx="146103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12" y="-203200"/>
            <a:ext cx="8534400" cy="1523999"/>
          </a:xfrm>
        </p:spPr>
        <p:txBody>
          <a:bodyPr/>
          <a:lstStyle/>
          <a:p>
            <a:r>
              <a:rPr lang="ru-RU" b="1" dirty="0"/>
              <a:t>В</a:t>
            </a:r>
            <a:r>
              <a:rPr lang="ru-RU" b="1" dirty="0" smtClean="0"/>
              <a:t>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950" y="1320799"/>
            <a:ext cx="9550387" cy="36152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На сегодняшний день </a:t>
            </a:r>
            <a:r>
              <a:rPr lang="ru-RU" sz="2400" dirty="0" err="1">
                <a:solidFill>
                  <a:schemeClr val="tx1"/>
                </a:solidFill>
              </a:rPr>
              <a:t>волонтерство</a:t>
            </a:r>
            <a:r>
              <a:rPr lang="ru-RU" sz="2400" dirty="0">
                <a:solidFill>
                  <a:schemeClr val="tx1"/>
                </a:solidFill>
              </a:rPr>
              <a:t> очень развито среди студентов, школьников, пенсионеров. Наша задача расширять рамки </a:t>
            </a:r>
            <a:r>
              <a:rPr lang="ru-RU" sz="2400" dirty="0" err="1">
                <a:solidFill>
                  <a:schemeClr val="tx1"/>
                </a:solidFill>
              </a:rPr>
              <a:t>волонтерства</a:t>
            </a:r>
            <a:r>
              <a:rPr lang="ru-RU" sz="2400" dirty="0">
                <a:solidFill>
                  <a:schemeClr val="tx1"/>
                </a:solidFill>
              </a:rPr>
              <a:t> и вовлекать в эту деятельность семьи с их детьми, как школьного, так и дошкольного возраста. Ведь даже с помощью игры, которая всегда будет интересна детям, можно достичь высоких результатов в волонтеркой </a:t>
            </a:r>
            <a:r>
              <a:rPr lang="ru-RU" sz="2400" dirty="0" smtClean="0">
                <a:solidFill>
                  <a:schemeClr val="tx1"/>
                </a:solidFill>
              </a:rPr>
              <a:t>деятельности.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9" y="6269578"/>
            <a:ext cx="292633" cy="298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32" y="4277316"/>
            <a:ext cx="3434811" cy="22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8226" y="420915"/>
            <a:ext cx="8534400" cy="8998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Содержание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09" y="879846"/>
            <a:ext cx="10864311" cy="4276877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На протяжении четырех месяцев в период реализации проекта каждая семья совместно со студентами Городецкого Губернского колледжа и клубом «</a:t>
            </a:r>
            <a:r>
              <a:rPr lang="ru-RU" sz="2800" dirty="0" err="1">
                <a:solidFill>
                  <a:schemeClr val="tx1"/>
                </a:solidFill>
              </a:rPr>
              <a:t>СемьЯ</a:t>
            </a:r>
            <a:r>
              <a:rPr lang="ru-RU" sz="2800" dirty="0">
                <a:solidFill>
                  <a:schemeClr val="tx1"/>
                </a:solidFill>
              </a:rPr>
              <a:t>» получит возможность реализовать себя в акциях и мероприятиях различной направленности, что будет способствовать укреплению института семьи.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" y="6305270"/>
            <a:ext cx="292633" cy="29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74" y="4743114"/>
            <a:ext cx="1810523" cy="17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41" y="290286"/>
            <a:ext cx="8534400" cy="740228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Сроки реализации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84" y="1646393"/>
            <a:ext cx="10622544" cy="407248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7200" dirty="0">
                <a:solidFill>
                  <a:schemeClr val="tx1"/>
                </a:solidFill>
              </a:rPr>
              <a:t>Проект будет реализован с 01.09.2021 по 30.12.2021 г.</a:t>
            </a:r>
          </a:p>
          <a:p>
            <a:pPr marL="0" indent="0" algn="just">
              <a:buNone/>
            </a:pPr>
            <a:r>
              <a:rPr lang="ru-RU" sz="7200" dirty="0">
                <a:solidFill>
                  <a:schemeClr val="tx1"/>
                </a:solidFill>
              </a:rPr>
              <a:t>В каждом месяце в проекте реализуется четыре блока мероприятий, которые распределены по темам: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  1</a:t>
            </a:r>
            <a:r>
              <a:rPr lang="ru-RU" sz="7200" dirty="0">
                <a:solidFill>
                  <a:schemeClr val="tx1"/>
                </a:solidFill>
              </a:rPr>
              <a:t>.	Тема «Безопасная дорога»;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  2</a:t>
            </a:r>
            <a:r>
              <a:rPr lang="ru-RU" sz="7200" dirty="0">
                <a:solidFill>
                  <a:schemeClr val="tx1"/>
                </a:solidFill>
              </a:rPr>
              <a:t>.	Тема «Я - Патриот»;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  3</a:t>
            </a:r>
            <a:r>
              <a:rPr lang="ru-RU" sz="7200" dirty="0">
                <a:solidFill>
                  <a:schemeClr val="tx1"/>
                </a:solidFill>
              </a:rPr>
              <a:t>.	Тема «Субботник»;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  4</a:t>
            </a:r>
            <a:r>
              <a:rPr lang="ru-RU" sz="7200" dirty="0">
                <a:solidFill>
                  <a:schemeClr val="tx1"/>
                </a:solidFill>
              </a:rPr>
              <a:t>.	Сотрудничество с клубом «Семья».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72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7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8" y="6245353"/>
            <a:ext cx="292633" cy="29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495" y="4513265"/>
            <a:ext cx="2707757" cy="20308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4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62" y="-152400"/>
            <a:ext cx="8534400" cy="1507067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62" y="1030817"/>
            <a:ext cx="9810750" cy="5046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Ожидаемые результаты проекта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Сформирована </a:t>
            </a:r>
            <a:r>
              <a:rPr lang="ru-RU" sz="2400" dirty="0">
                <a:solidFill>
                  <a:schemeClr val="tx1"/>
                </a:solidFill>
              </a:rPr>
              <a:t>мотивированная группа волонтеров.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К волонтерской деятельности привлечены семьи города и обучающиеся ГАПОУ «Городецкий Губернский колледж».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Расширена сфера понимания волонтерской деятельности и возможности своего применения.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Участники проекта вовлечены в качестве волонтеров в районные и городские мероприятия и акции.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Создан действующий волонтерский отряд из числа семей города и обучающихся ГГК.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411</TotalTime>
  <Words>257</Words>
  <Application>Microsoft Office PowerPoint</Application>
  <PresentationFormat>Широкоэкранный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Сектор</vt:lpstr>
      <vt:lpstr>Проект «волонтерская семья»</vt:lpstr>
      <vt:lpstr>Содержание</vt:lpstr>
      <vt:lpstr>Цель проекта</vt:lpstr>
      <vt:lpstr>Задачи</vt:lpstr>
      <vt:lpstr>Актуальность</vt:lpstr>
      <vt:lpstr>Введение</vt:lpstr>
      <vt:lpstr>Содержание проекта</vt:lpstr>
      <vt:lpstr>Сроки реализации проекта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«Помогайте животным!»</dc:title>
  <dc:creator>ольга елисеева</dc:creator>
  <cp:lastModifiedBy>Учетная запись Майкрософт</cp:lastModifiedBy>
  <cp:revision>31</cp:revision>
  <dcterms:created xsi:type="dcterms:W3CDTF">2020-06-17T13:05:43Z</dcterms:created>
  <dcterms:modified xsi:type="dcterms:W3CDTF">2021-02-16T05:54:36Z</dcterms:modified>
</cp:coreProperties>
</file>