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A06F88D-C1BD-45E5-849A-9E491567BEB7}">
          <p14:sldIdLst>
            <p14:sldId id="256"/>
            <p14:sldId id="257"/>
            <p14:sldId id="258"/>
            <p14:sldId id="259"/>
            <p14:sldId id="263"/>
            <p14:sldId id="261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568" y="1268760"/>
            <a:ext cx="8062912" cy="1470025"/>
          </a:xfrm>
        </p:spPr>
        <p:txBody>
          <a:bodyPr/>
          <a:lstStyle/>
          <a:p>
            <a:r>
              <a:rPr lang="ru-RU" b="1" dirty="0" smtClean="0"/>
              <a:t>Экстремальный забег «Северный закал»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437112"/>
            <a:ext cx="28825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Авторы проекта:</a:t>
            </a:r>
          </a:p>
          <a:p>
            <a:r>
              <a:rPr lang="ru-RU" dirty="0" err="1" smtClean="0"/>
              <a:t>Гутенев</a:t>
            </a:r>
            <a:r>
              <a:rPr lang="ru-RU" dirty="0" smtClean="0"/>
              <a:t> Антон</a:t>
            </a:r>
          </a:p>
          <a:p>
            <a:r>
              <a:rPr lang="ru-RU" dirty="0" smtClean="0"/>
              <a:t>Павлючкова Анастасия</a:t>
            </a:r>
          </a:p>
          <a:p>
            <a:r>
              <a:rPr lang="ru-RU" dirty="0" smtClean="0"/>
              <a:t>Павлючков Виталий</a:t>
            </a:r>
          </a:p>
          <a:p>
            <a:r>
              <a:rPr lang="ru-RU" dirty="0" err="1" smtClean="0"/>
              <a:t>Шупта</a:t>
            </a:r>
            <a:r>
              <a:rPr lang="ru-RU" dirty="0" smtClean="0"/>
              <a:t> Николай</a:t>
            </a:r>
          </a:p>
          <a:p>
            <a:r>
              <a:rPr lang="ru-RU" dirty="0" smtClean="0"/>
              <a:t>Шпилев Александр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392" y="555526"/>
            <a:ext cx="5508104" cy="641226"/>
          </a:xfrm>
        </p:spPr>
        <p:txBody>
          <a:bodyPr>
            <a:normAutofit/>
          </a:bodyPr>
          <a:lstStyle/>
          <a:p>
            <a:pPr marL="0"/>
            <a:r>
              <a:rPr lang="ru-RU" sz="3600" b="1" dirty="0" smtClean="0"/>
              <a:t>   Значимость проекта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700808"/>
            <a:ext cx="4954991" cy="4176464"/>
          </a:xfrm>
        </p:spPr>
        <p:txBody>
          <a:bodyPr>
            <a:normAutofit fontScale="77500" lnSpcReduction="20000"/>
          </a:bodyPr>
          <a:lstStyle/>
          <a:p>
            <a:pPr marL="64008" indent="0" algn="just">
              <a:buNone/>
            </a:pPr>
            <a:r>
              <a:rPr lang="ru-RU" dirty="0" smtClean="0"/>
              <a:t>Большую популярность в нашем регионе набирают экстремальные соревнования на открытой местности. </a:t>
            </a:r>
          </a:p>
          <a:p>
            <a:pPr algn="just"/>
            <a:endParaRPr lang="ru-RU" dirty="0"/>
          </a:p>
          <a:p>
            <a:pPr marL="64008" indent="0" algn="just">
              <a:buNone/>
            </a:pPr>
            <a:r>
              <a:rPr lang="ru-RU" dirty="0" smtClean="0"/>
              <a:t>Это уникальная возможность узнать свой предел физических способностей, предел возможностей своей команды, которая привлекает большое количество людей.</a:t>
            </a:r>
            <a:endParaRPr lang="ru-RU" dirty="0"/>
          </a:p>
        </p:txBody>
      </p:sp>
      <p:pic>
        <p:nvPicPr>
          <p:cNvPr id="2050" name="Picture 2" descr="D:\5ГИ\ГИ 2019 VIII март\ЗАЯВКИ\ОРИОН\проект забег\Северный закал\IMG-1a33b8c96a4582d3da0fbb91c1b1e819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767" y="0"/>
            <a:ext cx="385092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5698976" cy="85725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проекта: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5328592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популяризация экстремальных видов спорта;</a:t>
            </a:r>
          </a:p>
          <a:p>
            <a:endParaRPr lang="ru-RU" dirty="0" smtClean="0"/>
          </a:p>
          <a:p>
            <a:r>
              <a:rPr lang="ru-RU" dirty="0" smtClean="0"/>
              <a:t>организация новой трассы  и создание препятствий; </a:t>
            </a:r>
          </a:p>
          <a:p>
            <a:endParaRPr lang="ru-RU" dirty="0" smtClean="0"/>
          </a:p>
          <a:p>
            <a:r>
              <a:rPr lang="ru-RU" dirty="0" smtClean="0"/>
              <a:t>привлечение участников других муниципалитетов;</a:t>
            </a:r>
          </a:p>
          <a:p>
            <a:endParaRPr lang="ru-RU" dirty="0" smtClean="0"/>
          </a:p>
          <a:p>
            <a:r>
              <a:rPr lang="ru-RU" dirty="0" smtClean="0"/>
              <a:t>проведение экстремального забега «Северный закал».</a:t>
            </a:r>
            <a:endParaRPr lang="ru-RU" dirty="0"/>
          </a:p>
        </p:txBody>
      </p:sp>
      <p:pic>
        <p:nvPicPr>
          <p:cNvPr id="3074" name="Picture 2" descr="D:\5ГИ\ГИ 2019 VIII март\ЗАЯВКИ\ОРИОН\проект забег\Северный закал\IMG-9ab35c8431ccd65c84bcf53812ca8877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72734" y="-27384"/>
            <a:ext cx="3871266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172819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dirty="0" smtClean="0"/>
              <a:t>В августе </a:t>
            </a:r>
            <a:r>
              <a:rPr lang="ru-RU" b="1" dirty="0" smtClean="0"/>
              <a:t>2018</a:t>
            </a:r>
            <a:r>
              <a:rPr lang="ru-RU" dirty="0" smtClean="0"/>
              <a:t> года в Тазовском районе впервые прошел экстремальный забег </a:t>
            </a:r>
            <a:r>
              <a:rPr lang="ru-RU" b="1" dirty="0" smtClean="0"/>
              <a:t>«Северный закал»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5ГИ\ГИ 2019 VIII март\ЗАЯВКИ\ОРИОН\проект забег\Северный закал\Северный закал (4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8032" y="2101776"/>
            <a:ext cx="8460432" cy="449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933056"/>
            <a:ext cx="3960440" cy="2664296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2400" b="1" dirty="0" smtClean="0"/>
              <a:t>Задействовано</a:t>
            </a:r>
          </a:p>
          <a:p>
            <a:pPr marL="64008" indent="0" algn="ctr">
              <a:buNone/>
            </a:pPr>
            <a:r>
              <a:rPr lang="ru-RU" sz="2400" b="1" dirty="0" smtClean="0"/>
              <a:t>волонтеров</a:t>
            </a:r>
            <a:endParaRPr lang="ru-RU" sz="2400" b="1" dirty="0" smtClean="0"/>
          </a:p>
          <a:p>
            <a:pPr marL="64008" indent="0" algn="ctr">
              <a:buNone/>
            </a:pPr>
            <a:r>
              <a:rPr lang="ru-RU" sz="2400" dirty="0" smtClean="0"/>
              <a:t>2018 г. 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dirty="0" smtClean="0"/>
              <a:t>ел.  </a:t>
            </a:r>
            <a:r>
              <a:rPr lang="ru-RU" sz="2400" dirty="0" smtClean="0"/>
              <a:t>(16-30 лет</a:t>
            </a:r>
            <a:r>
              <a:rPr lang="ru-RU" sz="2400" dirty="0" smtClean="0"/>
              <a:t>)</a:t>
            </a:r>
          </a:p>
          <a:p>
            <a:pPr marL="64008" indent="0" algn="ctr">
              <a:buNone/>
            </a:pPr>
            <a:r>
              <a:rPr lang="ru-RU" sz="2400" dirty="0" smtClean="0"/>
              <a:t>2019 г. - </a:t>
            </a:r>
            <a:r>
              <a:rPr lang="ru-RU" sz="2400" dirty="0" smtClean="0"/>
              <a:t>50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dirty="0" smtClean="0"/>
              <a:t>ел.  (</a:t>
            </a:r>
            <a:r>
              <a:rPr lang="ru-RU" sz="2400" dirty="0" smtClean="0"/>
              <a:t>14+)</a:t>
            </a:r>
            <a:endParaRPr lang="ru-RU" sz="2400" dirty="0" smtClean="0"/>
          </a:p>
          <a:p>
            <a:pPr marL="64008" indent="0" algn="ctr">
              <a:buNone/>
            </a:pPr>
            <a:endParaRPr lang="ru-RU" sz="2400" dirty="0"/>
          </a:p>
        </p:txBody>
      </p:sp>
      <p:pic>
        <p:nvPicPr>
          <p:cNvPr id="3074" name="Picture 2" descr="C:\Users\Анастасия\Desktop\забег\IMG_9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33303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202179"/>
            <a:ext cx="4512550" cy="339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76672"/>
            <a:ext cx="4211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ctr">
              <a:buNone/>
            </a:pPr>
            <a:r>
              <a:rPr lang="ru-RU" sz="3200" dirty="0" smtClean="0"/>
              <a:t>В забеге приняли </a:t>
            </a:r>
            <a:r>
              <a:rPr lang="ru-RU" sz="3200" dirty="0" smtClean="0"/>
              <a:t>участие:</a:t>
            </a:r>
          </a:p>
          <a:p>
            <a:pPr marL="64008" indent="0" algn="ctr">
              <a:buNone/>
            </a:pPr>
            <a:r>
              <a:rPr lang="ru-RU" sz="2000" dirty="0" smtClean="0"/>
              <a:t>2018 г.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000" dirty="0" smtClean="0"/>
              <a:t>ел.  (18-35 лет)</a:t>
            </a:r>
          </a:p>
          <a:p>
            <a:pPr marL="64008" indent="0" algn="ctr">
              <a:buNone/>
            </a:pPr>
            <a:r>
              <a:rPr lang="ru-RU" sz="2000" dirty="0" smtClean="0"/>
              <a:t>2019 </a:t>
            </a:r>
            <a:r>
              <a:rPr lang="ru-RU" sz="2000" dirty="0" smtClean="0"/>
              <a:t>г. - </a:t>
            </a:r>
            <a:r>
              <a:rPr lang="ru-RU" sz="2000" b="1" dirty="0" smtClean="0"/>
              <a:t>90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000" dirty="0" smtClean="0"/>
              <a:t>ел.  </a:t>
            </a:r>
            <a:r>
              <a:rPr lang="ru-RU" sz="2000" dirty="0" smtClean="0"/>
              <a:t>(16+)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забег\IMG_20180825_1417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4284" y="188640"/>
            <a:ext cx="4258195" cy="3193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C:\Users\Анастасия\Desktop\забег\IMG-267f4b8320c64c105e77c9fd30c9b769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383" y="167221"/>
            <a:ext cx="4402223" cy="6527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 descr="D:\5ГИ\ГИ 2019 VIII март\ЗАЯВКИ\ОРИОН\проект забег\Северный закал\Северный закал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4284" y="3501008"/>
            <a:ext cx="4258196" cy="3193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стасия\Desktop\забег\IMG-778f626c3bf42a900ab5af5936eb692c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480" cy="6223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Анастасия\Desktop\забег\IMG-85fc0425208c73f7614592debba16ffe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0440" cy="6264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астасия\Desktop\забег\IMG-8e6e8fbf014a7bf21f8fcee7a0b97ddd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96444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F:\забег\IMG-ce2d11431cde6e2fd9947c4106215b4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35996" y="260648"/>
            <a:ext cx="4284476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проект забег\Северный закал\Северный закал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35292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092" y="520804"/>
            <a:ext cx="63652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_AlbionicB&amp;W" panose="020B0403060703020204" pitchFamily="34" charset="-52"/>
              </a:rPr>
              <a:t>П</a:t>
            </a:r>
            <a:r>
              <a:rPr lang="ru-RU" sz="4000" dirty="0" smtClean="0">
                <a:solidFill>
                  <a:srgbClr val="FF0000"/>
                </a:solidFill>
                <a:latin typeface="a_AlbionicB&amp;W" panose="020B0403060703020204" pitchFamily="34" charset="-52"/>
              </a:rPr>
              <a:t>родолжение Следует…</a:t>
            </a:r>
            <a:endParaRPr lang="ru-RU" sz="4000" dirty="0">
              <a:solidFill>
                <a:srgbClr val="FF0000"/>
              </a:solidFill>
              <a:latin typeface="a_AlbionicB&amp;W" panose="020B0403060703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148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Экстремальный забег «Северный закал»</vt:lpstr>
      <vt:lpstr>   Значимость проекта </vt:lpstr>
      <vt:lpstr>Задачи проекта: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14</cp:revision>
  <dcterms:created xsi:type="dcterms:W3CDTF">2019-03-12T06:49:30Z</dcterms:created>
  <dcterms:modified xsi:type="dcterms:W3CDTF">2020-04-20T14:31:20Z</dcterms:modified>
</cp:coreProperties>
</file>