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0" r:id="rId3"/>
    <p:sldId id="273" r:id="rId4"/>
    <p:sldId id="261" r:id="rId5"/>
    <p:sldId id="262" r:id="rId6"/>
    <p:sldId id="263" r:id="rId7"/>
    <p:sldId id="264" r:id="rId8"/>
    <p:sldId id="266" r:id="rId9"/>
    <p:sldId id="267" r:id="rId10"/>
    <p:sldId id="275" r:id="rId11"/>
    <p:sldId id="274" r:id="rId12"/>
    <p:sldId id="26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4.665"/>
    </inkml:context>
    <inkml:brush xml:id="br0">
      <inkml:brushProperty name="width" value="0.5" units="cm"/>
      <inkml:brushProperty name="height" value="0.5" units="cm"/>
    </inkml:brush>
  </inkml:definitions>
  <inkml:trace contextRef="#ctx0" brushRef="#br0">76 1184,'0'0,"0"0,0 0,0 0,0 0,0 0,0 0,0 0,0 0,0-101,0 60,50-19,-30 20,-40-46,20 37,51-27,-36 38,20-25,-25 42,-20-59,10 69,0-79,0 89,0 1,0-124,0 72,0 3,0 8,0 41,0-60,0 19,0 41,0 0,0 0,0 0,0 0,0-60,0 60,0 0,0 0,0 0,0 0,0 0,0 0,0 0,0 0,0 0,0 0,0 0,0 0,-76 101,46-60,10 19,5-30,-20 41,23-49,24 56,-12-65,0-13,-51 88,51-87,0-1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40.674"/>
    </inkml:context>
    <inkml:brush xml:id="br0">
      <inkml:brushProperty name="width" value="0.5" units="cm"/>
      <inkml:brushProperty name="height" value="0.5" units="cm"/>
    </inkml:brush>
  </inkml:definitions>
  <inkml:trace contextRef="#ctx0" brushRef="#br0">0 146,'0'0,"0"0,0 0,0 0,0 0,0 0,176-101,-97 57,-79 44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5.749"/>
    </inkml:context>
    <inkml:brush xml:id="br0">
      <inkml:brushProperty name="width" value="0.5" units="cm"/>
      <inkml:brushProperty name="height" value="0.5" units="cm"/>
    </inkml:brush>
  </inkml:definitions>
  <inkml:trace contextRef="#ctx0" brushRef="#br0">341 0,'0'0,"0"0,0 0,0 0,0 0,0 0,-51 126,31-75,-35 74,24-53,-14 33,15-35,-15 36,-6 20,39-95,24 38,-12-53,0-16,0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6.439"/>
    </inkml:context>
    <inkml:brush xml:id="br0">
      <inkml:brushProperty name="width" value="0.5" units="cm"/>
      <inkml:brushProperty name="height" value="0.5" units="cm"/>
    </inkml:brush>
  </inkml:definitions>
  <inkml:trace contextRef="#ctx0" brushRef="#br0">0 0,'0'0,"0"0,0 0,0 0,0 0,0 0,0 0,0 151,0-90,0 4,0-15,0 1,0-11,0-40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6.995"/>
    </inkml:context>
    <inkml:brush xml:id="br0">
      <inkml:brushProperty name="width" value="0.5" units="cm"/>
      <inkml:brushProperty name="height" value="0.5" units="cm"/>
    </inkml:brush>
  </inkml:definitions>
  <inkml:trace contextRef="#ctx0" brushRef="#br0">1 1,'0'0,"0"0,0 0,0 0,0 100,0-59,0 44,0-34,0 49,0-39,0 4,0-14,75 24,-44-23,-31-52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7.552"/>
    </inkml:context>
    <inkml:brush xml:id="br0">
      <inkml:brushProperty name="width" value="0.5" units="cm"/>
      <inkml:brushProperty name="height" value="0.5" units="cm"/>
    </inkml:brush>
  </inkml:definitions>
  <inkml:trace contextRef="#ctx0" brushRef="#br0">0 0,'0'0,"0"0,0 0,0 0,0 0,0 101,0-60,51 19,-31-20,35 46,-24-36,39 0,-26-6,-44-44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8.086"/>
    </inkml:context>
    <inkml:brush xml:id="br0">
      <inkml:brushProperty name="width" value="0.5" units="cm"/>
      <inkml:brushProperty name="height" value="0.5" units="cm"/>
    </inkml:brush>
  </inkml:definitions>
  <inkml:trace contextRef="#ctx0" brushRef="#br0">1 1,'0'0,"0"0,0 0,0 0,0 0,0 0,0 0,75 101,-42-58,-33-43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8.559"/>
    </inkml:context>
    <inkml:brush xml:id="br0">
      <inkml:brushProperty name="width" value="0.5" units="cm"/>
      <inkml:brushProperty name="height" value="0.5" units="cm"/>
    </inkml:brush>
  </inkml:definitions>
  <inkml:trace contextRef="#ctx0" brushRef="#br0">1 1,'0'0,"0"0,0 0,0 0,0 0,0 101,0-78,0 54,0-63,0 98,0-107,0 116,0-119,0-2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39.539"/>
    </inkml:context>
    <inkml:brush xml:id="br0">
      <inkml:brushProperty name="width" value="0.5" units="cm"/>
      <inkml:brushProperty name="height" value="0.5" units="cm"/>
    </inkml:brush>
  </inkml:definitions>
  <inkml:trace contextRef="#ctx0" brushRef="#br0">537 1,'0'0,"0"0,0 0,0 0,0 126,0-76,-50 76,29-55,-9 34,-20 97,33-134,-16 15,20-46,26 52,-13-70,-51 62,48-75,3-6,3 95,-3-95,0 0,0 0,0 0,0 0,0 0,76-176,-62 142,47-108,-54 125,62-143,-69 160,50-151,-50 29,0 93,0-32,0 21,0 0,0 40,0 0,0 0,0 0,-126 40,109-40,-66 101,79-97,-118 118,36-15,71-88,-46 83,46-78,-17 30,32-54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25T22:54:40.183"/>
    </inkml:context>
    <inkml:brush xml:id="br0">
      <inkml:brushProperty name="width" value="0.5" units="cm"/>
      <inkml:brushProperty name="height" value="0.5" units="cm"/>
    </inkml:brush>
  </inkml:definitions>
  <inkml:trace contextRef="#ctx0" brushRef="#br0">0 1,'0'0,"0"0,0 0,0 0,0 0,0 0,0 0,0 0,151 0,-107 0,114 0,-103 0,-55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5/29/2020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2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microsoft.com/office/2007/relationships/hdphoto" Target="../media/hdphoto1.wdp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mp3" /><Relationship Id="rId1" Type="http://schemas.microsoft.com/office/2007/relationships/media" Target="../media/media8.mp3" /><Relationship Id="rId5" Type="http://schemas.openxmlformats.org/officeDocument/2006/relationships/image" Target="../media/image8.png" /><Relationship Id="rId4" Type="http://schemas.openxmlformats.org/officeDocument/2006/relationships/image" Target="../media/image33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7.jpeg" /><Relationship Id="rId2" Type="http://schemas.openxmlformats.org/officeDocument/2006/relationships/audio" Target="../media/media9.mp3" /><Relationship Id="rId1" Type="http://schemas.microsoft.com/office/2007/relationships/media" Target="../media/media9.mp3" /><Relationship Id="rId6" Type="http://schemas.openxmlformats.org/officeDocument/2006/relationships/image" Target="../media/image36.jpeg" /><Relationship Id="rId5" Type="http://schemas.openxmlformats.org/officeDocument/2006/relationships/image" Target="../media/image35.jpeg" /><Relationship Id="rId4" Type="http://schemas.openxmlformats.org/officeDocument/2006/relationships/image" Target="../media/image34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13" Type="http://schemas.openxmlformats.org/officeDocument/2006/relationships/customXml" Target="../ink/ink5.xml" /><Relationship Id="rId18" Type="http://schemas.openxmlformats.org/officeDocument/2006/relationships/image" Target="../media/image33.png" /><Relationship Id="rId3" Type="http://schemas.openxmlformats.org/officeDocument/2006/relationships/slideLayout" Target="../slideLayouts/slideLayout6.xml" /><Relationship Id="rId21" Type="http://schemas.openxmlformats.org/officeDocument/2006/relationships/customXml" Target="../ink/ink9.xml" /><Relationship Id="rId7" Type="http://schemas.openxmlformats.org/officeDocument/2006/relationships/customXml" Target="../ink/ink2.xml" /><Relationship Id="rId12" Type="http://schemas.openxmlformats.org/officeDocument/2006/relationships/image" Target="../media/image30.png" /><Relationship Id="rId17" Type="http://schemas.openxmlformats.org/officeDocument/2006/relationships/customXml" Target="../ink/ink7.xml" /><Relationship Id="rId25" Type="http://schemas.openxmlformats.org/officeDocument/2006/relationships/image" Target="../media/image8.png" /><Relationship Id="rId2" Type="http://schemas.openxmlformats.org/officeDocument/2006/relationships/audio" Target="../media/media10.mp3" /><Relationship Id="rId16" Type="http://schemas.openxmlformats.org/officeDocument/2006/relationships/image" Target="../media/image32.png" /><Relationship Id="rId20" Type="http://schemas.openxmlformats.org/officeDocument/2006/relationships/image" Target="../media/image34.png" /><Relationship Id="rId1" Type="http://schemas.microsoft.com/office/2007/relationships/media" Target="../media/media10.mp3" /><Relationship Id="rId6" Type="http://schemas.openxmlformats.org/officeDocument/2006/relationships/image" Target="../media/image27.png" /><Relationship Id="rId11" Type="http://schemas.openxmlformats.org/officeDocument/2006/relationships/customXml" Target="../ink/ink4.xml" /><Relationship Id="rId24" Type="http://schemas.openxmlformats.org/officeDocument/2006/relationships/image" Target="../media/image36.png" /><Relationship Id="rId5" Type="http://schemas.openxmlformats.org/officeDocument/2006/relationships/customXml" Target="../ink/ink1.xml" /><Relationship Id="rId15" Type="http://schemas.openxmlformats.org/officeDocument/2006/relationships/customXml" Target="../ink/ink6.xml" /><Relationship Id="rId23" Type="http://schemas.openxmlformats.org/officeDocument/2006/relationships/customXml" Target="../ink/ink10.xml" /><Relationship Id="rId10" Type="http://schemas.openxmlformats.org/officeDocument/2006/relationships/image" Target="../media/image29.png" /><Relationship Id="rId19" Type="http://schemas.openxmlformats.org/officeDocument/2006/relationships/customXml" Target="../ink/ink8.xml" /><Relationship Id="rId4" Type="http://schemas.openxmlformats.org/officeDocument/2006/relationships/image" Target="../media/image38.jpeg" /><Relationship Id="rId9" Type="http://schemas.openxmlformats.org/officeDocument/2006/relationships/customXml" Target="../ink/ink3.xml" /><Relationship Id="rId14" Type="http://schemas.openxmlformats.org/officeDocument/2006/relationships/image" Target="../media/image31.png" /><Relationship Id="rId22" Type="http://schemas.openxmlformats.org/officeDocument/2006/relationships/image" Target="../media/image35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 /><Relationship Id="rId2" Type="http://schemas.openxmlformats.org/officeDocument/2006/relationships/audio" Target="../media/media11.mp3" /><Relationship Id="rId1" Type="http://schemas.microsoft.com/office/2007/relationships/media" Target="../media/media11.mp3" /><Relationship Id="rId5" Type="http://schemas.openxmlformats.org/officeDocument/2006/relationships/image" Target="../media/image8.png" /><Relationship Id="rId4" Type="http://schemas.openxmlformats.org/officeDocument/2006/relationships/image" Target="../media/image39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8.png" /><Relationship Id="rId4" Type="http://schemas.openxmlformats.org/officeDocument/2006/relationships/image" Target="../media/image7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 /><Relationship Id="rId3" Type="http://schemas.openxmlformats.org/officeDocument/2006/relationships/slideLayout" Target="../slideLayouts/slideLayout4.xml" /><Relationship Id="rId7" Type="http://schemas.openxmlformats.org/officeDocument/2006/relationships/image" Target="../media/image12.jpeg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11.jpeg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Relationship Id="rId9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7.jpeg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6" Type="http://schemas.openxmlformats.org/officeDocument/2006/relationships/image" Target="../media/image16.jpeg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8.png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6" Type="http://schemas.openxmlformats.org/officeDocument/2006/relationships/image" Target="../media/image20.jpeg" /><Relationship Id="rId5" Type="http://schemas.openxmlformats.org/officeDocument/2006/relationships/image" Target="../media/image19.jpeg" /><Relationship Id="rId4" Type="http://schemas.openxmlformats.org/officeDocument/2006/relationships/image" Target="../media/image18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4.jpeg" /><Relationship Id="rId2" Type="http://schemas.openxmlformats.org/officeDocument/2006/relationships/audio" Target="../media/media5.mp3" /><Relationship Id="rId1" Type="http://schemas.microsoft.com/office/2007/relationships/media" Target="../media/media5.mp3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8.jpeg" /><Relationship Id="rId2" Type="http://schemas.openxmlformats.org/officeDocument/2006/relationships/audio" Target="../media/media6.mp3" /><Relationship Id="rId1" Type="http://schemas.microsoft.com/office/2007/relationships/media" Target="../media/media6.mp3" /><Relationship Id="rId6" Type="http://schemas.openxmlformats.org/officeDocument/2006/relationships/image" Target="../media/image27.jpeg" /><Relationship Id="rId5" Type="http://schemas.openxmlformats.org/officeDocument/2006/relationships/image" Target="../media/image26.jpeg" /><Relationship Id="rId4" Type="http://schemas.openxmlformats.org/officeDocument/2006/relationships/image" Target="../media/image25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32.jpeg" /><Relationship Id="rId2" Type="http://schemas.openxmlformats.org/officeDocument/2006/relationships/audio" Target="../media/media7.mp3" /><Relationship Id="rId1" Type="http://schemas.microsoft.com/office/2007/relationships/media" Target="../media/media7.mp3" /><Relationship Id="rId6" Type="http://schemas.openxmlformats.org/officeDocument/2006/relationships/image" Target="../media/image31.jpeg" /><Relationship Id="rId5" Type="http://schemas.openxmlformats.org/officeDocument/2006/relationships/image" Target="../media/image30.jpeg" /><Relationship Id="rId4" Type="http://schemas.openxmlformats.org/officeDocument/2006/relationships/image" Target="../media/image2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1B44D-233D-E44C-AE3B-B17EA2A71B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/>
              <a:t>“</a:t>
            </a:r>
            <a:r>
              <a:rPr lang="zz" sz="6000"/>
              <a:t>Я покажу тебе Театр</a:t>
            </a:r>
            <a:r>
              <a:rPr lang="ru-RU" sz="6000"/>
              <a:t>…”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0316CE-D76C-CF4F-BC2C-92E2A5AD9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468031"/>
            <a:ext cx="7891272" cy="1069848"/>
          </a:xfrm>
        </p:spPr>
        <p:txBody>
          <a:bodyPr>
            <a:noAutofit/>
          </a:bodyPr>
          <a:lstStyle/>
          <a:p>
            <a:r>
              <a:rPr lang="zz" sz="2400"/>
              <a:t>Презентацию подготовила Кондратьева Ксения</a:t>
            </a:r>
            <a:endParaRPr lang="ru-RU" sz="240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930588B-269A-3A46-97B5-6194EE35B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E75E1-6A9C-D14E-BFD8-EB33DF38AAB6}"/>
              </a:ext>
            </a:extLst>
          </p:cNvPr>
          <p:cNvSpPr txBox="1"/>
          <p:nvPr/>
        </p:nvSpPr>
        <p:spPr>
          <a:xfrm>
            <a:off x="630556" y="1846778"/>
            <a:ext cx="6874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b="1">
                <a:solidFill>
                  <a:schemeClr val="bg1"/>
                </a:solidFill>
                <a:latin typeface="Arial Nova Cond" panose="020B0304020202020204" pitchFamily="34" charset="0"/>
              </a:rPr>
              <a:t>“</a:t>
            </a:r>
            <a:r>
              <a:rPr lang="zz" sz="4400" b="1">
                <a:solidFill>
                  <a:schemeClr val="bg1"/>
                </a:solidFill>
                <a:latin typeface="Arial Nova Cond" panose="020B0304020202020204" pitchFamily="34" charset="0"/>
              </a:rPr>
              <a:t>Я покажу тебе Театр</a:t>
            </a:r>
            <a:r>
              <a:rPr lang="ru-RU" sz="4400" b="1">
                <a:solidFill>
                  <a:schemeClr val="bg1"/>
                </a:solidFill>
                <a:latin typeface="Arial Nova Cond" panose="020B0304020202020204" pitchFamily="34" charset="0"/>
              </a:rPr>
              <a:t>…”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8B6A6-B86B-DD4E-8836-A94766A623FD}"/>
              </a:ext>
            </a:extLst>
          </p:cNvPr>
          <p:cNvSpPr txBox="1"/>
          <p:nvPr/>
        </p:nvSpPr>
        <p:spPr>
          <a:xfrm>
            <a:off x="889063" y="3015729"/>
            <a:ext cx="6807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z" sz="2400">
                <a:solidFill>
                  <a:schemeClr val="bg1"/>
                </a:solidFill>
                <a:latin typeface="Arial Nova Cond" panose="020B0304020202020204" pitchFamily="34" charset="0"/>
              </a:rPr>
              <a:t>Презентацию подготовила Кондратьева Ксения</a:t>
            </a:r>
            <a:endParaRPr lang="ru-RU" sz="2400">
              <a:solidFill>
                <a:schemeClr val="bg1"/>
              </a:solidFill>
              <a:latin typeface="Arial Nova Cond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59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4574262-18C9-8E42-9E0C-22BC0EA7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9FD8F-2438-344D-AEA1-45BB2F36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936" y="4908697"/>
            <a:ext cx="6026250" cy="1609344"/>
          </a:xfrm>
        </p:spPr>
        <p:txBody>
          <a:bodyPr>
            <a:norm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Arial Nova Cond" panose="020B0304020202020204" pitchFamily="34" charset="0"/>
              </a:rPr>
              <a:t>Кто же такие актёры</a:t>
            </a:r>
          </a:p>
        </p:txBody>
      </p:sp>
      <p:pic>
        <p:nvPicPr>
          <p:cNvPr id="9" name="!!8. Брамс_copy.mp3">
            <a:hlinkClick r:id="" action="ppaction://media"/>
            <a:extLst>
              <a:ext uri="{FF2B5EF4-FFF2-40B4-BE49-F238E27FC236}">
                <a16:creationId xmlns:a16="http://schemas.microsoft.com/office/drawing/2014/main" id="{0580B2A0-AA52-CA4F-BA4F-8D484D46F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357" y="5713369"/>
            <a:ext cx="1066357" cy="10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11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B533D2-3511-374F-BC47-5E5D585AE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53" y="170567"/>
            <a:ext cx="7214364" cy="44368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  <a:t>С точки зрения реквизиторов - люди, которые ломают и теряют реквизит.</a:t>
            </a:r>
            <a:b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</a:br>
            <a: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  <a:t>С точки зрения осветителей - люди, которые не попадают в свет.</a:t>
            </a:r>
            <a:b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</a:br>
            <a: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  <a:t>С точки зрения костюмеров - люди, которые сильно потеют.</a:t>
            </a:r>
            <a:b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</a:br>
            <a: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  <a:t>С точки зрения помощников режиссера - люди, которых не собрать вместе.</a:t>
            </a:r>
            <a:b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</a:br>
            <a: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  <a:t>С точки зрения работников буфета - люди, которые растаскивают посуду по всему театру.</a:t>
            </a:r>
            <a:b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</a:br>
            <a:r>
              <a:rPr lang="ru-RU" sz="2400" b="0" i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 Nova Cond" panose="020B0304020202020204" pitchFamily="34" charset="0"/>
                <a:cs typeface="Arial" panose="020B0604020202020204" pitchFamily="34" charset="0"/>
              </a:rPr>
              <a:t>С точки зрения зрителей - это не люди, это боги.</a:t>
            </a:r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  <a:latin typeface="Arial Nova Cond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8">
            <a:extLst>
              <a:ext uri="{FF2B5EF4-FFF2-40B4-BE49-F238E27FC236}">
                <a16:creationId xmlns:a16="http://schemas.microsoft.com/office/drawing/2014/main" id="{3ED29897-0203-C549-B0DB-8CF507AE5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06" y="4031510"/>
            <a:ext cx="4003682" cy="2726804"/>
          </a:xfrm>
          <a:prstGeom prst="rect">
            <a:avLst/>
          </a:prstGeom>
        </p:spPr>
      </p:pic>
      <p:pic>
        <p:nvPicPr>
          <p:cNvPr id="20" name="Рисунок 20">
            <a:extLst>
              <a:ext uri="{FF2B5EF4-FFF2-40B4-BE49-F238E27FC236}">
                <a16:creationId xmlns:a16="http://schemas.microsoft.com/office/drawing/2014/main" id="{F17F94AE-5293-084C-BC9B-11C9AEF0D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824" y="99684"/>
            <a:ext cx="4278172" cy="3621712"/>
          </a:xfrm>
          <a:prstGeom prst="rect">
            <a:avLst/>
          </a:prstGeom>
        </p:spPr>
      </p:pic>
      <p:pic>
        <p:nvPicPr>
          <p:cNvPr id="22" name="Рисунок 22">
            <a:extLst>
              <a:ext uri="{FF2B5EF4-FFF2-40B4-BE49-F238E27FC236}">
                <a16:creationId xmlns:a16="http://schemas.microsoft.com/office/drawing/2014/main" id="{6E53797B-A2CC-7C4F-8BE5-3965BBE89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824" y="3845437"/>
            <a:ext cx="4278172" cy="2912877"/>
          </a:xfrm>
          <a:prstGeom prst="rect">
            <a:avLst/>
          </a:prstGeom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D8E69EBA-20FB-DE44-9D22-B4D046896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1" y="4031511"/>
            <a:ext cx="3497600" cy="2726803"/>
          </a:xfrm>
          <a:prstGeom prst="rect">
            <a:avLst/>
          </a:prstGeom>
        </p:spPr>
      </p:pic>
      <p:pic>
        <p:nvPicPr>
          <p:cNvPr id="4" name="galleryContent442267830368137284.mp3">
            <a:hlinkClick r:id="" action="ppaction://media"/>
            <a:extLst>
              <a:ext uri="{FF2B5EF4-FFF2-40B4-BE49-F238E27FC236}">
                <a16:creationId xmlns:a16="http://schemas.microsoft.com/office/drawing/2014/main" id="{18022AE5-B49A-D54E-BE3C-412200412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2566" y="5995434"/>
            <a:ext cx="862566" cy="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6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4E30A59A-E0E1-A04B-B7CD-B08FFF06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" y="0"/>
            <a:ext cx="1126273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0477E-0D1E-7943-844E-19910A94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729" y="2050028"/>
            <a:ext cx="6589945" cy="1609344"/>
          </a:xfrm>
        </p:spPr>
        <p:txBody>
          <a:bodyPr>
            <a:norm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Arial Nova Cond" panose="020B0304020202020204" pitchFamily="34" charset="0"/>
              </a:rPr>
              <a:t>Спасибо за внимание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4A803143-DDA4-5648-98E1-4A26BC9E4AF5}"/>
                  </a:ext>
                </a:extLst>
              </p14:cNvPr>
              <p14:cNvContentPartPr/>
              <p14:nvPr/>
            </p14:nvContentPartPr>
            <p14:xfrm>
              <a:off x="11630297" y="6015969"/>
              <a:ext cx="85680" cy="42624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4A803143-DDA4-5648-98E1-4A26BC9E4A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40297" y="5926045"/>
                <a:ext cx="265320" cy="605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A2D24B2F-5871-A847-80A2-6BDEDCB49ABB}"/>
                  </a:ext>
                </a:extLst>
              </p14:cNvPr>
              <p14:cNvContentPartPr/>
              <p14:nvPr/>
            </p14:nvContentPartPr>
            <p14:xfrm>
              <a:off x="11480537" y="6260769"/>
              <a:ext cx="122760" cy="32292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A2D24B2F-5871-A847-80A2-6BDEDCB49AB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90537" y="6170869"/>
                <a:ext cx="302400" cy="5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0E734D16-AC3F-2348-B3A6-349808835ABD}"/>
                  </a:ext>
                </a:extLst>
              </p14:cNvPr>
              <p14:cNvContentPartPr/>
              <p14:nvPr/>
            </p14:nvContentPartPr>
            <p14:xfrm>
              <a:off x="11476217" y="6315129"/>
              <a:ext cx="360" cy="15084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0E734D16-AC3F-2348-B3A6-349808835AB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86217" y="6225129"/>
                <a:ext cx="1800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7337471-0936-0A42-93F0-7375302CE9EE}"/>
                  </a:ext>
                </a:extLst>
              </p14:cNvPr>
              <p14:cNvContentPartPr/>
              <p14:nvPr/>
            </p14:nvContentPartPr>
            <p14:xfrm>
              <a:off x="11593937" y="6287769"/>
              <a:ext cx="38880" cy="2458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7337471-0936-0A42-93F0-7375302CE9E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03096" y="6197637"/>
                <a:ext cx="220199" cy="425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9B64910C-AC5F-1242-8472-C78C30EAFF0A}"/>
                  </a:ext>
                </a:extLst>
              </p14:cNvPr>
              <p14:cNvContentPartPr/>
              <p14:nvPr/>
            </p14:nvContentPartPr>
            <p14:xfrm>
              <a:off x="11630297" y="6423849"/>
              <a:ext cx="97560" cy="1702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9B64910C-AC5F-1242-8472-C78C30EAF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540628" y="6333849"/>
                <a:ext cx="27654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B3B5695-FA5A-334F-B0A7-72A75B98FB80}"/>
                  </a:ext>
                </a:extLst>
              </p14:cNvPr>
              <p14:cNvContentPartPr/>
              <p14:nvPr/>
            </p14:nvContentPartPr>
            <p14:xfrm>
              <a:off x="11693657" y="6450849"/>
              <a:ext cx="39240" cy="5220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B3B5695-FA5A-334F-B0A7-72A75B98FB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03657" y="6360849"/>
                <a:ext cx="21888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1BF342FA-B132-A14C-B57E-9293F1353F35}"/>
                  </a:ext>
                </a:extLst>
              </p14:cNvPr>
              <p14:cNvContentPartPr/>
              <p14:nvPr/>
            </p14:nvContentPartPr>
            <p14:xfrm>
              <a:off x="11793377" y="6188049"/>
              <a:ext cx="360" cy="1641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1BF342FA-B132-A14C-B57E-9293F1353F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703377" y="6098049"/>
                <a:ext cx="18000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FA38AFA0-5DC5-9646-B4B7-F4DC2DA3D3A2}"/>
                  </a:ext>
                </a:extLst>
              </p14:cNvPr>
              <p14:cNvContentPartPr/>
              <p14:nvPr/>
            </p14:nvContentPartPr>
            <p14:xfrm>
              <a:off x="11672777" y="6242409"/>
              <a:ext cx="202680" cy="41724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FA38AFA0-5DC5-9646-B4B7-F4DC2DA3D3A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582617" y="6152409"/>
                <a:ext cx="382640" cy="59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EC1E4A45-1850-DC49-A77A-F9332D6102D3}"/>
                  </a:ext>
                </a:extLst>
              </p14:cNvPr>
              <p14:cNvContentPartPr/>
              <p14:nvPr/>
            </p14:nvContentPartPr>
            <p14:xfrm>
              <a:off x="11521577" y="6604929"/>
              <a:ext cx="14724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EC1E4A45-1850-DC49-A77A-F9332D6102D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431577" y="6514929"/>
                <a:ext cx="32688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63A28E8-4E3C-8141-AA42-57CF8CD13584}"/>
                  </a:ext>
                </a:extLst>
              </p14:cNvPr>
              <p14:cNvContentPartPr/>
              <p14:nvPr/>
            </p14:nvContentPartPr>
            <p14:xfrm>
              <a:off x="11421857" y="6661449"/>
              <a:ext cx="91800" cy="525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63A28E8-4E3C-8141-AA42-57CF8CD1358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332209" y="6571449"/>
                <a:ext cx="270738" cy="2322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galleryContent8913799026542497429.mp3">
            <a:hlinkClick r:id="" action="ppaction://media"/>
            <a:extLst>
              <a:ext uri="{FF2B5EF4-FFF2-40B4-BE49-F238E27FC236}">
                <a16:creationId xmlns:a16="http://schemas.microsoft.com/office/drawing/2014/main" id="{8568DE50-8AAA-434E-A783-7D94100F5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55707" y="6068035"/>
            <a:ext cx="795867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4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C3BEFB80-C7FA-4242-AA8C-4699C5CF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CE331-A5F3-9B41-8386-E53017CD1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005" y="1096846"/>
            <a:ext cx="6877989" cy="1609344"/>
          </a:xfrm>
        </p:spPr>
        <p:txBody>
          <a:bodyPr>
            <a:norm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Arial Nova Cond" panose="020B0506020202020204" pitchFamily="34" charset="0"/>
              </a:rPr>
              <a:t>Пожалуйста, сходите в Театр!</a:t>
            </a:r>
          </a:p>
        </p:txBody>
      </p:sp>
      <p:pic>
        <p:nvPicPr>
          <p:cNvPr id="13" name="galleryContent5935767491383222847.mp3">
            <a:hlinkClick r:id="" action="ppaction://media"/>
            <a:extLst>
              <a:ext uri="{FF2B5EF4-FFF2-40B4-BE49-F238E27FC236}">
                <a16:creationId xmlns:a16="http://schemas.microsoft.com/office/drawing/2014/main" id="{5772A11F-71E4-D24B-B9BE-7DA6BD3E0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83" y="5924549"/>
            <a:ext cx="785283" cy="7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5AB5BE6-8EB5-C640-BB78-82153E4A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D3DD1-A3DF-DB40-82C2-1EF6E4C7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796" y="384435"/>
            <a:ext cx="5837983" cy="691117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zz" sz="3600" b="1">
                <a:solidFill>
                  <a:schemeClr val="bg1"/>
                </a:solidFill>
                <a:latin typeface="Arial Nova Cond" panose="020B0304020202020204" pitchFamily="34" charset="0"/>
              </a:rPr>
              <a:t>Небольшое</a:t>
            </a:r>
            <a:r>
              <a:rPr lang="ru-RU" sz="3600" b="1">
                <a:solidFill>
                  <a:schemeClr val="bg1"/>
                </a:solidFill>
                <a:latin typeface="Arial Nova Cond" panose="020B0304020202020204" pitchFamily="34" charset="0"/>
              </a:rPr>
              <a:t> предисловие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E3A3F-F7F9-AD48-8C0A-39124DE9EC89}"/>
              </a:ext>
            </a:extLst>
          </p:cNvPr>
          <p:cNvSpPr txBox="1"/>
          <p:nvPr/>
        </p:nvSpPr>
        <p:spPr>
          <a:xfrm>
            <a:off x="2319667" y="2138808"/>
            <a:ext cx="73382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bg1"/>
                </a:solidFill>
                <a:latin typeface="Arial Nova Cond" panose="020B0304020202020204" pitchFamily="34" charset="0"/>
              </a:rPr>
              <a:t>Здравствуй, дорогой читатель!</a:t>
            </a:r>
          </a:p>
          <a:p>
            <a:pPr marL="0" indent="0" algn="ctr">
              <a:buNone/>
            </a:pPr>
            <a:endParaRPr lang="ru-RU" sz="2400">
              <a:solidFill>
                <a:schemeClr val="bg1"/>
              </a:solidFill>
              <a:latin typeface="Arial Nova Cond" panose="020B0304020202020204" pitchFamily="34" charset="0"/>
            </a:endParaRPr>
          </a:p>
          <a:p>
            <a:pPr marL="0" indent="0" algn="ctr">
              <a:buNone/>
            </a:pPr>
            <a:r>
              <a:rPr lang="ru-RU" sz="2400">
                <a:solidFill>
                  <a:schemeClr val="bg1"/>
                </a:solidFill>
                <a:latin typeface="Arial Nova Cond" panose="020B0304020202020204" pitchFamily="34" charset="0"/>
              </a:rPr>
              <a:t>Прежде, чем Вы окунётесь в этот удивительный проект, у меня к Вам небольшая просьба. — Когда Вы будете переходить на каждый следующий слайд, не просматривая его, кликните по нему ещё раз, и тогда Вас ждёт приятный сюрприз!</a:t>
            </a:r>
          </a:p>
          <a:p>
            <a:pPr marL="0" indent="0" algn="ctr">
              <a:buNone/>
            </a:pPr>
            <a:endParaRPr lang="ru-RU" sz="2400">
              <a:solidFill>
                <a:schemeClr val="bg1"/>
              </a:solidFill>
              <a:latin typeface="Arial Nova Cond" panose="020B0304020202020204" pitchFamily="34" charset="0"/>
            </a:endParaRPr>
          </a:p>
          <a:p>
            <a:pPr marL="0" indent="0" algn="ctr">
              <a:buNone/>
            </a:pPr>
            <a:r>
              <a:rPr lang="ru-RU" sz="2400">
                <a:solidFill>
                  <a:schemeClr val="bg1"/>
                </a:solidFill>
                <a:latin typeface="Arial Nova Cond" panose="020B0304020202020204" pitchFamily="34" charset="0"/>
              </a:rPr>
              <a:t>Итак, за мной читатель, и только за мной… </a:t>
            </a:r>
            <a:endParaRPr lang="ru-RU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18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9">
            <a:extLst>
              <a:ext uri="{FF2B5EF4-FFF2-40B4-BE49-F238E27FC236}">
                <a16:creationId xmlns:a16="http://schemas.microsoft.com/office/drawing/2014/main" id="{BA7AA322-A886-EE4A-ADAC-1FDA10976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2FAD3135-C5E2-4148-A444-04AF8B50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150" y="2284369"/>
            <a:ext cx="4676909" cy="160934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>
                <a:solidFill>
                  <a:schemeClr val="bg1"/>
                </a:solidFill>
                <a:latin typeface="Arial Nova Cond" panose="020B0304020202020204" pitchFamily="34" charset="0"/>
              </a:rPr>
              <a:t>Что такое Театр</a:t>
            </a:r>
          </a:p>
        </p:txBody>
      </p:sp>
      <p:pic>
        <p:nvPicPr>
          <p:cNvPr id="5" name="galleryContent4174231779881244758.mp3">
            <a:hlinkClick r:id="" action="ppaction://media"/>
            <a:extLst>
              <a:ext uri="{FF2B5EF4-FFF2-40B4-BE49-F238E27FC236}">
                <a16:creationId xmlns:a16="http://schemas.microsoft.com/office/drawing/2014/main" id="{622F78B2-FF36-6242-93C6-241FCC935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7124" y="5874488"/>
            <a:ext cx="827124" cy="8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A7CC5A-1FA4-7D46-84B9-72746609B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5139" y="2658140"/>
            <a:ext cx="8035483" cy="50830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  <a:ea typeface="Lucida Sans Typewriter" panose="02000000000000000000" pitchFamily="2" charset="0"/>
                <a:cs typeface="Arial Black" panose="020B0604020202020204" pitchFamily="34" charset="0"/>
              </a:rPr>
              <a:t>Объяснить что такое Театр, нельзя. Как объяснить, почему сегодня от чего-то взгляда у вас изменилось настроение и почему слово, произнесённое со сцены, сегодня подействовало на вас, а завтра — нет? Актёр был не в форме? Вы не были готовы услышать?</a:t>
            </a:r>
          </a:p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  <a:ea typeface="Lucida Sans Typewriter" panose="02000000000000000000" pitchFamily="2" charset="0"/>
                <a:cs typeface="Arial Black" panose="020B0604020202020204" pitchFamily="34" charset="0"/>
              </a:rPr>
              <a:t>Объяснить нельзя, почувствовать можно. В своём проекте я хочу приоткрыть несколько дверей Театра. Вместе с вами заглянуть в историческую даль, понять, как рождается спектакль, кто и как его делает, увидеть свет из дверей гримёрок, послушать актерские байки…</a:t>
            </a:r>
          </a:p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  <a:ea typeface="Lucida Sans Typewriter" panose="02000000000000000000" pitchFamily="2" charset="0"/>
                <a:cs typeface="Arial Black" panose="020B0604020202020204" pitchFamily="34" charset="0"/>
              </a:rPr>
              <a:t>Театр — мир. Давайте его исследовать.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B5C4763-56E4-C04D-8E22-0E8428DB7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45" y="113152"/>
            <a:ext cx="3491025" cy="273991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CA394E9-6C83-AF49-A77F-42D6D076C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813" y="113151"/>
            <a:ext cx="2985977" cy="2317245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B26B2A34-5B1F-7F4F-8626-48E841F8A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018" y="113152"/>
            <a:ext cx="3091847" cy="2317244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2FF7393A-08F4-C64B-BD6B-BBED487BB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45" y="2959395"/>
            <a:ext cx="3491025" cy="3785453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5FF757C3-555D-1940-8150-452091EE0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3738" y="113151"/>
            <a:ext cx="2040386" cy="2317244"/>
          </a:xfrm>
          <a:prstGeom prst="rect">
            <a:avLst/>
          </a:prstGeom>
        </p:spPr>
      </p:pic>
      <p:pic>
        <p:nvPicPr>
          <p:cNvPr id="8" name="galleryContent526666958659491644.mp3">
            <a:hlinkClick r:id="" action="ppaction://media"/>
            <a:extLst>
              <a:ext uri="{FF2B5EF4-FFF2-40B4-BE49-F238E27FC236}">
                <a16:creationId xmlns:a16="http://schemas.microsoft.com/office/drawing/2014/main" id="{28BD6BC7-9D4E-9F41-995F-CECECCA2F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9393" y="5988607"/>
            <a:ext cx="869393" cy="8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8BD256A-4C71-7F45-B1D2-D0EE59934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918" y="242351"/>
            <a:ext cx="6637892" cy="4050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</a:rPr>
              <a:t>Ни в одной стране мира Театр не называли кафедрой, университетом, храмом. Только в России. До тех пор пока ему не указали место в ряду прочих досуговых развлечений. А он — уникальное сочетание всех видов искусств (живописи, архитектуры, музыки, танца, декламации, литературы и т. д.) — и он никак не хочет мириться с «торгово-промышленным» отношением к себе и все пытается быть. Или не быть?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F436954D-0472-BD4C-B580-B2A5B1574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087" y="3964214"/>
            <a:ext cx="3910342" cy="2786178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8AED0DA-2FE3-8E45-ADC2-9842DCA39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1" y="107607"/>
            <a:ext cx="4399644" cy="30733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79A671F-DFAF-9D47-A5F5-C035D10DD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1" y="3247571"/>
            <a:ext cx="4399644" cy="3502821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72BDE443-EDF6-834F-9FEB-340B35EB5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181" y="3964212"/>
            <a:ext cx="3586941" cy="2786179"/>
          </a:xfrm>
          <a:prstGeom prst="rect">
            <a:avLst/>
          </a:prstGeom>
        </p:spPr>
      </p:pic>
      <p:pic>
        <p:nvPicPr>
          <p:cNvPr id="10" name="galleryContent2142085142920304672.mp3">
            <a:hlinkClick r:id="" action="ppaction://media"/>
            <a:extLst>
              <a:ext uri="{FF2B5EF4-FFF2-40B4-BE49-F238E27FC236}">
                <a16:creationId xmlns:a16="http://schemas.microsoft.com/office/drawing/2014/main" id="{C2FBF037-C4DC-934C-B938-AB2A77D89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0232" y="5836832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3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30549E-4EE3-A848-8502-51063E597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61" y="620929"/>
            <a:ext cx="5581569" cy="4050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</a:rPr>
              <a:t>Вот в чём вопрос.</a:t>
            </a:r>
          </a:p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</a:rPr>
              <a:t>Избитое шекспировские «весь мир театр, а люди в нем актёры» верно лишь настолько, насколько все мы играем в жизни роли, исходя из предлагаемых обстоятельств. Мы бываем хорошими отцами, начальниками, льстецами и борцами. Ещё в 18-ом веке Иван Андреевич Крылов замечал, что господин, сидящий в приёмной высокопоставленный вельможи, ведёт себя не так, как час спустя в своём департаменте с подчинёнными… Ну и что? Это — Театр? Нет, это жизнь, в наших житейских ролях нет художественной составляющей.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BDF716C-E7F2-B64B-9991-1BF44A09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538" y="116566"/>
            <a:ext cx="2705963" cy="350723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5CA2726-9210-1343-A390-90C9CEE7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287" y="116565"/>
            <a:ext cx="2705963" cy="3507237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302A3CD-03D3-E74E-97A5-BDAA766B7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38" y="3721765"/>
            <a:ext cx="5511712" cy="3019669"/>
          </a:xfrm>
          <a:prstGeom prst="rect">
            <a:avLst/>
          </a:prstGeom>
        </p:spPr>
      </p:pic>
      <p:pic>
        <p:nvPicPr>
          <p:cNvPr id="6" name="galleryContent7356950918968498170.mp3">
            <a:hlinkClick r:id="" action="ppaction://media"/>
            <a:extLst>
              <a:ext uri="{FF2B5EF4-FFF2-40B4-BE49-F238E27FC236}">
                <a16:creationId xmlns:a16="http://schemas.microsoft.com/office/drawing/2014/main" id="{6FFA77AD-539F-CA4E-B3D5-A2FBC50F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9402" y="6048598"/>
            <a:ext cx="809402" cy="8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99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F00B2C-1672-C34B-9F0C-79232D4DB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117" y="308005"/>
            <a:ext cx="6088878" cy="4050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  <a:cs typeface="Arial" panose="020B0604020202020204" pitchFamily="34" charset="0"/>
              </a:rPr>
              <a:t>А мы поведём речь об искусстве Театра, об истории преображения жизни, о претворении её  в художественный мир. Корни этих слов в русском я языке — «образ», «творение». Кстати, невозможно перевести ни на один язык «художественный образ»: это не имидж, это нечто идеальное — и строгого закона этого акта творения нет. Есть история, теория, практика, но каждый, кто занимается театром, точно знает: сегодня спектакль «пошёл», искра высеклась, а завтра, хоть убейся, — зал останется холодным.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E31A41E-8A0D-4244-B64A-4192C84B3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3" y="3428999"/>
            <a:ext cx="4575095" cy="331319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9F23E1C-74CF-8147-8517-4A08EF82A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639" y="4688467"/>
            <a:ext cx="2628263" cy="2053731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E79A71D-F7A8-074F-A0D4-C7C674465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14" y="115801"/>
            <a:ext cx="4575095" cy="3186199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F8BBBAFA-1410-634F-A20A-9D8521210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294" y="4688467"/>
            <a:ext cx="2628262" cy="2053731"/>
          </a:xfrm>
          <a:prstGeom prst="rect">
            <a:avLst/>
          </a:prstGeom>
        </p:spPr>
      </p:pic>
      <p:pic>
        <p:nvPicPr>
          <p:cNvPr id="10" name="galleryContent2732726246099673240.mp3">
            <a:hlinkClick r:id="" action="ppaction://media"/>
            <a:extLst>
              <a:ext uri="{FF2B5EF4-FFF2-40B4-BE49-F238E27FC236}">
                <a16:creationId xmlns:a16="http://schemas.microsoft.com/office/drawing/2014/main" id="{DA15BDA5-DE24-FE43-A793-1DE145DD6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2692" y="5715332"/>
            <a:ext cx="802692" cy="8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DF4D049-7F23-2E47-812F-070682D8D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35" y="2416393"/>
            <a:ext cx="7261149" cy="44416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</a:rPr>
              <a:t>Можно хорошо или плохо сыграть Баха. Но останется партитура, которую и через триста лет можно будет сыграть хорошо, а можно плохо.</a:t>
            </a:r>
          </a:p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  <a:cs typeface="Arial" panose="020B0604020202020204" pitchFamily="34" charset="0"/>
              </a:rPr>
              <a:t>От спектакля, закончившегося сегодня в 22.30 не останется ничего. Его нельзя повторить. Завтра в те же мизансцены выйдут актёры, чтобы произнести те же слова, но это будут люди, прожившие ещё одни сутки, накопившиеся что-то новое или растерявшие прежнее, на дворе будет дождь вместо солнца, а в зал придут другие люди с другим багажом прожитой жизни и прошедшего дня. И спектакль будет другой.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EC181FD-D333-9240-A663-8BB50DC63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395" y="102667"/>
            <a:ext cx="3739117" cy="3928845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0B00CD7-392F-DA46-8AFF-2EEC3BB2D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587" y="102666"/>
            <a:ext cx="3739117" cy="2068147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BADFF4-E015-2341-8189-D734D1747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394" y="4173279"/>
            <a:ext cx="3739117" cy="2582053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A2370233-CBAA-DE44-99B9-69703966D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7" y="102667"/>
            <a:ext cx="3663799" cy="2068146"/>
          </a:xfrm>
          <a:prstGeom prst="rect">
            <a:avLst/>
          </a:prstGeom>
        </p:spPr>
      </p:pic>
      <p:pic>
        <p:nvPicPr>
          <p:cNvPr id="7" name="galleryContent8522301314237503300.mp3">
            <a:hlinkClick r:id="" action="ppaction://media"/>
            <a:extLst>
              <a:ext uri="{FF2B5EF4-FFF2-40B4-BE49-F238E27FC236}">
                <a16:creationId xmlns:a16="http://schemas.microsoft.com/office/drawing/2014/main" id="{66D4A0D9-F3DF-0342-875E-B6C9071BE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8520" y="6119480"/>
            <a:ext cx="738520" cy="7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7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3D31AB-67E9-4F4B-BB34-490ED80F1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984" y="1009161"/>
            <a:ext cx="5518391" cy="496372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</a:rPr>
              <a:t>Сотни составляющих способны родить чудо и способны его отменить. В истории, практике и теории Театра есть много вопросов, на которые есть ответы — и столько же, на которые ответа нет.</a:t>
            </a:r>
          </a:p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</a:rPr>
              <a:t>Тем Театр и уникалет, что о нём можно рассказать что-то и никогда не возможно — всё.</a:t>
            </a:r>
          </a:p>
          <a:p>
            <a:pPr marL="0" indent="0" algn="ctr">
              <a:buNone/>
            </a:pPr>
            <a:r>
              <a:rPr lang="ru-RU" sz="2400">
                <a:solidFill>
                  <a:schemeClr val="accent6">
                    <a:lumMod val="60000"/>
                    <a:lumOff val="40000"/>
                  </a:schemeClr>
                </a:solidFill>
                <a:latin typeface="Arial Nova Cond" panose="020B0304020202020204" pitchFamily="34" charset="0"/>
              </a:rPr>
              <a:t>Этот проект предлагает только начать, углубиться в тему Театра, а значит и искусства. Давайте начнём…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97A23359-49A5-A840-8221-C78AB966E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9" y="109967"/>
            <a:ext cx="2779862" cy="3124103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4C6DECB-D41D-3E45-8ABA-1B923F918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5" y="3338668"/>
            <a:ext cx="2792476" cy="3409365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3E979957-B944-A149-BDA3-8A4BB518E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221" y="3789189"/>
            <a:ext cx="3008779" cy="2958844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F43BE628-F249-3042-BE17-607D59319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221" y="109967"/>
            <a:ext cx="2600289" cy="3575986"/>
          </a:xfrm>
          <a:prstGeom prst="rect">
            <a:avLst/>
          </a:prstGeom>
        </p:spPr>
      </p:pic>
      <p:pic>
        <p:nvPicPr>
          <p:cNvPr id="9" name="galleryContent8334593974155368808.mp3">
            <a:hlinkClick r:id="" action="ppaction://media"/>
            <a:extLst>
              <a:ext uri="{FF2B5EF4-FFF2-40B4-BE49-F238E27FC236}">
                <a16:creationId xmlns:a16="http://schemas.microsoft.com/office/drawing/2014/main" id="{145FF6A7-BAAA-1F43-8EA6-DEF1C2B53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8993" y="5874489"/>
            <a:ext cx="809403" cy="8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30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13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Дерево</vt:lpstr>
      <vt:lpstr>“Я покажу тебе Театр…”</vt:lpstr>
      <vt:lpstr>Небольшое предисловие</vt:lpstr>
      <vt:lpstr>Что такое Театр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же такие актёры</vt:lpstr>
      <vt:lpstr>Презентация PowerPoint</vt:lpstr>
      <vt:lpstr>Спасибо за внимание</vt:lpstr>
      <vt:lpstr>Пожалуйста, сходите в Театр!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“Я покажу тебе Театр…”</dc:title>
  <dc:creator>79119721524</dc:creator>
  <cp:lastModifiedBy>79119721524</cp:lastModifiedBy>
  <cp:revision>21</cp:revision>
  <dcterms:created xsi:type="dcterms:W3CDTF">2020-05-07T16:08:04Z</dcterms:created>
  <dcterms:modified xsi:type="dcterms:W3CDTF">2020-05-29T21:41:28Z</dcterms:modified>
</cp:coreProperties>
</file>