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5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7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0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3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4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75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6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9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9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93AC0-0C89-456C-86BC-FC1C7CA47AE9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FDF4-F998-4079-B9E7-6BB5EA099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7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Волонтерский отряд </a:t>
            </a:r>
            <a:br>
              <a:rPr lang="ru-RU" sz="1600" dirty="0" smtClean="0"/>
            </a:br>
            <a:r>
              <a:rPr lang="ru-RU" sz="1600" dirty="0" smtClean="0"/>
              <a:t>ГПОУ ТО «Тульский государственный технологический колледж»</a:t>
            </a:r>
            <a:br>
              <a:rPr lang="ru-RU" sz="1600" dirty="0" smtClean="0"/>
            </a:br>
            <a:r>
              <a:rPr lang="ru-RU" sz="1600" dirty="0" smtClean="0"/>
              <a:t> «Территория энергии, здоровья и добра»</a:t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860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79675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У добровольца не всегда есть время – у него есть СЕРДЦЕ! </a:t>
            </a:r>
            <a:br>
              <a:rPr lang="ru-RU" sz="2000" dirty="0" smtClean="0"/>
            </a:br>
            <a:r>
              <a:rPr lang="ru-RU" sz="2000" dirty="0" smtClean="0"/>
              <a:t> МЫ там, где нужна помощь!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Волонтерский отряд ТГТК ведет свой отсчет с 2018 года, его численность составляет 248 человек.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Направления деятельности: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3031595"/>
            <a:ext cx="10515600" cy="2912005"/>
          </a:xfrm>
        </p:spPr>
        <p:txBody>
          <a:bodyPr/>
          <a:lstStyle/>
          <a:p>
            <a:r>
              <a:rPr lang="ru-RU" dirty="0" smtClean="0"/>
              <a:t>социальное волонтерство (в том числе адресная помощь ветеранам, пожилым людям, дошкольным учреждениям);</a:t>
            </a:r>
          </a:p>
          <a:p>
            <a:r>
              <a:rPr lang="ru-RU" dirty="0" smtClean="0"/>
              <a:t>донорство;</a:t>
            </a:r>
          </a:p>
          <a:p>
            <a:r>
              <a:rPr lang="ru-RU" dirty="0" smtClean="0"/>
              <a:t>культурное волонтерство;</a:t>
            </a:r>
          </a:p>
          <a:p>
            <a:r>
              <a:rPr lang="ru-RU" dirty="0" smtClean="0"/>
              <a:t>экологическая защита и благоустройство.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5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7400" y="135266"/>
            <a:ext cx="10515600" cy="101584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оказание помощи </a:t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жителям, прибывшим из ДНР и ЛНР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1" y="1232882"/>
            <a:ext cx="2171518" cy="1524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71" y="1268198"/>
            <a:ext cx="1419649" cy="1892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538" y="1268198"/>
            <a:ext cx="1498142" cy="1772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545" y="1232882"/>
            <a:ext cx="1956190" cy="1963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809" t="4937" r="7666" b="9847"/>
          <a:stretch/>
        </p:blipFill>
        <p:spPr>
          <a:xfrm>
            <a:off x="4838597" y="1232882"/>
            <a:ext cx="2514806" cy="2583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8070" y="43927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помощи семьям военнослужащих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мобилизованных граждан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 descr="https://sun9-87.userapi.com/impg/YUxn9NzMvtv8JrXEAOXyyhKBhRQPDSH_StYssA/UarBhB3kLzg.jpg?size=1280x720&amp;quality=96&amp;sign=d82a117cba3694e1535ca65800ca38a0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r="17164"/>
          <a:stretch/>
        </p:blipFill>
        <p:spPr bwMode="auto">
          <a:xfrm>
            <a:off x="7575341" y="3566161"/>
            <a:ext cx="4247963" cy="306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89" y="4220302"/>
            <a:ext cx="2357421" cy="23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1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east.userapi.com/sun9-22/s/v1/ig2/tODhRUtCw0E3iNI2rMLK3Pz-Lyn8SYTOrpFj-tTh7WaAPLQW_W-dER9RbhCKTy1EA3V9qt1DIvjm0paI8hCxgvoR.jpg?size=1600x160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5" y="478741"/>
            <a:ext cx="5523808" cy="55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8974" y="478741"/>
            <a:ext cx="441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ветеранам труда, пожилым людям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890" y="1259208"/>
            <a:ext cx="2812731" cy="22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1804" y="216265"/>
            <a:ext cx="10879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колледжа, совместно с социальным отделом Тульской и Ефремовской епархии, собрали и вручили гуманитарные наборы для многодетных и малоимущих семей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338" y="1621271"/>
            <a:ext cx="2870660" cy="2152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29" y="1621271"/>
            <a:ext cx="3227207" cy="2420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90" y="1621271"/>
            <a:ext cx="4222865" cy="397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7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8293" y="258538"/>
            <a:ext cx="4279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территорий, субботники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692" t="10398" r="179" b="647"/>
          <a:stretch/>
        </p:blipFill>
        <p:spPr>
          <a:xfrm>
            <a:off x="1962636" y="768107"/>
            <a:ext cx="3810273" cy="3114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7956"/>
          <a:stretch/>
        </p:blipFill>
        <p:spPr>
          <a:xfrm flipH="1">
            <a:off x="6203847" y="942674"/>
            <a:ext cx="4268972" cy="26268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72909" y="38828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организации и проведении мероприятий городского и областного масштабов</a:t>
            </a:r>
            <a:endParaRPr lang="ru-RU" dirty="0"/>
          </a:p>
        </p:txBody>
      </p:sp>
      <p:pic>
        <p:nvPicPr>
          <p:cNvPr id="6" name="Picture 2" descr="https://sun9-west.userapi.com/sun9-72/s/v1/ig2/LVqzXL3YhgYYu5064_-VIBCwk2fq0TjtdkhPiEmiK3j_oeS55vlZIq4caSUZ6mwEbneFsM3IcuLwxUPJE5B1vEva.jpg?size=1600x120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1" y="5035790"/>
            <a:ext cx="2107622" cy="15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north.userapi.com/sun9-82/s/v1/ig2/Y-51-Ac2kd0ZwNJX50LcgClp3agHCdHzti_aA7KBpOSg5w8Anr0TQhmqvcU4HBIVz8ERjHlWD3E8pvUIKnuXx1Le.jpg?size=1280x9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44" y="5035790"/>
            <a:ext cx="2309994" cy="17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west.userapi.com/sun9-48/s/v1/ig2/J5gkyPAd-5JTiPk3NVaFuTbpvgDxZo04A5e29RSEBB3yKgb9EwF5kIQ-tPeSSxupZe-YN9ehGFavttofq3T7ez_n.jpg?size=1600x1200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06" y="5010474"/>
            <a:ext cx="2175129" cy="17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41" y="5026173"/>
            <a:ext cx="1480728" cy="17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775" y="297934"/>
            <a:ext cx="356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Чтим и помним подвиг ветеранов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/>
          </a:p>
        </p:txBody>
      </p:sp>
      <p:pic>
        <p:nvPicPr>
          <p:cNvPr id="3" name="Picture 8" descr="https://sun9-north.userapi.com/sun9-80/s/v1/ig2/YeFtccRkC4E8ZYUvL1III6Ueq7vGsD6bLF_hRIpVW6nG_ZJvwu-rCvSPPa8W3FmDdcdZklMtpbomzfTh5tU75z4p.jpg?size=1280x854&amp;quality=9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r="18785"/>
          <a:stretch/>
        </p:blipFill>
        <p:spPr bwMode="auto">
          <a:xfrm>
            <a:off x="611384" y="667266"/>
            <a:ext cx="2012672" cy="20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s://sun9-west.userapi.com/sun9-67/s/v1/ig2/gm78Nq7vG1aajrw8BHM8dgIXVubVYjoCKRsmtH8n0eBi1vkXW7SJAWWbkl9wijvbIRSrgLy2dmh4LVWrsXPJuG28.jpg?size=1624x1624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94" y="667266"/>
            <a:ext cx="2174068" cy="20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east.userapi.com/sun9-42/s/v1/ig2/17pzgItGHTM6E9QN-HM8bshNy2SZjSrUn1hE-qVX3gkhSw1ruEs9KbQVmksZbzBIyZ5GCZ_6N1J0K7vTmOu6drYG.jpg?size=1280x958&amp;quality=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0" y="667267"/>
            <a:ext cx="2276691" cy="20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проект «Юный пешеход». 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 совместно с УГИБДД УМВД России по Тульской области и МБОУ ЦО №23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6" descr="https://sun9-west.userapi.com/sun9-70/s/v1/ig2/Rf6JGNs0naJchteC7gY8-IKD_iGkKy-vJWbMkGjzdyFsCXsWhjvIUlIygw0wTmy_NuBVlroxFNBbj_SHsYEuXvWs.jpg?size=1600x1063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08" y="3690601"/>
            <a:ext cx="4638806" cy="308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5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28768"/>
            <a:ext cx="877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Добровольческий экологический проект «Просвещай, Собирай, Озеленяй!»</a:t>
            </a:r>
            <a:endParaRPr lang="ru-RU" dirty="0"/>
          </a:p>
        </p:txBody>
      </p:sp>
      <p:pic>
        <p:nvPicPr>
          <p:cNvPr id="3" name="Picture 2" descr="https://sun9-23.userapi.com/impg/G_A01c4cTVSyhGFOls6tE3cfEMjsSvbQGihZjA/7anKJK4Qm_4.jpg?size=1280x960&amp;quality=96&amp;sign=d2e8a2a50d75022308406d50edc4d44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8" y="3868957"/>
            <a:ext cx="3303812" cy="26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21.userapi.com/impg/kBElal_GN4OiWpAP4HOj6wEIit2Ew0yr9xuGvA/EUbi5mwgk2M.jpg?size=1280x853&amp;quality=96&amp;sign=a4b501c81970dfbf87323fb9f98281a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49" y="3783344"/>
            <a:ext cx="4102727" cy="27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38.userapi.com/impg/CgQZQGviD34mpl_n2KbKcnX2JwjKRaOtA4Yeeg/fjjqcqK3CDA.jpg?size=952x782&amp;quality=96&amp;sign=e6af11025e40b0f763602544a0948a0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910" y="1335890"/>
            <a:ext cx="3164389" cy="25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6" y="1361477"/>
            <a:ext cx="3289864" cy="2152493"/>
          </a:xfrm>
          <a:prstGeom prst="rect">
            <a:avLst/>
          </a:prstGeom>
        </p:spPr>
      </p:pic>
      <p:pic>
        <p:nvPicPr>
          <p:cNvPr id="7" name="Picture 2" descr="https://sun9-east.userapi.com/sun9-73/s/v1/ig2/H7GxOacCZh1hYUt0ofmn09rsUdPoytU4w1PuxwFL3fr7M2d3SVdC9aLXzmHjQj9kA-X-KwmjCdo0v8NYz9tn-bNQ.jpg?size=1229x723&amp;quality=9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966" y="4137679"/>
            <a:ext cx="3978275" cy="23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west.userapi.com/sun9-48/s/v1/ig2/7IIjspJjlXQDiKd0bzs9Seasfjh_RDOIQ780ToAH2MR0fO5Nm6BGJMu3kRVV6IEGLY-ycDWSg0UkB7RB9VANuti2.jpg?size=1440x1920&amp;quality=95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3255" b="2721"/>
          <a:stretch/>
        </p:blipFill>
        <p:spPr bwMode="auto">
          <a:xfrm>
            <a:off x="3801105" y="1335890"/>
            <a:ext cx="1884476" cy="235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west.userapi.com/sun9-70/s/v1/ig2/xwnoYfxUY8lpQM_FETz2r0Sr2CfqnXDniPgUqZCGKvpepLkrv_YvqAvXG0GIS5LI-e_nSLoSOH2slw3VbUplCnHm.jpg?size=1440x1920&amp;quality=9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2377" b="1859"/>
          <a:stretch/>
        </p:blipFill>
        <p:spPr bwMode="auto">
          <a:xfrm>
            <a:off x="6054814" y="1335890"/>
            <a:ext cx="1895841" cy="235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6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115</Words>
  <Application>Microsoft Office PowerPoint</Application>
  <PresentationFormat>Широкоэкранный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Волонтерский отряд  ГПОУ ТО «Тульский государственный технологический колледж»  «Территория энергии, здоровья и добра» </vt:lpstr>
      <vt:lpstr>У добровольца не всегда есть время – у него есть СЕРДЦЕ!   МЫ там, где нужна помощь!  Волонтерский отряд ТГТК ведет свой отсчет с 2018 года, его численность составляет 248 человек.  Направления деятельности: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 ГПОУ ТО «Тульский государственный технологический колледж»  «Территория энергии, здоровья и добра» </dc:title>
  <dc:creator>admin</dc:creator>
  <cp:lastModifiedBy>admin</cp:lastModifiedBy>
  <cp:revision>3</cp:revision>
  <dcterms:created xsi:type="dcterms:W3CDTF">2023-11-07T09:11:46Z</dcterms:created>
  <dcterms:modified xsi:type="dcterms:W3CDTF">2023-11-07T09:16:15Z</dcterms:modified>
</cp:coreProperties>
</file>