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sldIdLst>
    <p:sldId id="256" r:id="rId2"/>
    <p:sldId id="258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7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3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8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4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5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9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5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4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2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4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6D5678-5A8B-4621-8D35-A29EA77D0F2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CF98921-9B69-432B-87FA-3556EF77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33" y="600112"/>
            <a:ext cx="1464286" cy="1890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b="23870"/>
          <a:stretch/>
        </p:blipFill>
        <p:spPr>
          <a:xfrm>
            <a:off x="7409793" y="798800"/>
            <a:ext cx="2995448" cy="1492942"/>
          </a:xfrm>
          <a:prstGeom prst="rect">
            <a:avLst/>
          </a:prstGeom>
        </p:spPr>
      </p:pic>
      <p:pic>
        <p:nvPicPr>
          <p:cNvPr id="1026" name="Picture 2" descr="https://xn--26-7lcm7a.xn--p1ai/wp-content/uploads/head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1" y="225895"/>
            <a:ext cx="4265508" cy="24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974" y="2847883"/>
            <a:ext cx="109099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                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ДЕЯТЕЛЬНОСТИ ЦЕНТРА МОЛОДЁЖИ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КИСЛОВОДСКА </a:t>
            </a:r>
          </a:p>
          <a:p>
            <a:pPr algn="ctr"/>
            <a:endParaRPr lang="ru-RU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2024 ГОД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31" y="847544"/>
            <a:ext cx="9486771" cy="70696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ФКГС Кисловодска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" y="2057959"/>
            <a:ext cx="4177182" cy="4405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3" y="2065284"/>
            <a:ext cx="3372106" cy="4405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37" y="2065284"/>
            <a:ext cx="3003331" cy="43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72" y="408191"/>
            <a:ext cx="9674360" cy="70696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экологии. Уборка города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1" y="3955870"/>
            <a:ext cx="4988853" cy="2902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25" y="3586885"/>
            <a:ext cx="6372432" cy="3271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2" y="1327150"/>
            <a:ext cx="4988853" cy="2581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25" y="1327149"/>
            <a:ext cx="6372432" cy="27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2407557"/>
            <a:ext cx="11756572" cy="41238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поддержки экологии и развития окружающей среды на территории города-курорта Кисловодска активно проводятся Общегородские субботники.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и молодые люди города-курорта Кисловодска вместе с коммунальными службами, администрацией Кисловодска убирают мусор и бутылки, сухие ветки, траву и бычки с улиц курортного города.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субботники привлекаются от 30-50 единиц техники, 30000 человек, среди них активные члены РСМ, Движения Первых, Навигаторы Детства. 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726" y="936171"/>
            <a:ext cx="882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СУББОТНИКОВ 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268" y="864811"/>
            <a:ext cx="9687217" cy="70696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Проектно-грантовая деятельность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3" y="2395196"/>
            <a:ext cx="5724309" cy="42898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2310943"/>
            <a:ext cx="3853542" cy="43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276982"/>
            <a:ext cx="11756572" cy="198724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конкурса Росмолодёжь.Гранты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6" y="2416628"/>
            <a:ext cx="12126684" cy="408214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2024 года на базе Центра молодёжи города-курорта Кисловодска проводятся грантовые мероприятия амбассадором Росмолодёжь.Гранты Фадеевым Романом Константиновичем.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 состоит из двух частей: теория – где участники знакомятся с     конкурсом, возможностями, которые он открывает для молодёжи, практика – где ребята создают свои инициативы посредством групповой работы.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Грантовые мероприятия объединяют 5 городов Ставропольского края, 2 сообщества и 3 молодёжные организации Ставропольского края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354"/>
            <a:ext cx="10123714" cy="70696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КУЛЬТУРНО-МАССОВОЕ 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51314"/>
            <a:ext cx="11974286" cy="3276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2012 года по настоящее время сотрудники Молодёжного центра </a:t>
            </a: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Кисловодска активно </a:t>
            </a:r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организации </a:t>
            </a: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</a:t>
            </a:r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 Ежегодно к добрым делам привлекается </a:t>
            </a: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50-300 волонтёров.</a:t>
            </a:r>
          </a:p>
          <a:p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города Кисловодска;</a:t>
            </a:r>
            <a:endParaRPr lang="ru-RU" sz="1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масленичные гуляния;</a:t>
            </a:r>
          </a:p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«Студенческая </a:t>
            </a: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Кисловодска»;</a:t>
            </a:r>
            <a:endParaRPr lang="ru-RU" sz="1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патриотической песни «Солдатский конверт»;</a:t>
            </a:r>
          </a:p>
          <a:p>
            <a:r>
              <a:rPr lang="ru-RU" sz="1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праздничные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3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6668" y="951897"/>
            <a:ext cx="8761413" cy="70696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11" y="2407557"/>
            <a:ext cx="10884646" cy="34163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Молодёжного центра при поддержке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 города Кисловодска оказывают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период празднования Дня Великой Победы, а также в преддверии памятных исторических дат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города сопровождают ветеранов ВОВ, помогают им на мероприятии, участвуют в акциях «Георгиевская ленточка» и Всероссийская акция «Знамя Победы», «Огненные картины» и «Сад памяти», оказывали помощь в период проведения краевого автопробега, посвященного Победе в Великой Отечественной войне, во время проведения памятного мероприятия «День Памяти и Скорби».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 за 2021-2022 год к памятным мероприятиям было привлечено более 200 волонтёров.</a:t>
            </a:r>
          </a:p>
        </p:txBody>
      </p:sp>
    </p:spTree>
    <p:extLst>
      <p:ext uri="{BB962C8B-B14F-4D97-AF65-F5344CB8AC3E}">
        <p14:creationId xmlns:p14="http://schemas.microsoft.com/office/powerpoint/2010/main" val="24456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14" y="2347536"/>
            <a:ext cx="7167214" cy="4510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2935" y="805543"/>
            <a:ext cx="916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10" y="281491"/>
            <a:ext cx="9701481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ЦЕНТРА МОЛОДЁЖИ 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62" y="1494650"/>
            <a:ext cx="3279775" cy="3722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22623"/>
          <a:stretch/>
        </p:blipFill>
        <p:spPr>
          <a:xfrm>
            <a:off x="702010" y="1450428"/>
            <a:ext cx="2781317" cy="3837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79" y="5459643"/>
            <a:ext cx="33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И.о. директора Центра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Беспалова Кристина Викторовна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853" y="5218343"/>
            <a:ext cx="4247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по работе с молодёжью Центра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Роман Константинович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2223" y="5403008"/>
            <a:ext cx="454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Мишенина Ирина Александровна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708" y="1282439"/>
            <a:ext cx="3879269" cy="38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12165"/>
          <a:stretch/>
        </p:blipFill>
        <p:spPr>
          <a:xfrm>
            <a:off x="806335" y="1846197"/>
            <a:ext cx="4056505" cy="3709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74755"/>
            <a:ext cx="624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молодёжью Центра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 Владимир Дмитриевич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55" y="334355"/>
            <a:ext cx="8053886" cy="15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3183" y="668158"/>
            <a:ext cx="923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ИНФОРМАЦИЯ 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75" y="2146331"/>
            <a:ext cx="68535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«Центр молодёжи»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учреждение молодёжной политики, работающее с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молодыми людьми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города-курорта Кисловодска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января 2012 года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6" y="1616342"/>
            <a:ext cx="4111370" cy="2707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6" y="4441005"/>
            <a:ext cx="4111370" cy="22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90" y="2000544"/>
            <a:ext cx="1161918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гражданское воспитание молодёжи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добровольчества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пропаганда физической культуры и спорта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поддержка талантливой молодежи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поддержка молодых ученых (создание площадок, проведение конференций, работа со школьниками, победителями олимпиад);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развитие молодежного туризма (взаимодействие с КМВ, туры выходного дня).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- информационное обеспечение молодежной политики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0979" y="788304"/>
            <a:ext cx="993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Центра молодежи осуществляется по следующим направлениям:</a:t>
            </a:r>
          </a:p>
        </p:txBody>
      </p:sp>
    </p:spTree>
    <p:extLst>
      <p:ext uri="{BB962C8B-B14F-4D97-AF65-F5344CB8AC3E}">
        <p14:creationId xmlns:p14="http://schemas.microsoft.com/office/powerpoint/2010/main" val="3172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563192"/>
            <a:ext cx="11256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органов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ученического и студенческого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студенческих отрядов и молодёжных организаций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профилактическая работа с молодежью их группы риска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молодёжи в проектно-грантовую деятельность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в автоматизированной информационной системе «Молодежь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и платформе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ДОБРО.РФ.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683" y="646414"/>
            <a:ext cx="10168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Центра молодежи осуществляется по следующим направлениям:</a:t>
            </a:r>
          </a:p>
        </p:txBody>
      </p:sp>
    </p:spTree>
    <p:extLst>
      <p:ext uri="{BB962C8B-B14F-4D97-AF65-F5344CB8AC3E}">
        <p14:creationId xmlns:p14="http://schemas.microsoft.com/office/powerpoint/2010/main" val="40851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67" y="857303"/>
            <a:ext cx="11177752" cy="66594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волонтёрства в Кисловодске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6" y="2180084"/>
            <a:ext cx="12202513" cy="34163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городе-курорте Кисловодске свою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волонтёрский отряд «Авангард».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городских и краевых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оказывали помощь жителям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пандемии новой коронавирусной инфекции, участвовали в сборе гуманитарной помощи для жителей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Донбасса,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ежегодно участвуют в реализации всероссийских и краевых акций. 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ДОБРО.РФ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51 волонтёр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Лидером волонтёрского движения города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Беспалова Кристина Викторовна.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83" y="690631"/>
            <a:ext cx="1053574" cy="923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86" y="709960"/>
            <a:ext cx="1035671" cy="904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73" y="1614051"/>
            <a:ext cx="3823113" cy="5083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4" y="1760515"/>
            <a:ext cx="3568361" cy="4936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4" y="1915886"/>
            <a:ext cx="3657602" cy="2734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84" y="4722433"/>
            <a:ext cx="3657602" cy="19746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65232" y="774238"/>
            <a:ext cx="6279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КИСЛОВОДСКА</a:t>
            </a:r>
          </a:p>
        </p:txBody>
      </p:sp>
    </p:spTree>
    <p:extLst>
      <p:ext uri="{BB962C8B-B14F-4D97-AF65-F5344CB8AC3E}">
        <p14:creationId xmlns:p14="http://schemas.microsoft.com/office/powerpoint/2010/main" val="2277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491" y="910606"/>
            <a:ext cx="10799379" cy="70696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ГОРОДСКАЯ СРЕДА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53" y="2302952"/>
            <a:ext cx="121394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города активно участвуют в реализации федерального проекта «Формирование комфортной городской среды» национального проекта» нацпроекта «Жильё и городская среда».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2024 года на территории города-курорта Кисловодска к участию в организации рейтингового голосования по благоустройству посредством платформы ДОБРО.РФ было привлечено 232 волонтёра и 3 сотрудника центра молодёжи.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для голосования были организованы во всех частях города.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90% процентов жителей и молодёжи города-курорта Кисловодска ежегодно принимают участие в развитии комфортной городской среды. </a:t>
            </a:r>
          </a:p>
        </p:txBody>
      </p:sp>
    </p:spTree>
    <p:extLst>
      <p:ext uri="{BB962C8B-B14F-4D97-AF65-F5344CB8AC3E}">
        <p14:creationId xmlns:p14="http://schemas.microsoft.com/office/powerpoint/2010/main" val="2467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1288</TotalTime>
  <Words>646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Совет директоров</vt:lpstr>
      <vt:lpstr>Презентация PowerPoint</vt:lpstr>
      <vt:lpstr>СОТРУДНИКИ ЦЕНТРА МОЛОДЁЖИ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волонтёрства в Кисловодске </vt:lpstr>
      <vt:lpstr>Презентация PowerPoint</vt:lpstr>
      <vt:lpstr>КОМФОРТНАЯ ГОРОДСКАЯ СРЕДА </vt:lpstr>
      <vt:lpstr>Волонтёры ФКГС Кисловодска </vt:lpstr>
      <vt:lpstr> Поддержка экологии. Уборка города </vt:lpstr>
      <vt:lpstr>Презентация PowerPoint</vt:lpstr>
      <vt:lpstr>Проектно-грантовая деятельность </vt:lpstr>
      <vt:lpstr>Продвижение конкурса Росмолодёжь.Гранты </vt:lpstr>
      <vt:lpstr>             КУЛЬТУРНО-МАССОВОЕ </vt:lpstr>
      <vt:lpstr>ИСТОРИЧЕСКАЯ ПАМЯТЬ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ЦМ</dc:creator>
  <cp:lastModifiedBy>ЦМ</cp:lastModifiedBy>
  <cp:revision>42</cp:revision>
  <dcterms:created xsi:type="dcterms:W3CDTF">2024-06-05T13:25:43Z</dcterms:created>
  <dcterms:modified xsi:type="dcterms:W3CDTF">2024-10-02T07:08:32Z</dcterms:modified>
</cp:coreProperties>
</file>