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ня\Desktop\Эко-марафон За чистый Лесно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Таня\Downloads\Spring 2020 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ня\Desktop\Эко-марафон За чистый Лесно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Эко-марафон За чистый Лесно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ня\Desktop\Эко-марафон За чистый Лесной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ня\Desktop\Эко-марафон За чистый Лесно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аня\Desktop\Эко-марафон За чистый Лесной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аня\Desktop\Эко-марафон За чистый Лесной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83298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Таня\Desktop\Эко-марафон За чистый Лесной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аня\Desktop\Эко-марафон За чистый Лесной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24128" y="7298287"/>
            <a:ext cx="5902625" cy="3320226"/>
          </a:xfrm>
          <a:prstGeom prst="rect">
            <a:avLst/>
          </a:prstGeom>
          <a:noFill/>
        </p:spPr>
      </p:pic>
      <p:pic>
        <p:nvPicPr>
          <p:cNvPr id="9219" name="Picture 3" descr="C:\Users\Таня\Desktop\Эко-марафон За чистый Лесной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3999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</cp:revision>
  <dcterms:created xsi:type="dcterms:W3CDTF">2019-05-17T20:08:20Z</dcterms:created>
  <dcterms:modified xsi:type="dcterms:W3CDTF">2019-05-17T20:18:06Z</dcterms:modified>
</cp:coreProperties>
</file>