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3716" y="452846"/>
            <a:ext cx="8915399" cy="15639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Добровольческое объединение «Активист»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56" y="2090057"/>
            <a:ext cx="6761117" cy="45074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 нашего добровольческого объединения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6480" y="2194559"/>
            <a:ext cx="9257212" cy="4502332"/>
          </a:xfrm>
        </p:spPr>
        <p:txBody>
          <a:bodyPr/>
          <a:lstStyle/>
          <a:p>
            <a:pPr algn="just"/>
            <a:r>
              <a:rPr lang="ru-RU" dirty="0"/>
              <a:t>Добровольческое объединение «Активист» </a:t>
            </a:r>
            <a:r>
              <a:rPr lang="ru-RU" dirty="0" err="1"/>
              <a:t>пгт</a:t>
            </a:r>
            <a:r>
              <a:rPr lang="ru-RU" dirty="0"/>
              <a:t>. </a:t>
            </a:r>
            <a:r>
              <a:rPr lang="ru-RU" dirty="0" err="1"/>
              <a:t>Фаленки</a:t>
            </a:r>
            <a:r>
              <a:rPr lang="ru-RU" dirty="0"/>
              <a:t> образовалось 18 марта 2015 года. Это решение было принято на одном из волонтерских собраний в юбилейный год 70-летия Победы в Великой Отечественной войне. Само добровольчество более активно в районе стало развиваться в 2014 году. Первая акция была проведена 18 марта 2014 года в интернет-формате участия во Всероссийском </a:t>
            </a:r>
            <a:r>
              <a:rPr lang="ru-RU" dirty="0" err="1"/>
              <a:t>флешмобе</a:t>
            </a:r>
            <a:r>
              <a:rPr lang="ru-RU" dirty="0"/>
              <a:t>, и посвящен он был дате Ледового побоища – «Александр Невский объединяет страну!». Суть его заключалась в следующем: волонтерам необходимо было охарактеризовать по собственному мнению Александра Невского, размышляя о том, кем он является для них и все это сопровождая видеозаписью. «Первооткрывателями» стали: Анна </a:t>
            </a:r>
            <a:r>
              <a:rPr lang="ru-RU" dirty="0" err="1"/>
              <a:t>Чиркова</a:t>
            </a:r>
            <a:r>
              <a:rPr lang="ru-RU" dirty="0"/>
              <a:t>, Павел </a:t>
            </a:r>
            <a:r>
              <a:rPr lang="ru-RU" dirty="0" err="1"/>
              <a:t>Черевко</a:t>
            </a:r>
            <a:r>
              <a:rPr lang="ru-RU" dirty="0"/>
              <a:t>, Анастасия Андреева, Алена Катаева, Елена Дьякова и Анастасия </a:t>
            </a:r>
            <a:r>
              <a:rPr lang="ru-RU" dirty="0" err="1"/>
              <a:t>Лесникова</a:t>
            </a:r>
            <a:r>
              <a:rPr lang="ru-RU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объединения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2" y="1428205"/>
            <a:ext cx="3290570" cy="32905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7" y="1428206"/>
            <a:ext cx="4702629" cy="3135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4" y="1428205"/>
            <a:ext cx="2781820" cy="3709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702" y="4833258"/>
            <a:ext cx="3290570" cy="1193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Создатель и </a:t>
            </a:r>
            <a:r>
              <a:rPr lang="ru-RU" dirty="0"/>
              <a:t>руководитель объединения с 2014 по 2019 </a:t>
            </a:r>
            <a:r>
              <a:rPr lang="ru-RU" dirty="0" err="1"/>
              <a:t>г.г</a:t>
            </a:r>
            <a:r>
              <a:rPr lang="ru-RU" dirty="0"/>
              <a:t>. - Леонтьев Даниил Иванович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41074" y="5286104"/>
            <a:ext cx="2781820" cy="1045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Руководитель объединения с 2019 по 2022 </a:t>
            </a:r>
            <a:r>
              <a:rPr lang="ru-RU" dirty="0" err="1" smtClean="0"/>
              <a:t>г.г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362007" y="4998720"/>
            <a:ext cx="47026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Руководитель объединения с 2024 г.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объединения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9121" y="1332411"/>
            <a:ext cx="2804160" cy="115824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55" y="1180465"/>
            <a:ext cx="3977640" cy="26523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73" y="3832860"/>
            <a:ext cx="3906572" cy="29421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0" y="1417501"/>
            <a:ext cx="3818623" cy="2546246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10540" y="4136390"/>
            <a:ext cx="3305810" cy="460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ru-RU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«Свеча памяти»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515485" y="3244850"/>
            <a:ext cx="3310890" cy="460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ru-RU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памятник»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8469630" y="3963670"/>
            <a:ext cx="3310890" cy="460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ru-RU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«Огненые картины»</a:t>
            </a:r>
            <a:endParaRPr lang="ru-RU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и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Зож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440180"/>
            <a:ext cx="3846830" cy="512889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048885" y="1682115"/>
            <a:ext cx="655828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и проведение любых спортивных мероприятий;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Акции: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«Выбираем ЗОЖ»;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«Вместе весло шагать»;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Мероприятия посвященные профилактике пагубных проявлений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279" y="553771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25" y="1414780"/>
            <a:ext cx="5031740" cy="5031740"/>
          </a:xfrm>
        </p:spPr>
      </p:pic>
      <p:sp>
        <p:nvSpPr>
          <p:cNvPr id="3" name="Текстовое поле 2"/>
          <p:cNvSpPr txBox="1"/>
          <p:nvPr/>
        </p:nvSpPr>
        <p:spPr>
          <a:xfrm>
            <a:off x="594995" y="1661795"/>
            <a:ext cx="54978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Акции: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«Сад памяти»;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«Выбираю чистый воздух»;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Международный день воды;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Всемирный день посадки леса;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«День без автомобиля»;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- информационное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35" y="387985"/>
            <a:ext cx="3025775" cy="39655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2164080"/>
            <a:ext cx="5160010" cy="387032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864225" y="4696460"/>
            <a:ext cx="61010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-Информирование населения, раздача листовок;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с обучающимися бусед и классых часов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помогаем  семьям и участникам специальной военной операции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1835150"/>
            <a:ext cx="3931285" cy="29591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" y="1905000"/>
            <a:ext cx="4069715" cy="305244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464050" y="4605020"/>
            <a:ext cx="41370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-Изготовление открыток;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-Встречи с участниками СВО;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-Сбор гуманитарной помощи;</a:t>
            </a:r>
            <a:b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-Помощь семьям участников СВО.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1746</Words>
  <Application>WPS Presentation</Application>
  <PresentationFormat>Широкоэкранный</PresentationFormat>
  <Paragraphs>54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SimSun</vt:lpstr>
      <vt:lpstr>Wingdings</vt:lpstr>
      <vt:lpstr>Wingdings 3</vt:lpstr>
      <vt:lpstr>Arial</vt:lpstr>
      <vt:lpstr>Times New Roman</vt:lpstr>
      <vt:lpstr>Microsoft YaHei</vt:lpstr>
      <vt:lpstr>Arial Unicode MS</vt:lpstr>
      <vt:lpstr>Century Gothic</vt:lpstr>
      <vt:lpstr>Calibri</vt:lpstr>
      <vt:lpstr>Легкий дым</vt:lpstr>
      <vt:lpstr>Добровольческое объединение «Активист»</vt:lpstr>
      <vt:lpstr>История создания нашего добровольческого объединения</vt:lpstr>
      <vt:lpstr>Руководители объединения</vt:lpstr>
      <vt:lpstr>Направления объединения</vt:lpstr>
      <vt:lpstr>Спорт и Зож</vt:lpstr>
      <vt:lpstr>Экология</vt:lpstr>
      <vt:lpstr>Социально - информационное</vt:lpstr>
      <vt:lpstr>Активно помогаем  семьям и участникам специальной военной операции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Добровольческое объединение «Активист»</dc:title>
  <dc:creator>RePack by Diakov</dc:creator>
  <cp:lastModifiedBy>Q</cp:lastModifiedBy>
  <cp:revision>10</cp:revision>
  <dcterms:created xsi:type="dcterms:W3CDTF">2025-05-25T18:38:00Z</dcterms:created>
  <dcterms:modified xsi:type="dcterms:W3CDTF">2025-05-25T20:20:13Z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21721ECCFEB24D249AE8A1C9278A2F91_12</vt:lpwstr>
  </property>
  <property fmtid="{D5CDD505-2E9C-101B-9397-08002B2CF9AE}" pid="3" name="KSOProductBuildVer">
    <vt:lpwstr>1049-12.2.0.21179</vt:lpwstr>
  </property>
</Properties>
</file>