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2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414" userDrawn="1">
          <p15:clr>
            <a:srgbClr val="A4A3A4"/>
          </p15:clr>
        </p15:guide>
        <p15:guide id="3" pos="3906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glUsK4y10/os46nmT8dxnuK58Y5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55DAA"/>
    <a:srgbClr val="278428"/>
    <a:srgbClr val="D01875"/>
    <a:srgbClr val="E1F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00"/>
    <p:restoredTop sz="94643"/>
  </p:normalViewPr>
  <p:slideViewPr>
    <p:cSldViewPr snapToGrid="0">
      <p:cViewPr varScale="1">
        <p:scale>
          <a:sx n="43" d="100"/>
          <a:sy n="43" d="100"/>
        </p:scale>
        <p:origin x="1980" y="56"/>
      </p:cViewPr>
      <p:guideLst>
        <p:guide orient="horz" pos="3120"/>
        <p:guide pos="414"/>
        <p:guide pos="39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8" Type="http://schemas.openxmlformats.org/officeDocument/2006/relationships/theme" Target="theme/theme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Варвара Кулькова" userId="5c3443991ab5b804" providerId="LiveId" clId="{D5990DC6-2442-46D1-867D-AB37B1DE3550}"/>
    <pc:docChg chg="undo custSel modSld">
      <pc:chgData name="Варвара Кулькова" userId="5c3443991ab5b804" providerId="LiveId" clId="{D5990DC6-2442-46D1-867D-AB37B1DE3550}" dt="2023-05-14T10:05:23.787" v="53" actId="20577"/>
      <pc:docMkLst>
        <pc:docMk/>
      </pc:docMkLst>
      <pc:sldChg chg="modSp mod">
        <pc:chgData name="Варвара Кулькова" userId="5c3443991ab5b804" providerId="LiveId" clId="{D5990DC6-2442-46D1-867D-AB37B1DE3550}" dt="2023-05-14T10:05:23.787" v="53" actId="20577"/>
        <pc:sldMkLst>
          <pc:docMk/>
          <pc:sldMk cId="2113848005" sldId="262"/>
        </pc:sldMkLst>
        <pc:spChg chg="mod">
          <ac:chgData name="Варвара Кулькова" userId="5c3443991ab5b804" providerId="LiveId" clId="{D5990DC6-2442-46D1-867D-AB37B1DE3550}" dt="2023-05-14T10:05:23.787" v="53" actId="20577"/>
          <ac:spMkLst>
            <pc:docMk/>
            <pc:sldMk cId="2113848005" sldId="262"/>
            <ac:spMk id="12" creationId="{6D9234CC-8355-8828-2BE5-E99BCB8D3A1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38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5DCD601-B278-DFA8-84F9-AC86A3AD37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7" r="1097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D79636F-4D2F-6141-903F-B81C009A47E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903" y="6491204"/>
            <a:ext cx="2834640" cy="264604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577784A-E861-7DEC-8B13-E4133D9FF77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61693"/>
          <a:stretch/>
        </p:blipFill>
        <p:spPr>
          <a:xfrm>
            <a:off x="4319582" y="1136834"/>
            <a:ext cx="1833482" cy="58457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D9234CC-8355-8828-2BE5-E99BCB8D3A1A}"/>
              </a:ext>
            </a:extLst>
          </p:cNvPr>
          <p:cNvSpPr txBox="1"/>
          <p:nvPr/>
        </p:nvSpPr>
        <p:spPr>
          <a:xfrm>
            <a:off x="747537" y="5547375"/>
            <a:ext cx="54937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355DA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Кульковой Варваре Юрьевне</a:t>
            </a:r>
          </a:p>
          <a:p>
            <a:pPr algn="ctr"/>
            <a:r>
              <a:rPr lang="ru-RU" sz="2400" b="1">
                <a:solidFill>
                  <a:srgbClr val="355DA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координатору РТ и </a:t>
            </a:r>
            <a:r>
              <a:rPr lang="ru-RU" sz="2400" b="1" dirty="0">
                <a:solidFill>
                  <a:srgbClr val="355DA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руководителю проекта</a:t>
            </a:r>
            <a:endParaRPr lang="ru-RU" sz="2000" dirty="0">
              <a:solidFill>
                <a:srgbClr val="355DAA"/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E23A9A-ADB4-84A6-0AE6-96E489D6845B}"/>
              </a:ext>
            </a:extLst>
          </p:cNvPr>
          <p:cNvSpPr txBox="1"/>
          <p:nvPr/>
        </p:nvSpPr>
        <p:spPr>
          <a:xfrm>
            <a:off x="611940" y="7579392"/>
            <a:ext cx="22994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Генеральный</a:t>
            </a:r>
          </a:p>
          <a:p>
            <a:r>
              <a:rPr lang="ru-RU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директор </a:t>
            </a:r>
          </a:p>
          <a:p>
            <a:r>
              <a:rPr lang="ru-RU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АНО АСИИ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67DB02-6753-ABCC-44C7-1437B8309EBF}"/>
              </a:ext>
            </a:extLst>
          </p:cNvPr>
          <p:cNvSpPr txBox="1"/>
          <p:nvPr/>
        </p:nvSpPr>
        <p:spPr>
          <a:xfrm>
            <a:off x="4139543" y="7794836"/>
            <a:ext cx="21017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 Славгородская М.Ю.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E617B88-A264-B34F-95C1-34AD0AFAB8D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r="59950"/>
          <a:stretch/>
        </p:blipFill>
        <p:spPr>
          <a:xfrm>
            <a:off x="747537" y="1212713"/>
            <a:ext cx="1916866" cy="584578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F65A415-3796-4D43-BB82-2797F9E72A5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791" y="7548161"/>
            <a:ext cx="1384935" cy="53213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CC82B9D-48D5-6245-A211-D616C023252C}"/>
              </a:ext>
            </a:extLst>
          </p:cNvPr>
          <p:cNvSpPr txBox="1"/>
          <p:nvPr/>
        </p:nvSpPr>
        <p:spPr>
          <a:xfrm>
            <a:off x="0" y="2439668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355DA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СЕРТИФИКАТ</a:t>
            </a:r>
          </a:p>
          <a:p>
            <a:pPr algn="ctr"/>
            <a:r>
              <a:rPr lang="ru-RU" sz="3600" b="1" dirty="0">
                <a:solidFill>
                  <a:srgbClr val="355DA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УЧАСТНИКА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C50CEB-964C-0E48-89F6-F132747A88CB}"/>
              </a:ext>
            </a:extLst>
          </p:cNvPr>
          <p:cNvSpPr txBox="1"/>
          <p:nvPr/>
        </p:nvSpPr>
        <p:spPr>
          <a:xfrm>
            <a:off x="0" y="4994903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ВЫДАН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FE470BF-7903-BB49-9EDC-C10FBE05B8E3}"/>
              </a:ext>
            </a:extLst>
          </p:cNvPr>
          <p:cNvSpPr/>
          <p:nvPr/>
        </p:nvSpPr>
        <p:spPr>
          <a:xfrm>
            <a:off x="0" y="3695649"/>
            <a:ext cx="68579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конференции по интеллектуальному</a:t>
            </a:r>
          </a:p>
          <a:p>
            <a:pPr algn="ctr"/>
            <a:r>
              <a:rPr lang="ru-RU" sz="20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волонтерству в Казанском государственном</a:t>
            </a:r>
          </a:p>
          <a:p>
            <a:pPr algn="ctr"/>
            <a:r>
              <a:rPr lang="ru-RU" sz="20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энергетическом университете</a:t>
            </a:r>
            <a:endParaRPr lang="ru-RU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5DE9507-2516-4445-B1F3-5D530C4025C9}"/>
              </a:ext>
            </a:extLst>
          </p:cNvPr>
          <p:cNvSpPr/>
          <p:nvPr/>
        </p:nvSpPr>
        <p:spPr>
          <a:xfrm>
            <a:off x="2824506" y="8983359"/>
            <a:ext cx="12089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355DA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КАЗАНЬ </a:t>
            </a:r>
            <a:r>
              <a:rPr lang="en-US" b="1" dirty="0">
                <a:solidFill>
                  <a:srgbClr val="355DA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2022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8480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32</Words>
  <Application>Microsoft Office PowerPoint</Application>
  <PresentationFormat>Лист A4 (210x297 мм)</PresentationFormat>
  <Paragraphs>13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 Condensed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Vasukov</dc:creator>
  <cp:lastModifiedBy>Варвара Кулькова</cp:lastModifiedBy>
  <cp:revision>24</cp:revision>
  <cp:lastPrinted>2022-11-15T08:31:03Z</cp:lastPrinted>
  <dcterms:created xsi:type="dcterms:W3CDTF">2021-02-04T13:04:55Z</dcterms:created>
  <dcterms:modified xsi:type="dcterms:W3CDTF">2023-05-14T10:05:32Z</dcterms:modified>
</cp:coreProperties>
</file>