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4" r:id="rId11"/>
  </p:sldIdLst>
  <p:sldSz cx="5753100" cy="3238500"/>
  <p:notesSz cx="6858000" cy="9144000"/>
  <p:embeddedFontLst>
    <p:embeddedFont>
      <p:font typeface="Bebas Neue Cyrillic" panose="020B060402020202020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East Sea Dokdo Cyrillic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2E33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7" autoAdjust="0"/>
    <p:restoredTop sz="94622" autoAdjust="0"/>
  </p:normalViewPr>
  <p:slideViewPr>
    <p:cSldViewPr>
      <p:cViewPr varScale="1">
        <p:scale>
          <a:sx n="121" d="100"/>
          <a:sy n="121" d="100"/>
        </p:scale>
        <p:origin x="944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76895">
            <a:off x="3804854" y="471893"/>
            <a:ext cx="2053335" cy="226887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18323" y="84328"/>
            <a:ext cx="630203" cy="100543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78884">
            <a:off x="3421463" y="2272026"/>
            <a:ext cx="491379" cy="4673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414331" y="2812973"/>
            <a:ext cx="1864653" cy="55939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24000" y="1066981"/>
            <a:ext cx="3061779" cy="841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79"/>
              </a:lnSpc>
            </a:pPr>
            <a:r>
              <a:rPr lang="en-US" sz="6399" spc="-134">
                <a:solidFill>
                  <a:srgbClr val="312E33"/>
                </a:solidFill>
                <a:latin typeface="Bebas Neue Cyrillic"/>
              </a:rPr>
              <a:t>ВОЛОНТЕРЫ: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4000" y="1764000"/>
            <a:ext cx="4149718" cy="71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65"/>
              </a:lnSpc>
            </a:pPr>
            <a:r>
              <a:rPr lang="en-US" sz="4700" spc="-98">
                <a:solidFill>
                  <a:srgbClr val="312E33"/>
                </a:solidFill>
                <a:latin typeface="East Sea Dokdo Cyrillic"/>
              </a:rPr>
              <a:t>ЛЮДИ ДЛЯ ЛЮДЕЙ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2E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FCC154-DC25-41C0-AE20-868DB9BF9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74" y="0"/>
            <a:ext cx="4865352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83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2E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19686" y="1560128"/>
            <a:ext cx="520627" cy="11974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49071" y="1821061"/>
            <a:ext cx="5061857" cy="637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08"/>
              </a:lnSpc>
            </a:pPr>
            <a:r>
              <a:rPr lang="en-US" sz="2400" spc="-50">
                <a:solidFill>
                  <a:srgbClr val="FFFFFF"/>
                </a:solidFill>
                <a:latin typeface="East Sea Dokdo Cyrillic"/>
              </a:rPr>
              <a:t>– это человек, который, работая безвозмездно, стремится внести свой вклад в реализацию социально-значимых проектов.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49111" y="639667"/>
            <a:ext cx="3061779" cy="841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9"/>
              </a:lnSpc>
            </a:pPr>
            <a:r>
              <a:rPr lang="en-US" sz="6399" spc="-134">
                <a:solidFill>
                  <a:srgbClr val="FFFFFE"/>
                </a:solidFill>
                <a:latin typeface="Bebas Neue Cyrillic"/>
              </a:rPr>
              <a:t>ВОЛОНТЕР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2E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4000" y="2033985"/>
            <a:ext cx="5112000" cy="882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60"/>
              </a:lnSpc>
            </a:pPr>
            <a:r>
              <a:rPr lang="en-US" sz="2400" spc="-50">
                <a:solidFill>
                  <a:srgbClr val="FFFFFF"/>
                </a:solidFill>
                <a:latin typeface="East Sea Dokdo Cyrillic"/>
              </a:rPr>
              <a:t>Волонтерский штаб “Мы Вместе” действует в соответствии с обстоятельствами, оказывая поддержку жителям Тавды в периоды трудностей.</a:t>
            </a:r>
          </a:p>
        </p:txBody>
      </p:sp>
      <p:sp>
        <p:nvSpPr>
          <p:cNvPr id="3" name="Freeform 3"/>
          <p:cNvSpPr/>
          <p:nvPr/>
        </p:nvSpPr>
        <p:spPr>
          <a:xfrm>
            <a:off x="2056270" y="211914"/>
            <a:ext cx="1647459" cy="1658619"/>
          </a:xfrm>
          <a:custGeom>
            <a:avLst/>
            <a:gdLst/>
            <a:ahLst/>
            <a:cxnLst/>
            <a:rect l="l" t="t" r="r" b="b"/>
            <a:pathLst>
              <a:path w="1647459" h="1658619">
                <a:moveTo>
                  <a:pt x="0" y="0"/>
                </a:moveTo>
                <a:lnTo>
                  <a:pt x="1647460" y="0"/>
                </a:lnTo>
                <a:lnTo>
                  <a:pt x="1647460" y="1658619"/>
                </a:lnTo>
                <a:lnTo>
                  <a:pt x="0" y="16586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2E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43566" y="733835"/>
            <a:ext cx="2316434" cy="2316434"/>
          </a:xfrm>
          <a:custGeom>
            <a:avLst/>
            <a:gdLst/>
            <a:ahLst/>
            <a:cxnLst/>
            <a:rect l="l" t="t" r="r" b="b"/>
            <a:pathLst>
              <a:path w="2316434" h="2316434">
                <a:moveTo>
                  <a:pt x="0" y="0"/>
                </a:moveTo>
                <a:lnTo>
                  <a:pt x="2316434" y="0"/>
                </a:lnTo>
                <a:lnTo>
                  <a:pt x="2316434" y="2316433"/>
                </a:lnTo>
                <a:lnTo>
                  <a:pt x="0" y="23164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32164" y="694139"/>
            <a:ext cx="3536915" cy="2356129"/>
          </a:xfrm>
          <a:custGeom>
            <a:avLst/>
            <a:gdLst/>
            <a:ahLst/>
            <a:cxnLst/>
            <a:rect l="l" t="t" r="r" b="b"/>
            <a:pathLst>
              <a:path w="3536915" h="2356129">
                <a:moveTo>
                  <a:pt x="0" y="0"/>
                </a:moveTo>
                <a:lnTo>
                  <a:pt x="3536914" y="0"/>
                </a:lnTo>
                <a:lnTo>
                  <a:pt x="3536914" y="2356129"/>
                </a:lnTo>
                <a:lnTo>
                  <a:pt x="0" y="23561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04083" y="110276"/>
            <a:ext cx="3300412" cy="46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spc="-50">
                <a:solidFill>
                  <a:srgbClr val="FFFFFF"/>
                </a:solidFill>
                <a:latin typeface="East Sea Dokdo Cyrillic"/>
              </a:rPr>
              <a:t>Акция «Корзина доброты», 2020 год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2E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49111" y="1198836"/>
            <a:ext cx="3061779" cy="841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9"/>
              </a:lnSpc>
            </a:pPr>
            <a:r>
              <a:rPr lang="en-US" sz="6399" spc="-134">
                <a:solidFill>
                  <a:srgbClr val="FFFFFE"/>
                </a:solidFill>
                <a:latin typeface="Bebas Neue Cyrillic"/>
              </a:rPr>
              <a:t>24.02.2022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34716" y="1668296"/>
            <a:ext cx="5490567" cy="5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spc="-58">
                <a:solidFill>
                  <a:srgbClr val="FFFFFF"/>
                </a:solidFill>
                <a:latin typeface="East Sea Dokdo Cyrillic"/>
              </a:rPr>
              <a:t>начало специальной военной операции России на Украине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2E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64514" y="1198836"/>
            <a:ext cx="3630972" cy="841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9"/>
              </a:lnSpc>
            </a:pPr>
            <a:r>
              <a:rPr lang="en-US" sz="6399" spc="-134">
                <a:solidFill>
                  <a:srgbClr val="FFFFFE"/>
                </a:solidFill>
                <a:latin typeface="Bebas Neue Cyrillic"/>
              </a:rPr>
              <a:t>октябрь 2022 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204791" y="1724934"/>
            <a:ext cx="3350419" cy="817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spc="-88">
                <a:solidFill>
                  <a:srgbClr val="FFFFFF"/>
                </a:solidFill>
                <a:latin typeface="East Sea Dokdo Cyrillic"/>
              </a:rPr>
              <a:t>частичная мобилизация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2E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12934" y="144000"/>
            <a:ext cx="1203066" cy="2140547"/>
          </a:xfrm>
          <a:custGeom>
            <a:avLst/>
            <a:gdLst/>
            <a:ahLst/>
            <a:cxnLst/>
            <a:rect l="l" t="t" r="r" b="b"/>
            <a:pathLst>
              <a:path w="1203066" h="2140547">
                <a:moveTo>
                  <a:pt x="0" y="0"/>
                </a:moveTo>
                <a:lnTo>
                  <a:pt x="1203066" y="0"/>
                </a:lnTo>
                <a:lnTo>
                  <a:pt x="1203066" y="2140547"/>
                </a:lnTo>
                <a:lnTo>
                  <a:pt x="0" y="21405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56505"/>
          <a:stretch>
            <a:fillRect/>
          </a:stretch>
        </p:blipFill>
        <p:spPr>
          <a:xfrm rot="9263268">
            <a:off x="3679004" y="288647"/>
            <a:ext cx="720540" cy="225731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379661" y="1448796"/>
            <a:ext cx="2020087" cy="1520957"/>
          </a:xfrm>
          <a:custGeom>
            <a:avLst/>
            <a:gdLst/>
            <a:ahLst/>
            <a:cxnLst/>
            <a:rect l="l" t="t" r="r" b="b"/>
            <a:pathLst>
              <a:path w="2020087" h="1520957">
                <a:moveTo>
                  <a:pt x="0" y="0"/>
                </a:moveTo>
                <a:lnTo>
                  <a:pt x="2020086" y="0"/>
                </a:lnTo>
                <a:lnTo>
                  <a:pt x="2020086" y="1520957"/>
                </a:lnTo>
                <a:lnTo>
                  <a:pt x="0" y="15209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753557">
            <a:off x="2594796" y="335396"/>
            <a:ext cx="1961720" cy="963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FFFFFE"/>
                </a:solidFill>
                <a:latin typeface="East Sea Dokdo Cyrillic"/>
              </a:rPr>
              <a:t>сбор гуманитарной помощи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t="56505"/>
          <a:stretch>
            <a:fillRect/>
          </a:stretch>
        </p:blipFill>
        <p:spPr>
          <a:xfrm rot="1879569">
            <a:off x="2405908" y="2455401"/>
            <a:ext cx="720540" cy="22573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1674952">
            <a:off x="2705540" y="2247813"/>
            <a:ext cx="1331328" cy="547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99">
                <a:solidFill>
                  <a:srgbClr val="FFFFFE"/>
                </a:solidFill>
                <a:latin typeface="East Sea Dokdo Cyrillic"/>
              </a:rPr>
              <a:t>бытовой ремонт</a:t>
            </a:r>
          </a:p>
          <a:p>
            <a:pPr marL="0" lvl="0" indent="0" algn="ctr">
              <a:lnSpc>
                <a:spcPts val="3219"/>
              </a:lnSpc>
              <a:spcBef>
                <a:spcPct val="0"/>
              </a:spcBef>
            </a:pPr>
            <a:endParaRPr lang="en-US" sz="2299">
              <a:solidFill>
                <a:srgbClr val="FFFFFE"/>
              </a:solidFill>
              <a:latin typeface="East Sea Dokdo Cyrill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2E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6505"/>
          <a:stretch>
            <a:fillRect/>
          </a:stretch>
        </p:blipFill>
        <p:spPr>
          <a:xfrm rot="9263268">
            <a:off x="3102738" y="288647"/>
            <a:ext cx="720540" cy="2257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56505"/>
          <a:stretch>
            <a:fillRect/>
          </a:stretch>
        </p:blipFill>
        <p:spPr>
          <a:xfrm rot="1879569">
            <a:off x="2405908" y="2455401"/>
            <a:ext cx="720540" cy="225731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3836668" y="52457"/>
            <a:ext cx="1810758" cy="2414344"/>
          </a:xfrm>
          <a:custGeom>
            <a:avLst/>
            <a:gdLst/>
            <a:ahLst/>
            <a:cxnLst/>
            <a:rect l="l" t="t" r="r" b="b"/>
            <a:pathLst>
              <a:path w="1810758" h="2414344">
                <a:moveTo>
                  <a:pt x="0" y="0"/>
                </a:moveTo>
                <a:lnTo>
                  <a:pt x="1810758" y="0"/>
                </a:lnTo>
                <a:lnTo>
                  <a:pt x="1810758" y="2414344"/>
                </a:lnTo>
                <a:lnTo>
                  <a:pt x="0" y="24143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9650" y="1259629"/>
            <a:ext cx="2421215" cy="1815911"/>
          </a:xfrm>
          <a:custGeom>
            <a:avLst/>
            <a:gdLst/>
            <a:ahLst/>
            <a:cxnLst/>
            <a:rect l="l" t="t" r="r" b="b"/>
            <a:pathLst>
              <a:path w="2421215" h="1815911">
                <a:moveTo>
                  <a:pt x="0" y="0"/>
                </a:moveTo>
                <a:lnTo>
                  <a:pt x="2421215" y="0"/>
                </a:lnTo>
                <a:lnTo>
                  <a:pt x="2421215" y="1815911"/>
                </a:lnTo>
                <a:lnTo>
                  <a:pt x="0" y="18159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753557">
            <a:off x="2021881" y="335466"/>
            <a:ext cx="1956288" cy="957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FFFFFE"/>
                </a:solidFill>
                <a:latin typeface="East Sea Dokdo Cyrillic"/>
              </a:rPr>
              <a:t>расколка и укладка дров</a:t>
            </a:r>
          </a:p>
        </p:txBody>
      </p:sp>
      <p:sp>
        <p:nvSpPr>
          <p:cNvPr id="7" name="TextBox 7"/>
          <p:cNvSpPr txBox="1"/>
          <p:nvPr/>
        </p:nvSpPr>
        <p:spPr>
          <a:xfrm rot="1674952">
            <a:off x="2505725" y="2244259"/>
            <a:ext cx="1702358" cy="608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FFFFFE"/>
                </a:solidFill>
                <a:latin typeface="East Sea Dokdo Cyrillic"/>
              </a:rPr>
              <a:t>плетение масксетей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2E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6505"/>
          <a:stretch>
            <a:fillRect/>
          </a:stretch>
        </p:blipFill>
        <p:spPr>
          <a:xfrm rot="9263268">
            <a:off x="3102738" y="288647"/>
            <a:ext cx="720540" cy="2257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56505"/>
          <a:stretch>
            <a:fillRect/>
          </a:stretch>
        </p:blipFill>
        <p:spPr>
          <a:xfrm rot="1879569">
            <a:off x="2405908" y="2455401"/>
            <a:ext cx="720540" cy="225731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3836668" y="72000"/>
            <a:ext cx="1835776" cy="1835776"/>
          </a:xfrm>
          <a:custGeom>
            <a:avLst/>
            <a:gdLst/>
            <a:ahLst/>
            <a:cxnLst/>
            <a:rect l="l" t="t" r="r" b="b"/>
            <a:pathLst>
              <a:path w="1835776" h="1835776">
                <a:moveTo>
                  <a:pt x="0" y="0"/>
                </a:moveTo>
                <a:lnTo>
                  <a:pt x="1835776" y="0"/>
                </a:lnTo>
                <a:lnTo>
                  <a:pt x="1835776" y="1835776"/>
                </a:lnTo>
                <a:lnTo>
                  <a:pt x="0" y="18357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4860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467" y="1359078"/>
            <a:ext cx="2336281" cy="1752211"/>
          </a:xfrm>
          <a:custGeom>
            <a:avLst/>
            <a:gdLst/>
            <a:ahLst/>
            <a:cxnLst/>
            <a:rect l="l" t="t" r="r" b="b"/>
            <a:pathLst>
              <a:path w="2336281" h="1752211">
                <a:moveTo>
                  <a:pt x="0" y="0"/>
                </a:moveTo>
                <a:lnTo>
                  <a:pt x="2336280" y="0"/>
                </a:lnTo>
                <a:lnTo>
                  <a:pt x="2336280" y="1752210"/>
                </a:lnTo>
                <a:lnTo>
                  <a:pt x="0" y="17522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753557">
            <a:off x="1950663" y="376192"/>
            <a:ext cx="2009374" cy="1037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FFFFFE"/>
                </a:solidFill>
                <a:latin typeface="East Sea Dokdo Cyrillic"/>
              </a:rPr>
              <a:t>изготовление окопных свечей</a:t>
            </a:r>
          </a:p>
        </p:txBody>
      </p:sp>
      <p:sp>
        <p:nvSpPr>
          <p:cNvPr id="7" name="TextBox 7"/>
          <p:cNvSpPr txBox="1"/>
          <p:nvPr/>
        </p:nvSpPr>
        <p:spPr>
          <a:xfrm rot="2280142">
            <a:off x="2514791" y="2148912"/>
            <a:ext cx="1707425" cy="568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28"/>
              </a:lnSpc>
              <a:spcBef>
                <a:spcPct val="0"/>
              </a:spcBef>
            </a:pPr>
            <a:r>
              <a:rPr lang="en-US" sz="1949">
                <a:solidFill>
                  <a:srgbClr val="FFFFFE"/>
                </a:solidFill>
                <a:latin typeface="East Sea Dokdo Cyrillic"/>
              </a:rPr>
              <a:t>сухой армейский душ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80</Words>
  <Application>Microsoft Office PowerPoint</Application>
  <PresentationFormat>Произвольный</PresentationFormat>
  <Paragraphs>16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Bebas Neue Cyrillic</vt:lpstr>
      <vt:lpstr>Calibri</vt:lpstr>
      <vt:lpstr>East Sea Dokdo Cyrillic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СПРОСИ У ВОЛОНТЕРА, копия</dc:title>
  <dc:creator>Елизавета</dc:creator>
  <cp:lastModifiedBy>Елизавета Бердникова</cp:lastModifiedBy>
  <cp:revision>5</cp:revision>
  <dcterms:created xsi:type="dcterms:W3CDTF">2006-08-16T00:00:00Z</dcterms:created>
  <dcterms:modified xsi:type="dcterms:W3CDTF">2024-11-11T08:32:59Z</dcterms:modified>
  <dc:identifier>DAGFGpUBPU4</dc:identifier>
</cp:coreProperties>
</file>