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75" r:id="rId3"/>
    <p:sldId id="276" r:id="rId4"/>
    <p:sldId id="277" r:id="rId5"/>
    <p:sldId id="278" r:id="rId6"/>
    <p:sldId id="269" r:id="rId7"/>
    <p:sldId id="280" r:id="rId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ероника" initials="В" lastIdx="0" clrIdx="0">
    <p:extLst>
      <p:ext uri="{19B8F6BF-5375-455C-9EA6-DF929625EA0E}">
        <p15:presenceInfo xmlns:p15="http://schemas.microsoft.com/office/powerpoint/2012/main" userId="Вероник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294" autoAdjust="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128" b="1" i="0" u="none" strike="noStrike" kern="1200" baseline="0" noProof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Опрос </a:t>
            </a:r>
            <a:r>
              <a:rPr lang="ru-RU" b="1" dirty="0" smtClean="0"/>
              <a:t>жителей </a:t>
            </a:r>
            <a:r>
              <a:rPr lang="ru-RU" b="1" baseline="0" dirty="0" smtClean="0"/>
              <a:t>различных </a:t>
            </a:r>
            <a:r>
              <a:rPr lang="ru-RU" b="1" baseline="0" dirty="0" smtClean="0"/>
              <a:t>городов России</a:t>
            </a:r>
            <a:endParaRPr lang="ru-RU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2128" b="1" i="0" u="none" strike="noStrike" kern="1200" baseline="0" noProof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1,3,4 - "Да"; 2 - "Отсутсвие этики у горожан (загрязнение общественных мест и природы".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1. Будут соблюдать требования РСО на добровольной основе</c:v>
                </c:pt>
                <c:pt idx="1">
                  <c:v>2. Причины недовольства экологической обстановкой в своём городе</c:v>
                </c:pt>
                <c:pt idx="2">
                  <c:v>3. Желание организации РСО во дворе</c:v>
                </c:pt>
                <c:pt idx="3">
                  <c:v>4. Заинтересованность в теме экологии своего города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</c:v>
                </c:pt>
                <c:pt idx="1">
                  <c:v>7</c:v>
                </c:pt>
                <c:pt idx="2">
                  <c:v>17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ED-40BF-8975-B70B75BD40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1 - "Если объяснят, как"; 2 - "Недоступность РСО"; 3 - "Нет"; 4 - "Некоторыми аспектами".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1. Будут соблюдать требования РСО на добровольной основе</c:v>
                </c:pt>
                <c:pt idx="1">
                  <c:v>2. Причины недовольства экологической обстановкой в своём городе</c:v>
                </c:pt>
                <c:pt idx="2">
                  <c:v>3. Желание организации РСО во дворе</c:v>
                </c:pt>
                <c:pt idx="3">
                  <c:v>4. Заинтересованность в теме экологии своего города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17</c:v>
                </c:pt>
                <c:pt idx="2">
                  <c:v>3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ED-40BF-8975-B70B75BD40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1,4 - "Нет"; 2- "Другое"; 3 - "Был опыт".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1. Будут соблюдать требования РСО на добровольной основе</c:v>
                </c:pt>
                <c:pt idx="1">
                  <c:v>2. Причины недовольства экологической обстановкой в своём городе</c:v>
                </c:pt>
                <c:pt idx="2">
                  <c:v>3. Желание организации РСО во дворе</c:v>
                </c:pt>
                <c:pt idx="3">
                  <c:v>4. Заинтересованность в теме экологии своего города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ED-40BF-8975-B70B75BD4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67294296"/>
        <c:axId val="567294688"/>
      </c:barChart>
      <c:catAx>
        <c:axId val="56729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197" b="0" i="0" u="none" strike="noStrike" kern="1200" baseline="0" noProof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7294688"/>
        <c:crosses val="autoZero"/>
        <c:auto val="1"/>
        <c:lblAlgn val="ctr"/>
        <c:lblOffset val="100"/>
        <c:noMultiLvlLbl val="0"/>
      </c:catAx>
      <c:valAx>
        <c:axId val="56729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197" b="0" i="0" u="none" strike="noStrike" kern="1200" baseline="0" noProof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729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197" b="0" i="0" u="none" strike="noStrike" kern="1200" baseline="0" noProof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 noProof="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09587D-0D54-45B5-9981-80F02DA7C563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8353DEC4-F85A-4CFE-B3B6-024593C8D67F}">
      <dgm:prSet phldrT="[Текст]" phldr="1"/>
      <dgm:spPr/>
      <dgm:t>
        <a:bodyPr/>
        <a:lstStyle/>
        <a:p>
          <a:endParaRPr lang="ru-RU" dirty="0"/>
        </a:p>
      </dgm:t>
    </dgm:pt>
    <dgm:pt modelId="{DAA85CFF-561D-4DF1-A79E-F9F57EBC8B81}" type="sibTrans" cxnId="{E782EAEE-F861-4DB3-B51D-607141A9F70A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  <dgm:t>
        <a:bodyPr/>
        <a:lstStyle/>
        <a:p>
          <a:endParaRPr lang="ru-RU"/>
        </a:p>
      </dgm:t>
    </dgm:pt>
    <dgm:pt modelId="{C1999A74-97DA-4750-BBA7-89D2264A3881}" type="parTrans" cxnId="{E782EAEE-F861-4DB3-B51D-607141A9F70A}">
      <dgm:prSet/>
      <dgm:spPr/>
      <dgm:t>
        <a:bodyPr/>
        <a:lstStyle/>
        <a:p>
          <a:endParaRPr lang="ru-RU"/>
        </a:p>
      </dgm:t>
    </dgm:pt>
    <dgm:pt modelId="{F5305FE4-924D-4152-B3F1-756D66E5AED1}" type="pres">
      <dgm:prSet presAssocID="{9C09587D-0D54-45B5-9981-80F02DA7C563}" presName="Name0" presStyleCnt="0">
        <dgm:presLayoutVars>
          <dgm:chMax val="7"/>
          <dgm:chPref val="7"/>
          <dgm:dir/>
        </dgm:presLayoutVars>
      </dgm:prSet>
      <dgm:spPr/>
    </dgm:pt>
    <dgm:pt modelId="{03F726DC-A8DB-4A8C-B27A-DA5EA13A397A}" type="pres">
      <dgm:prSet presAssocID="{9C09587D-0D54-45B5-9981-80F02DA7C563}" presName="Name1" presStyleCnt="0"/>
      <dgm:spPr/>
    </dgm:pt>
    <dgm:pt modelId="{3EBC9706-C1AF-4E59-891F-B60CAB48926C}" type="pres">
      <dgm:prSet presAssocID="{DAA85CFF-561D-4DF1-A79E-F9F57EBC8B81}" presName="picture_1" presStyleCnt="0"/>
      <dgm:spPr/>
    </dgm:pt>
    <dgm:pt modelId="{CFDCEF9C-CEEE-467D-BD83-72A000E947E1}" type="pres">
      <dgm:prSet presAssocID="{DAA85CFF-561D-4DF1-A79E-F9F57EBC8B81}" presName="pictureRepeatNode" presStyleLbl="alignImgPlace1" presStyleIdx="0" presStyleCnt="1" custLinFactNeighborX="-1660" custLinFactNeighborY="-3663"/>
      <dgm:spPr/>
      <dgm:t>
        <a:bodyPr/>
        <a:lstStyle/>
        <a:p>
          <a:endParaRPr lang="ru-RU"/>
        </a:p>
      </dgm:t>
    </dgm:pt>
    <dgm:pt modelId="{29056727-0CBF-4F2F-9C84-3BF11F999D65}" type="pres">
      <dgm:prSet presAssocID="{8353DEC4-F85A-4CFE-B3B6-024593C8D67F}" presName="text_1" presStyleLbl="node1" presStyleIdx="0" presStyleCnt="0" custLinFactX="-50023" custLinFactNeighborX="-100000" custLinFactNeighborY="89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A007C-218A-4FBD-8C33-07244F43C50B}" type="presOf" srcId="{DAA85CFF-561D-4DF1-A79E-F9F57EBC8B81}" destId="{CFDCEF9C-CEEE-467D-BD83-72A000E947E1}" srcOrd="0" destOrd="0" presId="urn:microsoft.com/office/officeart/2008/layout/CircularPictureCallout"/>
    <dgm:cxn modelId="{3D71725E-F6E9-41F1-9E09-32527636C990}" type="presOf" srcId="{9C09587D-0D54-45B5-9981-80F02DA7C563}" destId="{F5305FE4-924D-4152-B3F1-756D66E5AED1}" srcOrd="0" destOrd="0" presId="urn:microsoft.com/office/officeart/2008/layout/CircularPictureCallout"/>
    <dgm:cxn modelId="{E782EAEE-F861-4DB3-B51D-607141A9F70A}" srcId="{9C09587D-0D54-45B5-9981-80F02DA7C563}" destId="{8353DEC4-F85A-4CFE-B3B6-024593C8D67F}" srcOrd="0" destOrd="0" parTransId="{C1999A74-97DA-4750-BBA7-89D2264A3881}" sibTransId="{DAA85CFF-561D-4DF1-A79E-F9F57EBC8B81}"/>
    <dgm:cxn modelId="{F33E104F-77D3-47A5-B0AB-477EDA84A77C}" type="presOf" srcId="{8353DEC4-F85A-4CFE-B3B6-024593C8D67F}" destId="{29056727-0CBF-4F2F-9C84-3BF11F999D65}" srcOrd="0" destOrd="0" presId="urn:microsoft.com/office/officeart/2008/layout/CircularPictureCallout"/>
    <dgm:cxn modelId="{3F41AC55-5C6D-43AA-B316-247C72D4647B}" type="presParOf" srcId="{F5305FE4-924D-4152-B3F1-756D66E5AED1}" destId="{03F726DC-A8DB-4A8C-B27A-DA5EA13A397A}" srcOrd="0" destOrd="0" presId="urn:microsoft.com/office/officeart/2008/layout/CircularPictureCallout"/>
    <dgm:cxn modelId="{2B03F556-DBD9-41F2-A87D-A39A4960BFB3}" type="presParOf" srcId="{03F726DC-A8DB-4A8C-B27A-DA5EA13A397A}" destId="{3EBC9706-C1AF-4E59-891F-B60CAB48926C}" srcOrd="0" destOrd="0" presId="urn:microsoft.com/office/officeart/2008/layout/CircularPictureCallout"/>
    <dgm:cxn modelId="{323D0878-F039-43DE-87A2-C06EF2D3B4AD}" type="presParOf" srcId="{3EBC9706-C1AF-4E59-891F-B60CAB48926C}" destId="{CFDCEF9C-CEEE-467D-BD83-72A000E947E1}" srcOrd="0" destOrd="0" presId="urn:microsoft.com/office/officeart/2008/layout/CircularPictureCallout"/>
    <dgm:cxn modelId="{D71C1143-AA6D-4A73-9585-B562227F5225}" type="presParOf" srcId="{03F726DC-A8DB-4A8C-B27A-DA5EA13A397A}" destId="{29056727-0CBF-4F2F-9C84-3BF11F999D65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09587D-0D54-45B5-9981-80F02DA7C563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8353DEC4-F85A-4CFE-B3B6-024593C8D67F}">
      <dgm:prSet phldrT="[Текст]" phldr="1"/>
      <dgm:spPr/>
      <dgm:t>
        <a:bodyPr/>
        <a:lstStyle/>
        <a:p>
          <a:endParaRPr lang="ru-RU" dirty="0"/>
        </a:p>
      </dgm:t>
    </dgm:pt>
    <dgm:pt modelId="{DAA85CFF-561D-4DF1-A79E-F9F57EBC8B81}" type="sibTrans" cxnId="{E782EAEE-F861-4DB3-B51D-607141A9F70A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  <dgm:t>
        <a:bodyPr/>
        <a:lstStyle/>
        <a:p>
          <a:endParaRPr lang="ru-RU"/>
        </a:p>
      </dgm:t>
    </dgm:pt>
    <dgm:pt modelId="{C1999A74-97DA-4750-BBA7-89D2264A3881}" type="parTrans" cxnId="{E782EAEE-F861-4DB3-B51D-607141A9F70A}">
      <dgm:prSet/>
      <dgm:spPr/>
      <dgm:t>
        <a:bodyPr/>
        <a:lstStyle/>
        <a:p>
          <a:endParaRPr lang="ru-RU"/>
        </a:p>
      </dgm:t>
    </dgm:pt>
    <dgm:pt modelId="{F5305FE4-924D-4152-B3F1-756D66E5AED1}" type="pres">
      <dgm:prSet presAssocID="{9C09587D-0D54-45B5-9981-80F02DA7C563}" presName="Name0" presStyleCnt="0">
        <dgm:presLayoutVars>
          <dgm:chMax val="7"/>
          <dgm:chPref val="7"/>
          <dgm:dir/>
        </dgm:presLayoutVars>
      </dgm:prSet>
      <dgm:spPr/>
    </dgm:pt>
    <dgm:pt modelId="{03F726DC-A8DB-4A8C-B27A-DA5EA13A397A}" type="pres">
      <dgm:prSet presAssocID="{9C09587D-0D54-45B5-9981-80F02DA7C563}" presName="Name1" presStyleCnt="0"/>
      <dgm:spPr/>
    </dgm:pt>
    <dgm:pt modelId="{3EBC9706-C1AF-4E59-891F-B60CAB48926C}" type="pres">
      <dgm:prSet presAssocID="{DAA85CFF-561D-4DF1-A79E-F9F57EBC8B81}" presName="picture_1" presStyleCnt="0"/>
      <dgm:spPr/>
    </dgm:pt>
    <dgm:pt modelId="{CFDCEF9C-CEEE-467D-BD83-72A000E947E1}" type="pres">
      <dgm:prSet presAssocID="{DAA85CFF-561D-4DF1-A79E-F9F57EBC8B81}" presName="pictureRepeatNode" presStyleLbl="alignImgPlace1" presStyleIdx="0" presStyleCnt="1" custLinFactNeighborX="-1660" custLinFactNeighborY="-3663"/>
      <dgm:spPr/>
      <dgm:t>
        <a:bodyPr/>
        <a:lstStyle/>
        <a:p>
          <a:endParaRPr lang="ru-RU"/>
        </a:p>
      </dgm:t>
    </dgm:pt>
    <dgm:pt modelId="{29056727-0CBF-4F2F-9C84-3BF11F999D65}" type="pres">
      <dgm:prSet presAssocID="{8353DEC4-F85A-4CFE-B3B6-024593C8D67F}" presName="text_1" presStyleLbl="node1" presStyleIdx="0" presStyleCnt="0" custLinFactX="-50023" custLinFactNeighborX="-100000" custLinFactNeighborY="89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A007C-218A-4FBD-8C33-07244F43C50B}" type="presOf" srcId="{DAA85CFF-561D-4DF1-A79E-F9F57EBC8B81}" destId="{CFDCEF9C-CEEE-467D-BD83-72A000E947E1}" srcOrd="0" destOrd="0" presId="urn:microsoft.com/office/officeart/2008/layout/CircularPictureCallout"/>
    <dgm:cxn modelId="{3D71725E-F6E9-41F1-9E09-32527636C990}" type="presOf" srcId="{9C09587D-0D54-45B5-9981-80F02DA7C563}" destId="{F5305FE4-924D-4152-B3F1-756D66E5AED1}" srcOrd="0" destOrd="0" presId="urn:microsoft.com/office/officeart/2008/layout/CircularPictureCallout"/>
    <dgm:cxn modelId="{E782EAEE-F861-4DB3-B51D-607141A9F70A}" srcId="{9C09587D-0D54-45B5-9981-80F02DA7C563}" destId="{8353DEC4-F85A-4CFE-B3B6-024593C8D67F}" srcOrd="0" destOrd="0" parTransId="{C1999A74-97DA-4750-BBA7-89D2264A3881}" sibTransId="{DAA85CFF-561D-4DF1-A79E-F9F57EBC8B81}"/>
    <dgm:cxn modelId="{F33E104F-77D3-47A5-B0AB-477EDA84A77C}" type="presOf" srcId="{8353DEC4-F85A-4CFE-B3B6-024593C8D67F}" destId="{29056727-0CBF-4F2F-9C84-3BF11F999D65}" srcOrd="0" destOrd="0" presId="urn:microsoft.com/office/officeart/2008/layout/CircularPictureCallout"/>
    <dgm:cxn modelId="{3F41AC55-5C6D-43AA-B316-247C72D4647B}" type="presParOf" srcId="{F5305FE4-924D-4152-B3F1-756D66E5AED1}" destId="{03F726DC-A8DB-4A8C-B27A-DA5EA13A397A}" srcOrd="0" destOrd="0" presId="urn:microsoft.com/office/officeart/2008/layout/CircularPictureCallout"/>
    <dgm:cxn modelId="{2B03F556-DBD9-41F2-A87D-A39A4960BFB3}" type="presParOf" srcId="{03F726DC-A8DB-4A8C-B27A-DA5EA13A397A}" destId="{3EBC9706-C1AF-4E59-891F-B60CAB48926C}" srcOrd="0" destOrd="0" presId="urn:microsoft.com/office/officeart/2008/layout/CircularPictureCallout"/>
    <dgm:cxn modelId="{323D0878-F039-43DE-87A2-C06EF2D3B4AD}" type="presParOf" srcId="{3EBC9706-C1AF-4E59-891F-B60CAB48926C}" destId="{CFDCEF9C-CEEE-467D-BD83-72A000E947E1}" srcOrd="0" destOrd="0" presId="urn:microsoft.com/office/officeart/2008/layout/CircularPictureCallout"/>
    <dgm:cxn modelId="{D71C1143-AA6D-4A73-9585-B562227F5225}" type="presParOf" srcId="{03F726DC-A8DB-4A8C-B27A-DA5EA13A397A}" destId="{29056727-0CBF-4F2F-9C84-3BF11F999D65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09587D-0D54-45B5-9981-80F02DA7C563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8353DEC4-F85A-4CFE-B3B6-024593C8D67F}">
      <dgm:prSet phldrT="[Текст]" phldr="1"/>
      <dgm:spPr/>
      <dgm:t>
        <a:bodyPr/>
        <a:lstStyle/>
        <a:p>
          <a:endParaRPr lang="ru-RU" dirty="0"/>
        </a:p>
      </dgm:t>
    </dgm:pt>
    <dgm:pt modelId="{DAA85CFF-561D-4DF1-A79E-F9F57EBC8B81}" type="sibTrans" cxnId="{E782EAEE-F861-4DB3-B51D-607141A9F70A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  <dgm:t>
        <a:bodyPr/>
        <a:lstStyle/>
        <a:p>
          <a:endParaRPr lang="ru-RU"/>
        </a:p>
      </dgm:t>
    </dgm:pt>
    <dgm:pt modelId="{C1999A74-97DA-4750-BBA7-89D2264A3881}" type="parTrans" cxnId="{E782EAEE-F861-4DB3-B51D-607141A9F70A}">
      <dgm:prSet/>
      <dgm:spPr/>
      <dgm:t>
        <a:bodyPr/>
        <a:lstStyle/>
        <a:p>
          <a:endParaRPr lang="ru-RU"/>
        </a:p>
      </dgm:t>
    </dgm:pt>
    <dgm:pt modelId="{F5305FE4-924D-4152-B3F1-756D66E5AED1}" type="pres">
      <dgm:prSet presAssocID="{9C09587D-0D54-45B5-9981-80F02DA7C563}" presName="Name0" presStyleCnt="0">
        <dgm:presLayoutVars>
          <dgm:chMax val="7"/>
          <dgm:chPref val="7"/>
          <dgm:dir/>
        </dgm:presLayoutVars>
      </dgm:prSet>
      <dgm:spPr/>
    </dgm:pt>
    <dgm:pt modelId="{03F726DC-A8DB-4A8C-B27A-DA5EA13A397A}" type="pres">
      <dgm:prSet presAssocID="{9C09587D-0D54-45B5-9981-80F02DA7C563}" presName="Name1" presStyleCnt="0"/>
      <dgm:spPr/>
    </dgm:pt>
    <dgm:pt modelId="{3EBC9706-C1AF-4E59-891F-B60CAB48926C}" type="pres">
      <dgm:prSet presAssocID="{DAA85CFF-561D-4DF1-A79E-F9F57EBC8B81}" presName="picture_1" presStyleCnt="0"/>
      <dgm:spPr/>
    </dgm:pt>
    <dgm:pt modelId="{CFDCEF9C-CEEE-467D-BD83-72A000E947E1}" type="pres">
      <dgm:prSet presAssocID="{DAA85CFF-561D-4DF1-A79E-F9F57EBC8B81}" presName="pictureRepeatNode" presStyleLbl="alignImgPlace1" presStyleIdx="0" presStyleCnt="1" custLinFactNeighborX="-1660" custLinFactNeighborY="-3663"/>
      <dgm:spPr/>
      <dgm:t>
        <a:bodyPr/>
        <a:lstStyle/>
        <a:p>
          <a:endParaRPr lang="ru-RU"/>
        </a:p>
      </dgm:t>
    </dgm:pt>
    <dgm:pt modelId="{29056727-0CBF-4F2F-9C84-3BF11F999D65}" type="pres">
      <dgm:prSet presAssocID="{8353DEC4-F85A-4CFE-B3B6-024593C8D67F}" presName="text_1" presStyleLbl="node1" presStyleIdx="0" presStyleCnt="0" custLinFactX="-50023" custLinFactNeighborX="-100000" custLinFactNeighborY="89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A007C-218A-4FBD-8C33-07244F43C50B}" type="presOf" srcId="{DAA85CFF-561D-4DF1-A79E-F9F57EBC8B81}" destId="{CFDCEF9C-CEEE-467D-BD83-72A000E947E1}" srcOrd="0" destOrd="0" presId="urn:microsoft.com/office/officeart/2008/layout/CircularPictureCallout"/>
    <dgm:cxn modelId="{3D71725E-F6E9-41F1-9E09-32527636C990}" type="presOf" srcId="{9C09587D-0D54-45B5-9981-80F02DA7C563}" destId="{F5305FE4-924D-4152-B3F1-756D66E5AED1}" srcOrd="0" destOrd="0" presId="urn:microsoft.com/office/officeart/2008/layout/CircularPictureCallout"/>
    <dgm:cxn modelId="{E782EAEE-F861-4DB3-B51D-607141A9F70A}" srcId="{9C09587D-0D54-45B5-9981-80F02DA7C563}" destId="{8353DEC4-F85A-4CFE-B3B6-024593C8D67F}" srcOrd="0" destOrd="0" parTransId="{C1999A74-97DA-4750-BBA7-89D2264A3881}" sibTransId="{DAA85CFF-561D-4DF1-A79E-F9F57EBC8B81}"/>
    <dgm:cxn modelId="{F33E104F-77D3-47A5-B0AB-477EDA84A77C}" type="presOf" srcId="{8353DEC4-F85A-4CFE-B3B6-024593C8D67F}" destId="{29056727-0CBF-4F2F-9C84-3BF11F999D65}" srcOrd="0" destOrd="0" presId="urn:microsoft.com/office/officeart/2008/layout/CircularPictureCallout"/>
    <dgm:cxn modelId="{3F41AC55-5C6D-43AA-B316-247C72D4647B}" type="presParOf" srcId="{F5305FE4-924D-4152-B3F1-756D66E5AED1}" destId="{03F726DC-A8DB-4A8C-B27A-DA5EA13A397A}" srcOrd="0" destOrd="0" presId="urn:microsoft.com/office/officeart/2008/layout/CircularPictureCallout"/>
    <dgm:cxn modelId="{2B03F556-DBD9-41F2-A87D-A39A4960BFB3}" type="presParOf" srcId="{03F726DC-A8DB-4A8C-B27A-DA5EA13A397A}" destId="{3EBC9706-C1AF-4E59-891F-B60CAB48926C}" srcOrd="0" destOrd="0" presId="urn:microsoft.com/office/officeart/2008/layout/CircularPictureCallout"/>
    <dgm:cxn modelId="{323D0878-F039-43DE-87A2-C06EF2D3B4AD}" type="presParOf" srcId="{3EBC9706-C1AF-4E59-891F-B60CAB48926C}" destId="{CFDCEF9C-CEEE-467D-BD83-72A000E947E1}" srcOrd="0" destOrd="0" presId="urn:microsoft.com/office/officeart/2008/layout/CircularPictureCallout"/>
    <dgm:cxn modelId="{D71C1143-AA6D-4A73-9585-B562227F5225}" type="presParOf" srcId="{03F726DC-A8DB-4A8C-B27A-DA5EA13A397A}" destId="{29056727-0CBF-4F2F-9C84-3BF11F999D65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633CBA-2502-434A-928C-6EC6967F259D}" type="doc">
      <dgm:prSet loTypeId="urn:microsoft.com/office/officeart/2005/8/layout/cycle2" loCatId="cycle" qsTypeId="urn:microsoft.com/office/officeart/2005/8/quickstyle/simple1" qsCatId="simple" csTypeId="urn:microsoft.com/office/officeart/2005/8/colors/accent1_1" csCatId="accent1" phldr="1"/>
      <dgm:spPr/>
      <dgm:t>
        <a:bodyPr rtlCol="0"/>
        <a:lstStyle/>
        <a:p>
          <a:pPr rtl="0"/>
          <a:endParaRPr lang="en-US"/>
        </a:p>
      </dgm:t>
    </dgm:pt>
    <dgm:pt modelId="{012EDDC6-207F-4EE3-9DEB-146599520561}">
      <dgm:prSet phldrT="[Text]" custT="1"/>
      <dgm:spPr/>
      <dgm:t>
        <a:bodyPr rtlCol="0"/>
        <a:lstStyle/>
        <a:p>
          <a:pPr rtl="0"/>
          <a:r>
            <a:rPr lang="ru-RU" sz="1400" noProof="0" dirty="0" smtClean="0"/>
            <a:t>Шаг 1 </a:t>
          </a:r>
          <a:br>
            <a:rPr lang="ru-RU" sz="1400" noProof="0" dirty="0" smtClean="0"/>
          </a:br>
          <a:r>
            <a:rPr lang="ru-RU" sz="1400" noProof="0" dirty="0" smtClean="0"/>
            <a:t>Проведение акций и мероприятий  по формированию этического отношения к отходам и природе.</a:t>
          </a:r>
          <a:endParaRPr lang="ru-RU" sz="1400" noProof="0" dirty="0"/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1850CBD5-1A99-4F4F-897C-451AA66F1516}" type="parTrans" cxnId="{A9676025-22BC-4F10-8860-B270A6112553}">
      <dgm:prSet/>
      <dgm:spPr/>
      <dgm:t>
        <a:bodyPr rtlCol="0"/>
        <a:lstStyle/>
        <a:p>
          <a:pPr rtl="0"/>
          <a:endParaRPr lang="ru-RU" noProof="0" dirty="0"/>
        </a:p>
      </dgm:t>
    </dgm:pt>
    <dgm:pt modelId="{7985EE53-BD3D-4DB3-B5BD-6B9FFA75B9E6}" type="sibTrans" cxnId="{A9676025-22BC-4F10-8860-B270A6112553}">
      <dgm:prSet/>
      <dgm:spPr/>
      <dgm:t>
        <a:bodyPr rtlCol="0"/>
        <a:lstStyle/>
        <a:p>
          <a:pPr rtl="0"/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Arrow between Step 1 and Step 2"/>
        </a:ext>
      </dgm:extLst>
    </dgm:pt>
    <dgm:pt modelId="{9131EDB8-27A6-42FD-A541-052EFC01D4C6}">
      <dgm:prSet phldrT="[Text]"/>
      <dgm:spPr/>
      <dgm:t>
        <a:bodyPr rtlCol="0"/>
        <a:lstStyle/>
        <a:p>
          <a:pPr rtl="0"/>
          <a:r>
            <a:rPr lang="ru-RU" noProof="0" dirty="0" smtClean="0"/>
            <a:t>Шаг 4</a:t>
          </a:r>
          <a:br>
            <a:rPr lang="ru-RU" noProof="0" dirty="0" smtClean="0"/>
          </a:br>
          <a:r>
            <a:rPr lang="ru-RU" noProof="0" dirty="0" smtClean="0"/>
            <a:t>Проведение эко-фестиваля. </a:t>
          </a:r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Step 4 title"/>
        </a:ext>
      </dgm:extLst>
    </dgm:pt>
    <dgm:pt modelId="{6EC3601D-D6CE-49D7-9229-0442323129DA}" type="parTrans" cxnId="{198EE807-14A4-40FA-B030-5F9F79A9713E}">
      <dgm:prSet/>
      <dgm:spPr/>
      <dgm:t>
        <a:bodyPr rtlCol="0"/>
        <a:lstStyle/>
        <a:p>
          <a:pPr rtl="0"/>
          <a:endParaRPr lang="ru-RU" noProof="0" dirty="0"/>
        </a:p>
      </dgm:t>
    </dgm:pt>
    <dgm:pt modelId="{13A2EB04-B868-427A-B17F-16729BFA55DA}" type="sibTrans" cxnId="{198EE807-14A4-40FA-B030-5F9F79A9713E}">
      <dgm:prSet/>
      <dgm:spPr/>
      <dgm:t>
        <a:bodyPr rtlCol="0"/>
        <a:lstStyle/>
        <a:p>
          <a:pPr rtl="0"/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Arrow between Step 4 and Step 5"/>
        </a:ext>
      </dgm:extLst>
    </dgm:pt>
    <dgm:pt modelId="{23116FF9-AEB9-43F5-882D-9ECB1FD5DE18}">
      <dgm:prSet phldrT="[Text]"/>
      <dgm:spPr/>
      <dgm:t>
        <a:bodyPr rtlCol="0"/>
        <a:lstStyle/>
        <a:p>
          <a:pPr rtl="0"/>
          <a:r>
            <a:rPr lang="ru-RU" noProof="0" dirty="0" smtClean="0"/>
            <a:t>Шаг 5</a:t>
          </a:r>
          <a:br>
            <a:rPr lang="ru-RU" noProof="0" dirty="0" smtClean="0"/>
          </a:br>
          <a:r>
            <a:rPr lang="ru-RU" noProof="0" dirty="0" smtClean="0"/>
            <a:t>Выявление проблем в другом городе России. </a:t>
          </a:r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Step 5 title"/>
        </a:ext>
      </dgm:extLst>
    </dgm:pt>
    <dgm:pt modelId="{86229775-B50F-4220-B88B-07C4BA05CEAC}" type="parTrans" cxnId="{97323DE5-E2BF-422D-8188-D2445F20223B}">
      <dgm:prSet/>
      <dgm:spPr/>
      <dgm:t>
        <a:bodyPr rtlCol="0"/>
        <a:lstStyle/>
        <a:p>
          <a:pPr rtl="0"/>
          <a:endParaRPr lang="ru-RU" noProof="0" dirty="0"/>
        </a:p>
      </dgm:t>
    </dgm:pt>
    <dgm:pt modelId="{BEE765C7-6165-4808-9B3B-A6627557B77F}" type="sibTrans" cxnId="{97323DE5-E2BF-422D-8188-D2445F20223B}">
      <dgm:prSet/>
      <dgm:spPr/>
      <dgm:t>
        <a:bodyPr rtlCol="0"/>
        <a:lstStyle/>
        <a:p>
          <a:pPr rtl="0"/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Arrow between Step 5 and Step 1"/>
        </a:ext>
      </dgm:extLst>
    </dgm:pt>
    <dgm:pt modelId="{DA2EE66E-1894-4E15-A659-CCDCFE4DAD65}">
      <dgm:prSet phldrT="[Text]" custT="1"/>
      <dgm:spPr/>
      <dgm:t>
        <a:bodyPr rtlCol="0"/>
        <a:lstStyle/>
        <a:p>
          <a:pPr rtl="0"/>
          <a:r>
            <a:rPr lang="ru-RU" sz="1200" noProof="0" dirty="0" smtClean="0"/>
            <a:t>Шаг </a:t>
          </a:r>
          <a:r>
            <a:rPr lang="ru-RU" sz="1200" noProof="0" dirty="0" smtClean="0"/>
            <a:t>2</a:t>
          </a:r>
        </a:p>
        <a:p>
          <a:pPr rtl="0"/>
          <a:r>
            <a:rPr lang="ru-RU" sz="1200" noProof="0" dirty="0" smtClean="0"/>
            <a:t>Проведение акций и мероприятий по организации РСО в некоторых густонаселённых районах города</a:t>
          </a:r>
          <a:r>
            <a:rPr lang="ru-RU" sz="1100" noProof="0" dirty="0" smtClean="0"/>
            <a:t>. </a:t>
          </a:r>
          <a:endParaRPr lang="ru-RU" sz="1100" noProof="0" dirty="0"/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21005F9D-878A-4CC9-A13A-8A9C577A9239}" type="parTrans" cxnId="{64DAF508-E1BA-4EDC-A97D-EE1A011CB9E0}">
      <dgm:prSet/>
      <dgm:spPr/>
      <dgm:t>
        <a:bodyPr rtlCol="0"/>
        <a:lstStyle/>
        <a:p>
          <a:pPr rtl="0"/>
          <a:endParaRPr lang="ru-RU" noProof="0" dirty="0"/>
        </a:p>
      </dgm:t>
    </dgm:pt>
    <dgm:pt modelId="{612BA10D-4F4F-4BF6-9059-06A94BDAF34E}" type="sibTrans" cxnId="{64DAF508-E1BA-4EDC-A97D-EE1A011CB9E0}">
      <dgm:prSet/>
      <dgm:spPr/>
      <dgm:t>
        <a:bodyPr rtlCol="0"/>
        <a:lstStyle/>
        <a:p>
          <a:pPr rtl="0"/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Arrow between Step 2 and Step 3"/>
        </a:ext>
      </dgm:extLst>
    </dgm:pt>
    <dgm:pt modelId="{38FB0022-09EC-4D6F-86C0-C813C6F2F39A}">
      <dgm:prSet phldrT="[Text]" custT="1"/>
      <dgm:spPr/>
      <dgm:t>
        <a:bodyPr rtlCol="0"/>
        <a:lstStyle/>
        <a:p>
          <a:pPr rtl="0"/>
          <a:r>
            <a:rPr lang="ru-RU" sz="1200" noProof="0" dirty="0" smtClean="0"/>
            <a:t>Шаг 3</a:t>
          </a:r>
          <a:br>
            <a:rPr lang="ru-RU" sz="1200" noProof="0" dirty="0" smtClean="0"/>
          </a:br>
          <a:r>
            <a:rPr lang="ru-RU" sz="1200" noProof="0" dirty="0" smtClean="0"/>
            <a:t>В случае удачной организации РСО переход на более широкий уровень: организация РСО  в других районах города. </a:t>
          </a:r>
          <a:endParaRPr lang="ru-RU" sz="1200" noProof="0" dirty="0"/>
        </a:p>
      </dgm:t>
      <dgm:extLst>
        <a:ext uri="{E40237B7-FDA0-4F09-8148-C483321AD2D9}">
          <dgm14:cNvPr xmlns:dgm14="http://schemas.microsoft.com/office/drawing/2010/diagram" id="0" name="" title="Step 3 title"/>
        </a:ext>
      </dgm:extLst>
    </dgm:pt>
    <dgm:pt modelId="{EA86A114-EBD1-49CF-AB76-042FF3D636A5}" type="sibTrans" cxnId="{9A1C775D-7DDB-48F9-97D9-490A63DE2A86}">
      <dgm:prSet/>
      <dgm:spPr/>
      <dgm:t>
        <a:bodyPr rtlCol="0"/>
        <a:lstStyle/>
        <a:p>
          <a:pPr rtl="0"/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Arrow between Step 3 and Step 4"/>
        </a:ext>
      </dgm:extLst>
    </dgm:pt>
    <dgm:pt modelId="{A0BBE5C2-C8CF-4F12-974F-53039E6D00EC}" type="parTrans" cxnId="{9A1C775D-7DDB-48F9-97D9-490A63DE2A86}">
      <dgm:prSet/>
      <dgm:spPr/>
      <dgm:t>
        <a:bodyPr rtlCol="0"/>
        <a:lstStyle/>
        <a:p>
          <a:pPr rtl="0"/>
          <a:endParaRPr lang="ru-RU" noProof="0" dirty="0"/>
        </a:p>
      </dgm:t>
    </dgm:pt>
    <dgm:pt modelId="{EA3ADED0-C9AD-4C17-98CE-D872DACD90E8}" type="pres">
      <dgm:prSet presAssocID="{13633CBA-2502-434A-928C-6EC6967F259D}" presName="cycle" presStyleCnt="0">
        <dgm:presLayoutVars>
          <dgm:dir/>
          <dgm:resizeHandles val="exact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558890D5-4F42-4C33-B381-CD393B37A1FF}" type="pres">
      <dgm:prSet presAssocID="{012EDDC6-207F-4EE3-9DEB-146599520561}" presName="node" presStyleLbl="node1" presStyleIdx="0" presStyleCnt="5" custScaleX="139115" custScaleY="120901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973C755A-5077-47FB-BDC0-FF7A84FD3F26}" type="pres">
      <dgm:prSet presAssocID="{7985EE53-BD3D-4DB3-B5BD-6B9FFA75B9E6}" presName="sibTrans" presStyleLbl="sibTrans2D1" presStyleIdx="0" presStyleCnt="5"/>
      <dgm:spPr/>
      <dgm:t>
        <a:bodyPr rtlCol="0"/>
        <a:lstStyle/>
        <a:p>
          <a:pPr rtl="0"/>
          <a:endParaRPr lang="en-US"/>
        </a:p>
      </dgm:t>
    </dgm:pt>
    <dgm:pt modelId="{746707A3-847D-4DEF-8437-C19565999197}" type="pres">
      <dgm:prSet presAssocID="{7985EE53-BD3D-4DB3-B5BD-6B9FFA75B9E6}" presName="connectorText" presStyleLbl="sibTrans2D1" presStyleIdx="0" presStyleCnt="5"/>
      <dgm:spPr/>
      <dgm:t>
        <a:bodyPr rtlCol="0"/>
        <a:lstStyle/>
        <a:p>
          <a:pPr rtl="0"/>
          <a:endParaRPr lang="en-US"/>
        </a:p>
      </dgm:t>
    </dgm:pt>
    <dgm:pt modelId="{7C5A343C-E262-450D-959C-A644EA0CABBE}" type="pres">
      <dgm:prSet presAssocID="{DA2EE66E-1894-4E15-A659-CCDCFE4DAD65}" presName="node" presStyleLbl="node1" presStyleIdx="1" presStyleCnt="5" custScaleX="114839" custScaleY="105830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719BC63E-F731-4648-BC28-EDC25FC57AA9}" type="pres">
      <dgm:prSet presAssocID="{612BA10D-4F4F-4BF6-9059-06A94BDAF34E}" presName="sibTrans" presStyleLbl="sibTrans2D1" presStyleIdx="1" presStyleCnt="5"/>
      <dgm:spPr/>
      <dgm:t>
        <a:bodyPr rtlCol="0"/>
        <a:lstStyle/>
        <a:p>
          <a:pPr rtl="0"/>
          <a:endParaRPr lang="en-US"/>
        </a:p>
      </dgm:t>
    </dgm:pt>
    <dgm:pt modelId="{018B9E75-742E-4303-A16C-8A821310EF15}" type="pres">
      <dgm:prSet presAssocID="{612BA10D-4F4F-4BF6-9059-06A94BDAF34E}" presName="connectorText" presStyleLbl="sibTrans2D1" presStyleIdx="1" presStyleCnt="5"/>
      <dgm:spPr/>
      <dgm:t>
        <a:bodyPr rtlCol="0"/>
        <a:lstStyle/>
        <a:p>
          <a:pPr rtl="0"/>
          <a:endParaRPr lang="en-US"/>
        </a:p>
      </dgm:t>
    </dgm:pt>
    <dgm:pt modelId="{91CB6799-0928-4E01-9EDA-41B17BB04FAF}" type="pres">
      <dgm:prSet presAssocID="{38FB0022-09EC-4D6F-86C0-C813C6F2F39A}" presName="node" presStyleLbl="node1" presStyleIdx="2" presStyleCnt="5" custScaleX="110826" custScaleY="111334" custRadScaleRad="96743" custRadScaleInc="-97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3701657F-6946-4A4C-877D-2A88A526B7E1}" type="pres">
      <dgm:prSet presAssocID="{EA86A114-EBD1-49CF-AB76-042FF3D636A5}" presName="sibTrans" presStyleLbl="sibTrans2D1" presStyleIdx="2" presStyleCnt="5"/>
      <dgm:spPr/>
      <dgm:t>
        <a:bodyPr rtlCol="0"/>
        <a:lstStyle/>
        <a:p>
          <a:pPr rtl="0"/>
          <a:endParaRPr lang="en-US"/>
        </a:p>
      </dgm:t>
    </dgm:pt>
    <dgm:pt modelId="{A60042D3-910C-4160-96CD-1A63C2C4C0FB}" type="pres">
      <dgm:prSet presAssocID="{EA86A114-EBD1-49CF-AB76-042FF3D636A5}" presName="connectorText" presStyleLbl="sibTrans2D1" presStyleIdx="2" presStyleCnt="5"/>
      <dgm:spPr/>
      <dgm:t>
        <a:bodyPr rtlCol="0"/>
        <a:lstStyle/>
        <a:p>
          <a:pPr rtl="0"/>
          <a:endParaRPr lang="en-US"/>
        </a:p>
      </dgm:t>
    </dgm:pt>
    <dgm:pt modelId="{28372633-A8CE-4898-AF86-305447452F30}" type="pres">
      <dgm:prSet presAssocID="{9131EDB8-27A6-42FD-A541-052EFC01D4C6}" presName="node" presStyleLbl="node1" presStyleIdx="3" presStyleCnt="5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3BFA7701-5D17-48E5-8EAF-0CE4B894FCD8}" type="pres">
      <dgm:prSet presAssocID="{13A2EB04-B868-427A-B17F-16729BFA55DA}" presName="sibTrans" presStyleLbl="sibTrans2D1" presStyleIdx="3" presStyleCnt="5"/>
      <dgm:spPr/>
      <dgm:t>
        <a:bodyPr rtlCol="0"/>
        <a:lstStyle/>
        <a:p>
          <a:pPr rtl="0"/>
          <a:endParaRPr lang="en-US"/>
        </a:p>
      </dgm:t>
    </dgm:pt>
    <dgm:pt modelId="{2F68EEE9-28D4-49EC-A4B1-C191492E34F2}" type="pres">
      <dgm:prSet presAssocID="{13A2EB04-B868-427A-B17F-16729BFA55DA}" presName="connectorText" presStyleLbl="sibTrans2D1" presStyleIdx="3" presStyleCnt="5"/>
      <dgm:spPr/>
      <dgm:t>
        <a:bodyPr rtlCol="0"/>
        <a:lstStyle/>
        <a:p>
          <a:pPr rtl="0"/>
          <a:endParaRPr lang="en-US"/>
        </a:p>
      </dgm:t>
    </dgm:pt>
    <dgm:pt modelId="{4DD53E4A-81C3-4CAD-B31F-4C20BA5CFCD7}" type="pres">
      <dgm:prSet presAssocID="{23116FF9-AEB9-43F5-882D-9ECB1FD5DE18}" presName="node" presStyleLbl="node1" presStyleIdx="4" presStyleCnt="5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670EC530-2BF9-418C-9EBE-CFD33FE15D7D}" type="pres">
      <dgm:prSet presAssocID="{BEE765C7-6165-4808-9B3B-A6627557B77F}" presName="sibTrans" presStyleLbl="sibTrans2D1" presStyleIdx="4" presStyleCnt="5"/>
      <dgm:spPr/>
      <dgm:t>
        <a:bodyPr rtlCol="0"/>
        <a:lstStyle/>
        <a:p>
          <a:pPr rtl="0"/>
          <a:endParaRPr lang="en-US"/>
        </a:p>
      </dgm:t>
    </dgm:pt>
    <dgm:pt modelId="{75E8BE9C-270B-4810-939F-EB750969C50A}" type="pres">
      <dgm:prSet presAssocID="{BEE765C7-6165-4808-9B3B-A6627557B77F}" presName="connectorText" presStyleLbl="sibTrans2D1" presStyleIdx="4" presStyleCnt="5"/>
      <dgm:spPr/>
      <dgm:t>
        <a:bodyPr rtlCol="0"/>
        <a:lstStyle/>
        <a:p>
          <a:pPr rtl="0"/>
          <a:endParaRPr lang="en-US"/>
        </a:p>
      </dgm:t>
    </dgm:pt>
  </dgm:ptLst>
  <dgm:cxnLst>
    <dgm:cxn modelId="{178C50D8-77D8-41C7-84A7-20D85C0A1825}" type="presOf" srcId="{BEE765C7-6165-4808-9B3B-A6627557B77F}" destId="{670EC530-2BF9-418C-9EBE-CFD33FE15D7D}" srcOrd="0" destOrd="0" presId="urn:microsoft.com/office/officeart/2005/8/layout/cycle2"/>
    <dgm:cxn modelId="{97323DE5-E2BF-422D-8188-D2445F20223B}" srcId="{13633CBA-2502-434A-928C-6EC6967F259D}" destId="{23116FF9-AEB9-43F5-882D-9ECB1FD5DE18}" srcOrd="4" destOrd="0" parTransId="{86229775-B50F-4220-B88B-07C4BA05CEAC}" sibTransId="{BEE765C7-6165-4808-9B3B-A6627557B77F}"/>
    <dgm:cxn modelId="{22D86A64-D851-411D-98DD-66DB08D887DE}" type="presOf" srcId="{012EDDC6-207F-4EE3-9DEB-146599520561}" destId="{558890D5-4F42-4C33-B381-CD393B37A1FF}" srcOrd="0" destOrd="0" presId="urn:microsoft.com/office/officeart/2005/8/layout/cycle2"/>
    <dgm:cxn modelId="{5637A8D1-6DDD-43E0-A654-B84F12CA0E6D}" type="presOf" srcId="{EA86A114-EBD1-49CF-AB76-042FF3D636A5}" destId="{A60042D3-910C-4160-96CD-1A63C2C4C0FB}" srcOrd="1" destOrd="0" presId="urn:microsoft.com/office/officeart/2005/8/layout/cycle2"/>
    <dgm:cxn modelId="{2E4A0F44-C22C-4A79-B441-BE1F243004F3}" type="presOf" srcId="{612BA10D-4F4F-4BF6-9059-06A94BDAF34E}" destId="{719BC63E-F731-4648-BC28-EDC25FC57AA9}" srcOrd="0" destOrd="0" presId="urn:microsoft.com/office/officeart/2005/8/layout/cycle2"/>
    <dgm:cxn modelId="{E6D814D4-FE86-41BE-AC34-7861C8901BCD}" type="presOf" srcId="{13633CBA-2502-434A-928C-6EC6967F259D}" destId="{EA3ADED0-C9AD-4C17-98CE-D872DACD90E8}" srcOrd="0" destOrd="0" presId="urn:microsoft.com/office/officeart/2005/8/layout/cycle2"/>
    <dgm:cxn modelId="{70A15E49-F97C-4E32-8474-DA58034FE49C}" type="presOf" srcId="{7985EE53-BD3D-4DB3-B5BD-6B9FFA75B9E6}" destId="{746707A3-847D-4DEF-8437-C19565999197}" srcOrd="1" destOrd="0" presId="urn:microsoft.com/office/officeart/2005/8/layout/cycle2"/>
    <dgm:cxn modelId="{64DAF508-E1BA-4EDC-A97D-EE1A011CB9E0}" srcId="{13633CBA-2502-434A-928C-6EC6967F259D}" destId="{DA2EE66E-1894-4E15-A659-CCDCFE4DAD65}" srcOrd="1" destOrd="0" parTransId="{21005F9D-878A-4CC9-A13A-8A9C577A9239}" sibTransId="{612BA10D-4F4F-4BF6-9059-06A94BDAF34E}"/>
    <dgm:cxn modelId="{70E930A6-C827-4F72-B6F2-9BC8DC8AB8CD}" type="presOf" srcId="{23116FF9-AEB9-43F5-882D-9ECB1FD5DE18}" destId="{4DD53E4A-81C3-4CAD-B31F-4C20BA5CFCD7}" srcOrd="0" destOrd="0" presId="urn:microsoft.com/office/officeart/2005/8/layout/cycle2"/>
    <dgm:cxn modelId="{08C26720-4CBB-4226-9FAA-5FA72C464F41}" type="presOf" srcId="{612BA10D-4F4F-4BF6-9059-06A94BDAF34E}" destId="{018B9E75-742E-4303-A16C-8A821310EF15}" srcOrd="1" destOrd="0" presId="urn:microsoft.com/office/officeart/2005/8/layout/cycle2"/>
    <dgm:cxn modelId="{A9676025-22BC-4F10-8860-B270A6112553}" srcId="{13633CBA-2502-434A-928C-6EC6967F259D}" destId="{012EDDC6-207F-4EE3-9DEB-146599520561}" srcOrd="0" destOrd="0" parTransId="{1850CBD5-1A99-4F4F-897C-451AA66F1516}" sibTransId="{7985EE53-BD3D-4DB3-B5BD-6B9FFA75B9E6}"/>
    <dgm:cxn modelId="{66822E6F-E441-4678-A445-668144701D63}" type="presOf" srcId="{13A2EB04-B868-427A-B17F-16729BFA55DA}" destId="{2F68EEE9-28D4-49EC-A4B1-C191492E34F2}" srcOrd="1" destOrd="0" presId="urn:microsoft.com/office/officeart/2005/8/layout/cycle2"/>
    <dgm:cxn modelId="{9A1C775D-7DDB-48F9-97D9-490A63DE2A86}" srcId="{13633CBA-2502-434A-928C-6EC6967F259D}" destId="{38FB0022-09EC-4D6F-86C0-C813C6F2F39A}" srcOrd="2" destOrd="0" parTransId="{A0BBE5C2-C8CF-4F12-974F-53039E6D00EC}" sibTransId="{EA86A114-EBD1-49CF-AB76-042FF3D636A5}"/>
    <dgm:cxn modelId="{6A3565DD-D04C-4E82-B5A0-4809B84DBC70}" type="presOf" srcId="{13A2EB04-B868-427A-B17F-16729BFA55DA}" destId="{3BFA7701-5D17-48E5-8EAF-0CE4B894FCD8}" srcOrd="0" destOrd="0" presId="urn:microsoft.com/office/officeart/2005/8/layout/cycle2"/>
    <dgm:cxn modelId="{04CB5DA5-3FF2-4B6D-8DE7-1F090C09BE47}" type="presOf" srcId="{EA86A114-EBD1-49CF-AB76-042FF3D636A5}" destId="{3701657F-6946-4A4C-877D-2A88A526B7E1}" srcOrd="0" destOrd="0" presId="urn:microsoft.com/office/officeart/2005/8/layout/cycle2"/>
    <dgm:cxn modelId="{8426E189-4684-4E41-AAAC-C4772D18A644}" type="presOf" srcId="{38FB0022-09EC-4D6F-86C0-C813C6F2F39A}" destId="{91CB6799-0928-4E01-9EDA-41B17BB04FAF}" srcOrd="0" destOrd="0" presId="urn:microsoft.com/office/officeart/2005/8/layout/cycle2"/>
    <dgm:cxn modelId="{3EDF7B8C-7598-4E0B-B3E9-3F82986F4CD4}" type="presOf" srcId="{9131EDB8-27A6-42FD-A541-052EFC01D4C6}" destId="{28372633-A8CE-4898-AF86-305447452F30}" srcOrd="0" destOrd="0" presId="urn:microsoft.com/office/officeart/2005/8/layout/cycle2"/>
    <dgm:cxn modelId="{142518E3-74EC-49D4-B3EA-D407F6E4F483}" type="presOf" srcId="{BEE765C7-6165-4808-9B3B-A6627557B77F}" destId="{75E8BE9C-270B-4810-939F-EB750969C50A}" srcOrd="1" destOrd="0" presId="urn:microsoft.com/office/officeart/2005/8/layout/cycle2"/>
    <dgm:cxn modelId="{54F8772A-7F81-4F90-B03D-21A18269F8D4}" type="presOf" srcId="{DA2EE66E-1894-4E15-A659-CCDCFE4DAD65}" destId="{7C5A343C-E262-450D-959C-A644EA0CABBE}" srcOrd="0" destOrd="0" presId="urn:microsoft.com/office/officeart/2005/8/layout/cycle2"/>
    <dgm:cxn modelId="{198EE807-14A4-40FA-B030-5F9F79A9713E}" srcId="{13633CBA-2502-434A-928C-6EC6967F259D}" destId="{9131EDB8-27A6-42FD-A541-052EFC01D4C6}" srcOrd="3" destOrd="0" parTransId="{6EC3601D-D6CE-49D7-9229-0442323129DA}" sibTransId="{13A2EB04-B868-427A-B17F-16729BFA55DA}"/>
    <dgm:cxn modelId="{6BAAF43C-7E5B-435B-A7D7-29098A98B81E}" type="presOf" srcId="{7985EE53-BD3D-4DB3-B5BD-6B9FFA75B9E6}" destId="{973C755A-5077-47FB-BDC0-FF7A84FD3F26}" srcOrd="0" destOrd="0" presId="urn:microsoft.com/office/officeart/2005/8/layout/cycle2"/>
    <dgm:cxn modelId="{DFA86892-7D69-4BFB-B34F-2C8C07271E8B}" type="presParOf" srcId="{EA3ADED0-C9AD-4C17-98CE-D872DACD90E8}" destId="{558890D5-4F42-4C33-B381-CD393B37A1FF}" srcOrd="0" destOrd="0" presId="urn:microsoft.com/office/officeart/2005/8/layout/cycle2"/>
    <dgm:cxn modelId="{7F9B98CF-1D17-4778-A91B-7B74EBAA0FA8}" type="presParOf" srcId="{EA3ADED0-C9AD-4C17-98CE-D872DACD90E8}" destId="{973C755A-5077-47FB-BDC0-FF7A84FD3F26}" srcOrd="1" destOrd="0" presId="urn:microsoft.com/office/officeart/2005/8/layout/cycle2"/>
    <dgm:cxn modelId="{58B0DBF7-4E3D-49F6-8D26-ACACE46843EA}" type="presParOf" srcId="{973C755A-5077-47FB-BDC0-FF7A84FD3F26}" destId="{746707A3-847D-4DEF-8437-C19565999197}" srcOrd="0" destOrd="0" presId="urn:microsoft.com/office/officeart/2005/8/layout/cycle2"/>
    <dgm:cxn modelId="{381EE5FA-8238-4893-AAE3-669FE20776B0}" type="presParOf" srcId="{EA3ADED0-C9AD-4C17-98CE-D872DACD90E8}" destId="{7C5A343C-E262-450D-959C-A644EA0CABBE}" srcOrd="2" destOrd="0" presId="urn:microsoft.com/office/officeart/2005/8/layout/cycle2"/>
    <dgm:cxn modelId="{516E789B-A1EF-4A99-AEAC-BA725AC33E92}" type="presParOf" srcId="{EA3ADED0-C9AD-4C17-98CE-D872DACD90E8}" destId="{719BC63E-F731-4648-BC28-EDC25FC57AA9}" srcOrd="3" destOrd="0" presId="urn:microsoft.com/office/officeart/2005/8/layout/cycle2"/>
    <dgm:cxn modelId="{13FBEBCD-DC9D-4FEF-AE29-4C9E0849BF3F}" type="presParOf" srcId="{719BC63E-F731-4648-BC28-EDC25FC57AA9}" destId="{018B9E75-742E-4303-A16C-8A821310EF15}" srcOrd="0" destOrd="0" presId="urn:microsoft.com/office/officeart/2005/8/layout/cycle2"/>
    <dgm:cxn modelId="{FB008668-0FF3-46C7-8959-1F236FB4F4D0}" type="presParOf" srcId="{EA3ADED0-C9AD-4C17-98CE-D872DACD90E8}" destId="{91CB6799-0928-4E01-9EDA-41B17BB04FAF}" srcOrd="4" destOrd="0" presId="urn:microsoft.com/office/officeart/2005/8/layout/cycle2"/>
    <dgm:cxn modelId="{971F10E2-5CED-4C4E-9252-D755753EA2E9}" type="presParOf" srcId="{EA3ADED0-C9AD-4C17-98CE-D872DACD90E8}" destId="{3701657F-6946-4A4C-877D-2A88A526B7E1}" srcOrd="5" destOrd="0" presId="urn:microsoft.com/office/officeart/2005/8/layout/cycle2"/>
    <dgm:cxn modelId="{A68F6CC6-1A0A-4333-8003-8FEDD4F0E677}" type="presParOf" srcId="{3701657F-6946-4A4C-877D-2A88A526B7E1}" destId="{A60042D3-910C-4160-96CD-1A63C2C4C0FB}" srcOrd="0" destOrd="0" presId="urn:microsoft.com/office/officeart/2005/8/layout/cycle2"/>
    <dgm:cxn modelId="{10A74CE4-5A25-4509-ADD3-06BB9CEF21C7}" type="presParOf" srcId="{EA3ADED0-C9AD-4C17-98CE-D872DACD90E8}" destId="{28372633-A8CE-4898-AF86-305447452F30}" srcOrd="6" destOrd="0" presId="urn:microsoft.com/office/officeart/2005/8/layout/cycle2"/>
    <dgm:cxn modelId="{1B430A39-072A-40C5-B4BD-47B08DF907B6}" type="presParOf" srcId="{EA3ADED0-C9AD-4C17-98CE-D872DACD90E8}" destId="{3BFA7701-5D17-48E5-8EAF-0CE4B894FCD8}" srcOrd="7" destOrd="0" presId="urn:microsoft.com/office/officeart/2005/8/layout/cycle2"/>
    <dgm:cxn modelId="{46827EAB-B72B-42D7-AFD7-E30968E9F4C3}" type="presParOf" srcId="{3BFA7701-5D17-48E5-8EAF-0CE4B894FCD8}" destId="{2F68EEE9-28D4-49EC-A4B1-C191492E34F2}" srcOrd="0" destOrd="0" presId="urn:microsoft.com/office/officeart/2005/8/layout/cycle2"/>
    <dgm:cxn modelId="{9F3F7806-C569-417D-8EC1-52CA3866F5CB}" type="presParOf" srcId="{EA3ADED0-C9AD-4C17-98CE-D872DACD90E8}" destId="{4DD53E4A-81C3-4CAD-B31F-4C20BA5CFCD7}" srcOrd="8" destOrd="0" presId="urn:microsoft.com/office/officeart/2005/8/layout/cycle2"/>
    <dgm:cxn modelId="{30A9895D-4071-42A8-815E-0C83C1883982}" type="presParOf" srcId="{EA3ADED0-C9AD-4C17-98CE-D872DACD90E8}" destId="{670EC530-2BF9-418C-9EBE-CFD33FE15D7D}" srcOrd="9" destOrd="0" presId="urn:microsoft.com/office/officeart/2005/8/layout/cycle2"/>
    <dgm:cxn modelId="{687D3A8C-60B6-45BD-AF82-A0D5A13C4B1D}" type="presParOf" srcId="{670EC530-2BF9-418C-9EBE-CFD33FE15D7D}" destId="{75E8BE9C-270B-4810-939F-EB750969C50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09587D-0D54-45B5-9981-80F02DA7C563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8353DEC4-F85A-4CFE-B3B6-024593C8D67F}">
      <dgm:prSet phldrT="[Текст]" phldr="1"/>
      <dgm:spPr/>
      <dgm:t>
        <a:bodyPr/>
        <a:lstStyle/>
        <a:p>
          <a:endParaRPr lang="ru-RU" dirty="0"/>
        </a:p>
      </dgm:t>
    </dgm:pt>
    <dgm:pt modelId="{DAA85CFF-561D-4DF1-A79E-F9F57EBC8B81}" type="sibTrans" cxnId="{E782EAEE-F861-4DB3-B51D-607141A9F70A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  <dgm:t>
        <a:bodyPr/>
        <a:lstStyle/>
        <a:p>
          <a:endParaRPr lang="ru-RU"/>
        </a:p>
      </dgm:t>
    </dgm:pt>
    <dgm:pt modelId="{C1999A74-97DA-4750-BBA7-89D2264A3881}" type="parTrans" cxnId="{E782EAEE-F861-4DB3-B51D-607141A9F70A}">
      <dgm:prSet/>
      <dgm:spPr/>
      <dgm:t>
        <a:bodyPr/>
        <a:lstStyle/>
        <a:p>
          <a:endParaRPr lang="ru-RU"/>
        </a:p>
      </dgm:t>
    </dgm:pt>
    <dgm:pt modelId="{F5305FE4-924D-4152-B3F1-756D66E5AED1}" type="pres">
      <dgm:prSet presAssocID="{9C09587D-0D54-45B5-9981-80F02DA7C563}" presName="Name0" presStyleCnt="0">
        <dgm:presLayoutVars>
          <dgm:chMax val="7"/>
          <dgm:chPref val="7"/>
          <dgm:dir/>
        </dgm:presLayoutVars>
      </dgm:prSet>
      <dgm:spPr/>
    </dgm:pt>
    <dgm:pt modelId="{03F726DC-A8DB-4A8C-B27A-DA5EA13A397A}" type="pres">
      <dgm:prSet presAssocID="{9C09587D-0D54-45B5-9981-80F02DA7C563}" presName="Name1" presStyleCnt="0"/>
      <dgm:spPr/>
    </dgm:pt>
    <dgm:pt modelId="{3EBC9706-C1AF-4E59-891F-B60CAB48926C}" type="pres">
      <dgm:prSet presAssocID="{DAA85CFF-561D-4DF1-A79E-F9F57EBC8B81}" presName="picture_1" presStyleCnt="0"/>
      <dgm:spPr/>
    </dgm:pt>
    <dgm:pt modelId="{CFDCEF9C-CEEE-467D-BD83-72A000E947E1}" type="pres">
      <dgm:prSet presAssocID="{DAA85CFF-561D-4DF1-A79E-F9F57EBC8B81}" presName="pictureRepeatNode" presStyleLbl="alignImgPlace1" presStyleIdx="0" presStyleCnt="1" custLinFactNeighborX="-1660" custLinFactNeighborY="-3663"/>
      <dgm:spPr/>
      <dgm:t>
        <a:bodyPr/>
        <a:lstStyle/>
        <a:p>
          <a:endParaRPr lang="ru-RU"/>
        </a:p>
      </dgm:t>
    </dgm:pt>
    <dgm:pt modelId="{29056727-0CBF-4F2F-9C84-3BF11F999D65}" type="pres">
      <dgm:prSet presAssocID="{8353DEC4-F85A-4CFE-B3B6-024593C8D67F}" presName="text_1" presStyleLbl="node1" presStyleIdx="0" presStyleCnt="0" custLinFactX="-50023" custLinFactNeighborX="-100000" custLinFactNeighborY="89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A007C-218A-4FBD-8C33-07244F43C50B}" type="presOf" srcId="{DAA85CFF-561D-4DF1-A79E-F9F57EBC8B81}" destId="{CFDCEF9C-CEEE-467D-BD83-72A000E947E1}" srcOrd="0" destOrd="0" presId="urn:microsoft.com/office/officeart/2008/layout/CircularPictureCallout"/>
    <dgm:cxn modelId="{3D71725E-F6E9-41F1-9E09-32527636C990}" type="presOf" srcId="{9C09587D-0D54-45B5-9981-80F02DA7C563}" destId="{F5305FE4-924D-4152-B3F1-756D66E5AED1}" srcOrd="0" destOrd="0" presId="urn:microsoft.com/office/officeart/2008/layout/CircularPictureCallout"/>
    <dgm:cxn modelId="{E782EAEE-F861-4DB3-B51D-607141A9F70A}" srcId="{9C09587D-0D54-45B5-9981-80F02DA7C563}" destId="{8353DEC4-F85A-4CFE-B3B6-024593C8D67F}" srcOrd="0" destOrd="0" parTransId="{C1999A74-97DA-4750-BBA7-89D2264A3881}" sibTransId="{DAA85CFF-561D-4DF1-A79E-F9F57EBC8B81}"/>
    <dgm:cxn modelId="{F33E104F-77D3-47A5-B0AB-477EDA84A77C}" type="presOf" srcId="{8353DEC4-F85A-4CFE-B3B6-024593C8D67F}" destId="{29056727-0CBF-4F2F-9C84-3BF11F999D65}" srcOrd="0" destOrd="0" presId="urn:microsoft.com/office/officeart/2008/layout/CircularPictureCallout"/>
    <dgm:cxn modelId="{3F41AC55-5C6D-43AA-B316-247C72D4647B}" type="presParOf" srcId="{F5305FE4-924D-4152-B3F1-756D66E5AED1}" destId="{03F726DC-A8DB-4A8C-B27A-DA5EA13A397A}" srcOrd="0" destOrd="0" presId="urn:microsoft.com/office/officeart/2008/layout/CircularPictureCallout"/>
    <dgm:cxn modelId="{2B03F556-DBD9-41F2-A87D-A39A4960BFB3}" type="presParOf" srcId="{03F726DC-A8DB-4A8C-B27A-DA5EA13A397A}" destId="{3EBC9706-C1AF-4E59-891F-B60CAB48926C}" srcOrd="0" destOrd="0" presId="urn:microsoft.com/office/officeart/2008/layout/CircularPictureCallout"/>
    <dgm:cxn modelId="{323D0878-F039-43DE-87A2-C06EF2D3B4AD}" type="presParOf" srcId="{3EBC9706-C1AF-4E59-891F-B60CAB48926C}" destId="{CFDCEF9C-CEEE-467D-BD83-72A000E947E1}" srcOrd="0" destOrd="0" presId="urn:microsoft.com/office/officeart/2008/layout/CircularPictureCallout"/>
    <dgm:cxn modelId="{D71C1143-AA6D-4A73-9585-B562227F5225}" type="presParOf" srcId="{03F726DC-A8DB-4A8C-B27A-DA5EA13A397A}" destId="{29056727-0CBF-4F2F-9C84-3BF11F999D65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09587D-0D54-45B5-9981-80F02DA7C563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8353DEC4-F85A-4CFE-B3B6-024593C8D67F}">
      <dgm:prSet phldrT="[Текст]" phldr="1"/>
      <dgm:spPr/>
      <dgm:t>
        <a:bodyPr/>
        <a:lstStyle/>
        <a:p>
          <a:endParaRPr lang="ru-RU" dirty="0"/>
        </a:p>
      </dgm:t>
    </dgm:pt>
    <dgm:pt modelId="{DAA85CFF-561D-4DF1-A79E-F9F57EBC8B81}" type="sibTrans" cxnId="{E782EAEE-F861-4DB3-B51D-607141A9F70A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  <dgm:t>
        <a:bodyPr/>
        <a:lstStyle/>
        <a:p>
          <a:endParaRPr lang="ru-RU"/>
        </a:p>
      </dgm:t>
    </dgm:pt>
    <dgm:pt modelId="{C1999A74-97DA-4750-BBA7-89D2264A3881}" type="parTrans" cxnId="{E782EAEE-F861-4DB3-B51D-607141A9F70A}">
      <dgm:prSet/>
      <dgm:spPr/>
      <dgm:t>
        <a:bodyPr/>
        <a:lstStyle/>
        <a:p>
          <a:endParaRPr lang="ru-RU"/>
        </a:p>
      </dgm:t>
    </dgm:pt>
    <dgm:pt modelId="{F5305FE4-924D-4152-B3F1-756D66E5AED1}" type="pres">
      <dgm:prSet presAssocID="{9C09587D-0D54-45B5-9981-80F02DA7C563}" presName="Name0" presStyleCnt="0">
        <dgm:presLayoutVars>
          <dgm:chMax val="7"/>
          <dgm:chPref val="7"/>
          <dgm:dir/>
        </dgm:presLayoutVars>
      </dgm:prSet>
      <dgm:spPr/>
    </dgm:pt>
    <dgm:pt modelId="{03F726DC-A8DB-4A8C-B27A-DA5EA13A397A}" type="pres">
      <dgm:prSet presAssocID="{9C09587D-0D54-45B5-9981-80F02DA7C563}" presName="Name1" presStyleCnt="0"/>
      <dgm:spPr/>
    </dgm:pt>
    <dgm:pt modelId="{3EBC9706-C1AF-4E59-891F-B60CAB48926C}" type="pres">
      <dgm:prSet presAssocID="{DAA85CFF-561D-4DF1-A79E-F9F57EBC8B81}" presName="picture_1" presStyleCnt="0"/>
      <dgm:spPr/>
    </dgm:pt>
    <dgm:pt modelId="{CFDCEF9C-CEEE-467D-BD83-72A000E947E1}" type="pres">
      <dgm:prSet presAssocID="{DAA85CFF-561D-4DF1-A79E-F9F57EBC8B81}" presName="pictureRepeatNode" presStyleLbl="alignImgPlace1" presStyleIdx="0" presStyleCnt="1" custLinFactNeighborX="-1660" custLinFactNeighborY="-3663"/>
      <dgm:spPr/>
      <dgm:t>
        <a:bodyPr/>
        <a:lstStyle/>
        <a:p>
          <a:endParaRPr lang="ru-RU"/>
        </a:p>
      </dgm:t>
    </dgm:pt>
    <dgm:pt modelId="{29056727-0CBF-4F2F-9C84-3BF11F999D65}" type="pres">
      <dgm:prSet presAssocID="{8353DEC4-F85A-4CFE-B3B6-024593C8D67F}" presName="text_1" presStyleLbl="node1" presStyleIdx="0" presStyleCnt="0" custLinFactX="-50023" custLinFactNeighborX="-100000" custLinFactNeighborY="89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A007C-218A-4FBD-8C33-07244F43C50B}" type="presOf" srcId="{DAA85CFF-561D-4DF1-A79E-F9F57EBC8B81}" destId="{CFDCEF9C-CEEE-467D-BD83-72A000E947E1}" srcOrd="0" destOrd="0" presId="urn:microsoft.com/office/officeart/2008/layout/CircularPictureCallout"/>
    <dgm:cxn modelId="{3D71725E-F6E9-41F1-9E09-32527636C990}" type="presOf" srcId="{9C09587D-0D54-45B5-9981-80F02DA7C563}" destId="{F5305FE4-924D-4152-B3F1-756D66E5AED1}" srcOrd="0" destOrd="0" presId="urn:microsoft.com/office/officeart/2008/layout/CircularPictureCallout"/>
    <dgm:cxn modelId="{E782EAEE-F861-4DB3-B51D-607141A9F70A}" srcId="{9C09587D-0D54-45B5-9981-80F02DA7C563}" destId="{8353DEC4-F85A-4CFE-B3B6-024593C8D67F}" srcOrd="0" destOrd="0" parTransId="{C1999A74-97DA-4750-BBA7-89D2264A3881}" sibTransId="{DAA85CFF-561D-4DF1-A79E-F9F57EBC8B81}"/>
    <dgm:cxn modelId="{F33E104F-77D3-47A5-B0AB-477EDA84A77C}" type="presOf" srcId="{8353DEC4-F85A-4CFE-B3B6-024593C8D67F}" destId="{29056727-0CBF-4F2F-9C84-3BF11F999D65}" srcOrd="0" destOrd="0" presId="urn:microsoft.com/office/officeart/2008/layout/CircularPictureCallout"/>
    <dgm:cxn modelId="{3F41AC55-5C6D-43AA-B316-247C72D4647B}" type="presParOf" srcId="{F5305FE4-924D-4152-B3F1-756D66E5AED1}" destId="{03F726DC-A8DB-4A8C-B27A-DA5EA13A397A}" srcOrd="0" destOrd="0" presId="urn:microsoft.com/office/officeart/2008/layout/CircularPictureCallout"/>
    <dgm:cxn modelId="{2B03F556-DBD9-41F2-A87D-A39A4960BFB3}" type="presParOf" srcId="{03F726DC-A8DB-4A8C-B27A-DA5EA13A397A}" destId="{3EBC9706-C1AF-4E59-891F-B60CAB48926C}" srcOrd="0" destOrd="0" presId="urn:microsoft.com/office/officeart/2008/layout/CircularPictureCallout"/>
    <dgm:cxn modelId="{323D0878-F039-43DE-87A2-C06EF2D3B4AD}" type="presParOf" srcId="{3EBC9706-C1AF-4E59-891F-B60CAB48926C}" destId="{CFDCEF9C-CEEE-467D-BD83-72A000E947E1}" srcOrd="0" destOrd="0" presId="urn:microsoft.com/office/officeart/2008/layout/CircularPictureCallout"/>
    <dgm:cxn modelId="{D71C1143-AA6D-4A73-9585-B562227F5225}" type="presParOf" srcId="{03F726DC-A8DB-4A8C-B27A-DA5EA13A397A}" destId="{29056727-0CBF-4F2F-9C84-3BF11F999D65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09587D-0D54-45B5-9981-80F02DA7C563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8353DEC4-F85A-4CFE-B3B6-024593C8D67F}">
      <dgm:prSet phldrT="[Текст]" phldr="1"/>
      <dgm:spPr/>
      <dgm:t>
        <a:bodyPr/>
        <a:lstStyle/>
        <a:p>
          <a:endParaRPr lang="ru-RU" dirty="0"/>
        </a:p>
      </dgm:t>
    </dgm:pt>
    <dgm:pt modelId="{DAA85CFF-561D-4DF1-A79E-F9F57EBC8B81}" type="sibTrans" cxnId="{E782EAEE-F861-4DB3-B51D-607141A9F70A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  <dgm:t>
        <a:bodyPr/>
        <a:lstStyle/>
        <a:p>
          <a:endParaRPr lang="ru-RU"/>
        </a:p>
      </dgm:t>
    </dgm:pt>
    <dgm:pt modelId="{C1999A74-97DA-4750-BBA7-89D2264A3881}" type="parTrans" cxnId="{E782EAEE-F861-4DB3-B51D-607141A9F70A}">
      <dgm:prSet/>
      <dgm:spPr/>
      <dgm:t>
        <a:bodyPr/>
        <a:lstStyle/>
        <a:p>
          <a:endParaRPr lang="ru-RU"/>
        </a:p>
      </dgm:t>
    </dgm:pt>
    <dgm:pt modelId="{F5305FE4-924D-4152-B3F1-756D66E5AED1}" type="pres">
      <dgm:prSet presAssocID="{9C09587D-0D54-45B5-9981-80F02DA7C563}" presName="Name0" presStyleCnt="0">
        <dgm:presLayoutVars>
          <dgm:chMax val="7"/>
          <dgm:chPref val="7"/>
          <dgm:dir/>
        </dgm:presLayoutVars>
      </dgm:prSet>
      <dgm:spPr/>
    </dgm:pt>
    <dgm:pt modelId="{03F726DC-A8DB-4A8C-B27A-DA5EA13A397A}" type="pres">
      <dgm:prSet presAssocID="{9C09587D-0D54-45B5-9981-80F02DA7C563}" presName="Name1" presStyleCnt="0"/>
      <dgm:spPr/>
    </dgm:pt>
    <dgm:pt modelId="{3EBC9706-C1AF-4E59-891F-B60CAB48926C}" type="pres">
      <dgm:prSet presAssocID="{DAA85CFF-561D-4DF1-A79E-F9F57EBC8B81}" presName="picture_1" presStyleCnt="0"/>
      <dgm:spPr/>
    </dgm:pt>
    <dgm:pt modelId="{CFDCEF9C-CEEE-467D-BD83-72A000E947E1}" type="pres">
      <dgm:prSet presAssocID="{DAA85CFF-561D-4DF1-A79E-F9F57EBC8B81}" presName="pictureRepeatNode" presStyleLbl="alignImgPlace1" presStyleIdx="0" presStyleCnt="1" custLinFactNeighborX="-1660" custLinFactNeighborY="-3663"/>
      <dgm:spPr/>
      <dgm:t>
        <a:bodyPr/>
        <a:lstStyle/>
        <a:p>
          <a:endParaRPr lang="ru-RU"/>
        </a:p>
      </dgm:t>
    </dgm:pt>
    <dgm:pt modelId="{29056727-0CBF-4F2F-9C84-3BF11F999D65}" type="pres">
      <dgm:prSet presAssocID="{8353DEC4-F85A-4CFE-B3B6-024593C8D67F}" presName="text_1" presStyleLbl="node1" presStyleIdx="0" presStyleCnt="0" custLinFactX="-50023" custLinFactNeighborX="-100000" custLinFactNeighborY="89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A007C-218A-4FBD-8C33-07244F43C50B}" type="presOf" srcId="{DAA85CFF-561D-4DF1-A79E-F9F57EBC8B81}" destId="{CFDCEF9C-CEEE-467D-BD83-72A000E947E1}" srcOrd="0" destOrd="0" presId="urn:microsoft.com/office/officeart/2008/layout/CircularPictureCallout"/>
    <dgm:cxn modelId="{3D71725E-F6E9-41F1-9E09-32527636C990}" type="presOf" srcId="{9C09587D-0D54-45B5-9981-80F02DA7C563}" destId="{F5305FE4-924D-4152-B3F1-756D66E5AED1}" srcOrd="0" destOrd="0" presId="urn:microsoft.com/office/officeart/2008/layout/CircularPictureCallout"/>
    <dgm:cxn modelId="{E782EAEE-F861-4DB3-B51D-607141A9F70A}" srcId="{9C09587D-0D54-45B5-9981-80F02DA7C563}" destId="{8353DEC4-F85A-4CFE-B3B6-024593C8D67F}" srcOrd="0" destOrd="0" parTransId="{C1999A74-97DA-4750-BBA7-89D2264A3881}" sibTransId="{DAA85CFF-561D-4DF1-A79E-F9F57EBC8B81}"/>
    <dgm:cxn modelId="{F33E104F-77D3-47A5-B0AB-477EDA84A77C}" type="presOf" srcId="{8353DEC4-F85A-4CFE-B3B6-024593C8D67F}" destId="{29056727-0CBF-4F2F-9C84-3BF11F999D65}" srcOrd="0" destOrd="0" presId="urn:microsoft.com/office/officeart/2008/layout/CircularPictureCallout"/>
    <dgm:cxn modelId="{3F41AC55-5C6D-43AA-B316-247C72D4647B}" type="presParOf" srcId="{F5305FE4-924D-4152-B3F1-756D66E5AED1}" destId="{03F726DC-A8DB-4A8C-B27A-DA5EA13A397A}" srcOrd="0" destOrd="0" presId="urn:microsoft.com/office/officeart/2008/layout/CircularPictureCallout"/>
    <dgm:cxn modelId="{2B03F556-DBD9-41F2-A87D-A39A4960BFB3}" type="presParOf" srcId="{03F726DC-A8DB-4A8C-B27A-DA5EA13A397A}" destId="{3EBC9706-C1AF-4E59-891F-B60CAB48926C}" srcOrd="0" destOrd="0" presId="urn:microsoft.com/office/officeart/2008/layout/CircularPictureCallout"/>
    <dgm:cxn modelId="{323D0878-F039-43DE-87A2-C06EF2D3B4AD}" type="presParOf" srcId="{3EBC9706-C1AF-4E59-891F-B60CAB48926C}" destId="{CFDCEF9C-CEEE-467D-BD83-72A000E947E1}" srcOrd="0" destOrd="0" presId="urn:microsoft.com/office/officeart/2008/layout/CircularPictureCallout"/>
    <dgm:cxn modelId="{D71C1143-AA6D-4A73-9585-B562227F5225}" type="presParOf" srcId="{03F726DC-A8DB-4A8C-B27A-DA5EA13A397A}" destId="{29056727-0CBF-4F2F-9C84-3BF11F999D65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CEF9C-CEEE-467D-BD83-72A000E947E1}">
      <dsp:nvSpPr>
        <dsp:cNvPr id="0" name=""/>
        <dsp:cNvSpPr/>
      </dsp:nvSpPr>
      <dsp:spPr>
        <a:xfrm>
          <a:off x="355777" y="258187"/>
          <a:ext cx="735989" cy="73598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56727-0CBF-4F2F-9C84-3BF11F999D65}">
      <dsp:nvSpPr>
        <dsp:cNvPr id="0" name=""/>
        <dsp:cNvSpPr/>
      </dsp:nvSpPr>
      <dsp:spPr>
        <a:xfrm>
          <a:off x="0" y="893778"/>
          <a:ext cx="471033" cy="2428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893778"/>
        <a:ext cx="471033" cy="2428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CEF9C-CEEE-467D-BD83-72A000E947E1}">
      <dsp:nvSpPr>
        <dsp:cNvPr id="0" name=""/>
        <dsp:cNvSpPr/>
      </dsp:nvSpPr>
      <dsp:spPr>
        <a:xfrm>
          <a:off x="355777" y="258187"/>
          <a:ext cx="735989" cy="73598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56727-0CBF-4F2F-9C84-3BF11F999D65}">
      <dsp:nvSpPr>
        <dsp:cNvPr id="0" name=""/>
        <dsp:cNvSpPr/>
      </dsp:nvSpPr>
      <dsp:spPr>
        <a:xfrm>
          <a:off x="0" y="893778"/>
          <a:ext cx="471033" cy="2428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893778"/>
        <a:ext cx="471033" cy="2428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CEF9C-CEEE-467D-BD83-72A000E947E1}">
      <dsp:nvSpPr>
        <dsp:cNvPr id="0" name=""/>
        <dsp:cNvSpPr/>
      </dsp:nvSpPr>
      <dsp:spPr>
        <a:xfrm>
          <a:off x="355777" y="258187"/>
          <a:ext cx="735989" cy="73598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56727-0CBF-4F2F-9C84-3BF11F999D65}">
      <dsp:nvSpPr>
        <dsp:cNvPr id="0" name=""/>
        <dsp:cNvSpPr/>
      </dsp:nvSpPr>
      <dsp:spPr>
        <a:xfrm>
          <a:off x="0" y="893778"/>
          <a:ext cx="471033" cy="2428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893778"/>
        <a:ext cx="471033" cy="2428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890D5-4F42-4C33-B381-CD393B37A1FF}">
      <dsp:nvSpPr>
        <dsp:cNvPr id="0" name=""/>
        <dsp:cNvSpPr/>
      </dsp:nvSpPr>
      <dsp:spPr>
        <a:xfrm>
          <a:off x="1616017" y="-56047"/>
          <a:ext cx="2288002" cy="19884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rtlCol="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noProof="0" dirty="0" smtClean="0"/>
            <a:t>Шаг 1 </a:t>
          </a:r>
          <a:br>
            <a:rPr lang="ru-RU" sz="1400" kern="1200" noProof="0" dirty="0" smtClean="0"/>
          </a:br>
          <a:r>
            <a:rPr lang="ru-RU" sz="1400" kern="1200" noProof="0" dirty="0" smtClean="0"/>
            <a:t>Проведение акций и мероприятий  по формированию этического отношения к отходам и природе.</a:t>
          </a:r>
          <a:endParaRPr lang="ru-RU" sz="1400" kern="1200" noProof="0" dirty="0"/>
        </a:p>
      </dsp:txBody>
      <dsp:txXfrm>
        <a:off x="1951087" y="235153"/>
        <a:ext cx="1617862" cy="1406039"/>
      </dsp:txXfrm>
    </dsp:sp>
    <dsp:sp modelId="{973C755A-5077-47FB-BDC0-FF7A84FD3F26}">
      <dsp:nvSpPr>
        <dsp:cNvPr id="0" name=""/>
        <dsp:cNvSpPr/>
      </dsp:nvSpPr>
      <dsp:spPr>
        <a:xfrm rot="2160000">
          <a:off x="3697167" y="1431379"/>
          <a:ext cx="247389" cy="5550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noProof="0" dirty="0"/>
        </a:p>
      </dsp:txBody>
      <dsp:txXfrm>
        <a:off x="3704254" y="1520583"/>
        <a:ext cx="173172" cy="333048"/>
      </dsp:txXfrm>
    </dsp:sp>
    <dsp:sp modelId="{7C5A343C-E262-450D-959C-A644EA0CABBE}">
      <dsp:nvSpPr>
        <dsp:cNvPr id="0" name=""/>
        <dsp:cNvSpPr/>
      </dsp:nvSpPr>
      <dsp:spPr>
        <a:xfrm>
          <a:off x="3812580" y="1518742"/>
          <a:ext cx="1888738" cy="17405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rtlCol="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noProof="0" dirty="0" smtClean="0"/>
            <a:t>Шаг </a:t>
          </a:r>
          <a:r>
            <a:rPr lang="ru-RU" sz="1200" kern="1200" noProof="0" dirty="0" smtClean="0"/>
            <a:t>2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noProof="0" dirty="0" smtClean="0"/>
            <a:t>Проведение акций и мероприятий по организации РСО в некоторых густонаселённых районах города</a:t>
          </a:r>
          <a:r>
            <a:rPr lang="ru-RU" sz="1100" kern="1200" noProof="0" dirty="0" smtClean="0"/>
            <a:t>. </a:t>
          </a:r>
          <a:endParaRPr lang="ru-RU" sz="1100" kern="1200" noProof="0" dirty="0"/>
        </a:p>
      </dsp:txBody>
      <dsp:txXfrm>
        <a:off x="4089179" y="1773642"/>
        <a:ext cx="1335540" cy="1230769"/>
      </dsp:txXfrm>
    </dsp:sp>
    <dsp:sp modelId="{719BC63E-F731-4648-BC28-EDC25FC57AA9}">
      <dsp:nvSpPr>
        <dsp:cNvPr id="0" name=""/>
        <dsp:cNvSpPr/>
      </dsp:nvSpPr>
      <dsp:spPr>
        <a:xfrm rot="6557320">
          <a:off x="4197010" y="3230510"/>
          <a:ext cx="336623" cy="5550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noProof="0" dirty="0"/>
        </a:p>
      </dsp:txBody>
      <dsp:txXfrm rot="10800000">
        <a:off x="4264183" y="3293867"/>
        <a:ext cx="235636" cy="333048"/>
      </dsp:txXfrm>
    </dsp:sp>
    <dsp:sp modelId="{91CB6799-0928-4E01-9EDA-41B17BB04FAF}">
      <dsp:nvSpPr>
        <dsp:cNvPr id="0" name=""/>
        <dsp:cNvSpPr/>
      </dsp:nvSpPr>
      <dsp:spPr>
        <a:xfrm>
          <a:off x="3043625" y="3764959"/>
          <a:ext cx="1822737" cy="1831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rtlCol="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noProof="0" dirty="0" smtClean="0"/>
            <a:t>Шаг 3</a:t>
          </a:r>
          <a:br>
            <a:rPr lang="ru-RU" sz="1200" kern="1200" noProof="0" dirty="0" smtClean="0"/>
          </a:br>
          <a:r>
            <a:rPr lang="ru-RU" sz="1200" kern="1200" noProof="0" dirty="0" smtClean="0"/>
            <a:t>В случае удачной организации РСО переход на более широкий уровень: организация РСО  в других районах города. </a:t>
          </a:r>
          <a:endParaRPr lang="ru-RU" sz="1200" kern="1200" noProof="0" dirty="0"/>
        </a:p>
      </dsp:txBody>
      <dsp:txXfrm>
        <a:off x="3310559" y="4033116"/>
        <a:ext cx="1288869" cy="1294778"/>
      </dsp:txXfrm>
    </dsp:sp>
    <dsp:sp modelId="{3701657F-6946-4A4C-877D-2A88A526B7E1}">
      <dsp:nvSpPr>
        <dsp:cNvPr id="0" name=""/>
        <dsp:cNvSpPr/>
      </dsp:nvSpPr>
      <dsp:spPr>
        <a:xfrm rot="10720686">
          <a:off x="2521895" y="4431778"/>
          <a:ext cx="368922" cy="5550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noProof="0" dirty="0"/>
        </a:p>
      </dsp:txBody>
      <dsp:txXfrm rot="10800000">
        <a:off x="2632557" y="4541517"/>
        <a:ext cx="258245" cy="333048"/>
      </dsp:txXfrm>
    </dsp:sp>
    <dsp:sp modelId="{28372633-A8CE-4898-AF86-305447452F30}">
      <dsp:nvSpPr>
        <dsp:cNvPr id="0" name=""/>
        <dsp:cNvSpPr/>
      </dsp:nvSpPr>
      <dsp:spPr>
        <a:xfrm>
          <a:off x="703505" y="3914218"/>
          <a:ext cx="1644683" cy="16446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rtlCol="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noProof="0" dirty="0" smtClean="0"/>
            <a:t>Шаг 4</a:t>
          </a:r>
          <a:br>
            <a:rPr lang="ru-RU" sz="1300" kern="1200" noProof="0" dirty="0" smtClean="0"/>
          </a:br>
          <a:r>
            <a:rPr lang="ru-RU" sz="1300" kern="1200" noProof="0" dirty="0" smtClean="0"/>
            <a:t>Проведение эко-фестиваля. </a:t>
          </a:r>
          <a:endParaRPr lang="ru-RU" sz="1300" kern="1200" noProof="0" dirty="0"/>
        </a:p>
      </dsp:txBody>
      <dsp:txXfrm>
        <a:off x="944363" y="4155076"/>
        <a:ext cx="1162967" cy="1162967"/>
      </dsp:txXfrm>
    </dsp:sp>
    <dsp:sp modelId="{3BFA7701-5D17-48E5-8EAF-0CE4B894FCD8}">
      <dsp:nvSpPr>
        <dsp:cNvPr id="0" name=""/>
        <dsp:cNvSpPr/>
      </dsp:nvSpPr>
      <dsp:spPr>
        <a:xfrm rot="15120000">
          <a:off x="930016" y="3297003"/>
          <a:ext cx="436539" cy="5550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noProof="0" dirty="0"/>
        </a:p>
      </dsp:txBody>
      <dsp:txXfrm rot="10800000">
        <a:off x="1015732" y="3470295"/>
        <a:ext cx="305577" cy="333048"/>
      </dsp:txXfrm>
    </dsp:sp>
    <dsp:sp modelId="{4DD53E4A-81C3-4CAD-B31F-4C20BA5CFCD7}">
      <dsp:nvSpPr>
        <dsp:cNvPr id="0" name=""/>
        <dsp:cNvSpPr/>
      </dsp:nvSpPr>
      <dsp:spPr>
        <a:xfrm>
          <a:off x="-59254" y="1566685"/>
          <a:ext cx="1644683" cy="16446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rtlCol="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noProof="0" dirty="0" smtClean="0"/>
            <a:t>Шаг 5</a:t>
          </a:r>
          <a:br>
            <a:rPr lang="ru-RU" sz="1300" kern="1200" noProof="0" dirty="0" smtClean="0"/>
          </a:br>
          <a:r>
            <a:rPr lang="ru-RU" sz="1300" kern="1200" noProof="0" dirty="0" smtClean="0"/>
            <a:t>Выявление проблем в другом городе России. </a:t>
          </a:r>
          <a:endParaRPr lang="ru-RU" sz="1300" kern="1200" noProof="0" dirty="0"/>
        </a:p>
      </dsp:txBody>
      <dsp:txXfrm>
        <a:off x="181604" y="1807543"/>
        <a:ext cx="1162967" cy="1162967"/>
      </dsp:txXfrm>
    </dsp:sp>
    <dsp:sp modelId="{670EC530-2BF9-418C-9EBE-CFD33FE15D7D}">
      <dsp:nvSpPr>
        <dsp:cNvPr id="0" name=""/>
        <dsp:cNvSpPr/>
      </dsp:nvSpPr>
      <dsp:spPr>
        <a:xfrm rot="19440000">
          <a:off x="1499846" y="1468167"/>
          <a:ext cx="297388" cy="5550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noProof="0" dirty="0"/>
        </a:p>
      </dsp:txBody>
      <dsp:txXfrm>
        <a:off x="1508365" y="1605403"/>
        <a:ext cx="208172" cy="3330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CEF9C-CEEE-467D-BD83-72A000E947E1}">
      <dsp:nvSpPr>
        <dsp:cNvPr id="0" name=""/>
        <dsp:cNvSpPr/>
      </dsp:nvSpPr>
      <dsp:spPr>
        <a:xfrm>
          <a:off x="355777" y="258187"/>
          <a:ext cx="735989" cy="73598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56727-0CBF-4F2F-9C84-3BF11F999D65}">
      <dsp:nvSpPr>
        <dsp:cNvPr id="0" name=""/>
        <dsp:cNvSpPr/>
      </dsp:nvSpPr>
      <dsp:spPr>
        <a:xfrm>
          <a:off x="0" y="893778"/>
          <a:ext cx="471033" cy="2428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893778"/>
        <a:ext cx="471033" cy="2428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CEF9C-CEEE-467D-BD83-72A000E947E1}">
      <dsp:nvSpPr>
        <dsp:cNvPr id="0" name=""/>
        <dsp:cNvSpPr/>
      </dsp:nvSpPr>
      <dsp:spPr>
        <a:xfrm>
          <a:off x="355777" y="258187"/>
          <a:ext cx="735989" cy="73598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56727-0CBF-4F2F-9C84-3BF11F999D65}">
      <dsp:nvSpPr>
        <dsp:cNvPr id="0" name=""/>
        <dsp:cNvSpPr/>
      </dsp:nvSpPr>
      <dsp:spPr>
        <a:xfrm>
          <a:off x="0" y="893778"/>
          <a:ext cx="471033" cy="2428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893778"/>
        <a:ext cx="471033" cy="2428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CEF9C-CEEE-467D-BD83-72A000E947E1}">
      <dsp:nvSpPr>
        <dsp:cNvPr id="0" name=""/>
        <dsp:cNvSpPr/>
      </dsp:nvSpPr>
      <dsp:spPr>
        <a:xfrm>
          <a:off x="355777" y="258187"/>
          <a:ext cx="735989" cy="73598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56727-0CBF-4F2F-9C84-3BF11F999D65}">
      <dsp:nvSpPr>
        <dsp:cNvPr id="0" name=""/>
        <dsp:cNvSpPr/>
      </dsp:nvSpPr>
      <dsp:spPr>
        <a:xfrm>
          <a:off x="0" y="893778"/>
          <a:ext cx="471033" cy="2428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893778"/>
        <a:ext cx="471033" cy="242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5780F96-9F63-46DC-89B9-1EB316A4C3F1}" type="datetime1">
              <a:rPr lang="ru-RU" smtClean="0"/>
              <a:t>14.05.2020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28588A-5C4E-401A-AECC-B6F63A9DE96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57270-FB13-43BF-B9A8-12255E8CEF6B}" type="datetime1">
              <a:rPr lang="ru-RU" smtClean="0"/>
              <a:pPr/>
              <a:t>14.05.2020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542409-6A04-4DC6-AC3A-D3758287A8F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994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893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579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18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369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969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pic>
        <p:nvPicPr>
          <p:cNvPr id="8" name="Рисунок 7" descr="Пышные белые облака в синем небе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Рисунок 9" descr="Росток крупным планом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Рисунок 10" descr="Волны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F943B5-716B-4E60-AC51-C0D60AE27CA9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721154-E9C7-4390-942A-E75CA2BFED42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163828-5280-4472-A4D7-66218A81EFE5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rtlCol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 rtlCol="0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pic>
        <p:nvPicPr>
          <p:cNvPr id="11" name="Рисунок 10" descr="Зеленая трава крупным планом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Рисунок 8" descr="Волны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E2717A-72BC-4AC8-8921-DA2D072E37AE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Замещающий текст 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D81B4D-E892-4FC6-934E-40A30BFB461C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333FBD-FBEF-4B57-B8DC-4234BE1A264A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 dirty="0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4CB2CC-35F0-48D8-B42B-98E8C2903E26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B0F11E-5037-405E-8E2B-0466DD3BFAB3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13596A-5853-4CC6-8C35-05CA99C740A6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9CD8D479-8942-46E8-A226-A4E01F7A105C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51B4E433-1349-4167-9370-08225F16CED3}" type="datetime1">
              <a:rPr lang="ru-RU" noProof="0" smtClean="0"/>
              <a:t>14.05.2020</a:t>
            </a:fld>
            <a:endParaRPr lang="ru-RU" noProof="0" dirty="0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dobro.ru/project/10014535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hyperlink" Target="https://dobro.ru/project/10014535" TargetMode="External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chart" Target="../charts/chart1.xml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hyperlink" Target="https://dobro.ru/project/10014535" TargetMode="External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hyperlink" Target="https://dobro.ru/project/10014535" TargetMode="External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hyperlink" Target="https://dobro.ru/project/10014535" TargetMode="External"/><Relationship Id="rId7" Type="http://schemas.openxmlformats.org/officeDocument/2006/relationships/diagramColors" Target="../diagrams/colors7.xml"/><Relationship Id="rId12" Type="http://schemas.openxmlformats.org/officeDocument/2006/relationships/hyperlink" Target="mailto:veronikaogolenko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7.xml"/><Relationship Id="rId11" Type="http://schemas.openxmlformats.org/officeDocument/2006/relationships/image" Target="../media/image10.jpg"/><Relationship Id="rId5" Type="http://schemas.openxmlformats.org/officeDocument/2006/relationships/diagramLayout" Target="../diagrams/layout7.xml"/><Relationship Id="rId10" Type="http://schemas.openxmlformats.org/officeDocument/2006/relationships/image" Target="../media/image9.jpg"/><Relationship Id="rId4" Type="http://schemas.openxmlformats.org/officeDocument/2006/relationships/diagramData" Target="../diagrams/data7.xml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9796" y="4059094"/>
            <a:ext cx="4846320" cy="835306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5400" dirty="0" smtClean="0"/>
              <a:t>Зелёный город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2501" y="5028589"/>
            <a:ext cx="5040909" cy="653859"/>
          </a:xfrm>
        </p:spPr>
        <p:txBody>
          <a:bodyPr rtlCol="0">
            <a:noAutofit/>
          </a:bodyPr>
          <a:lstStyle/>
          <a:p>
            <a:pPr algn="ctr" rtl="0"/>
            <a:r>
              <a:rPr lang="ru-RU" sz="2000" dirty="0" smtClean="0"/>
              <a:t>Участник конкурса «Доброволец России – 2020» </a:t>
            </a:r>
            <a:endParaRPr lang="ru-RU" sz="2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792996" y="3424703"/>
            <a:ext cx="4699920" cy="6343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/>
              <a:t>Проект по облагораживанию городов России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705" y="339634"/>
            <a:ext cx="4330403" cy="291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71059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Цели, задачи и результаты проекта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666" y="661260"/>
            <a:ext cx="11838753" cy="6021979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ru-RU" u="sng" dirty="0" smtClean="0"/>
              <a:t>Цели:</a:t>
            </a:r>
          </a:p>
          <a:p>
            <a:pPr marL="457200" indent="-457200" rtl="0">
              <a:buFont typeface="+mj-lt"/>
              <a:buAutoNum type="arabicPeriod"/>
            </a:pPr>
            <a:r>
              <a:rPr lang="ru-RU" dirty="0" smtClean="0"/>
              <a:t>Организация раздельного сбора отходов (РСО) в удобных местах для горожан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</a:p>
          <a:p>
            <a:pPr marL="457200" indent="-457200" rtl="0">
              <a:buFont typeface="+mj-lt"/>
              <a:buAutoNum type="arabicPeriod"/>
            </a:pPr>
            <a:r>
              <a:rPr lang="ru-RU" dirty="0" smtClean="0"/>
              <a:t>Сформировать у горожан этичное отношение к отходам, к потреблению и к окружающей природе.  </a:t>
            </a:r>
          </a:p>
          <a:p>
            <a:pPr rtl="0"/>
            <a:r>
              <a:rPr lang="ru-RU" u="sng" dirty="0" smtClean="0"/>
              <a:t>Задачи:</a:t>
            </a:r>
          </a:p>
          <a:p>
            <a:pPr marL="457200" indent="-457200" rtl="0">
              <a:buFont typeface="+mj-lt"/>
              <a:buAutoNum type="arabicPeriod"/>
            </a:pPr>
            <a:r>
              <a:rPr lang="ru-RU" dirty="0" smtClean="0"/>
              <a:t>Информировать горожан о: жизненном цикле отходов, вреде свалок, неэкологичном сжигании</a:t>
            </a:r>
            <a:r>
              <a:rPr lang="en-US" dirty="0" smtClean="0"/>
              <a:t>/</a:t>
            </a:r>
            <a:r>
              <a:rPr lang="ru-RU" dirty="0" smtClean="0"/>
              <a:t>захоронении отходов, необходимости не мусорить в общественных местах и на природе, принципах жизни в стиле «</a:t>
            </a:r>
            <a:r>
              <a:rPr lang="en-US" dirty="0" smtClean="0"/>
              <a:t>Zero Waste</a:t>
            </a:r>
            <a:r>
              <a:rPr lang="ru-RU" dirty="0" smtClean="0"/>
              <a:t>», этичном потреблении</a:t>
            </a:r>
            <a:r>
              <a:rPr lang="en-US" dirty="0" smtClean="0"/>
              <a:t>;</a:t>
            </a:r>
            <a:endParaRPr lang="ru-RU" dirty="0" smtClean="0"/>
          </a:p>
          <a:p>
            <a:pPr marL="457200" indent="-457200" rtl="0">
              <a:buFont typeface="+mj-lt"/>
              <a:buAutoNum type="arabicPeriod"/>
            </a:pPr>
            <a:r>
              <a:rPr lang="ru-RU" dirty="0" smtClean="0"/>
              <a:t>Проведение акций для изменения количества мусора в общественных местах, таких как «мемы в лес» и др.</a:t>
            </a:r>
            <a:r>
              <a:rPr lang="en-US" dirty="0" smtClean="0"/>
              <a:t>;</a:t>
            </a:r>
            <a:endParaRPr lang="ru-RU" dirty="0" smtClean="0"/>
          </a:p>
          <a:p>
            <a:pPr marL="457200" indent="-457200" rtl="0">
              <a:buFont typeface="+mj-lt"/>
              <a:buAutoNum type="arabicPeriod"/>
            </a:pPr>
            <a:r>
              <a:rPr lang="ru-RU" dirty="0" smtClean="0"/>
              <a:t>Найти наиболее заселённые районы для организации РСО во дворах домов.  </a:t>
            </a:r>
          </a:p>
          <a:p>
            <a:r>
              <a:rPr lang="ru-RU" u="sng" dirty="0" smtClean="0"/>
              <a:t>Ожидаемые результаты: 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Сформированное этичное отношение горожан к </a:t>
            </a:r>
            <a:r>
              <a:rPr lang="ru-RU" dirty="0"/>
              <a:t>отходам, </a:t>
            </a:r>
            <a:r>
              <a:rPr lang="ru-RU" dirty="0" smtClean="0"/>
              <a:t>к потреблению </a:t>
            </a:r>
            <a:r>
              <a:rPr lang="ru-RU" dirty="0"/>
              <a:t>и </a:t>
            </a:r>
            <a:r>
              <a:rPr lang="ru-RU" dirty="0" smtClean="0"/>
              <a:t>к окружающей природе</a:t>
            </a:r>
            <a:r>
              <a:rPr lang="en-US" dirty="0" smtClean="0"/>
              <a:t>;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Организованное РСО в удобных местах для горожан, развитие в этой области бизнеса и вклад в ВВП России. </a:t>
            </a:r>
            <a:br>
              <a:rPr lang="ru-RU" dirty="0" smtClean="0"/>
            </a:br>
            <a:endParaRPr lang="ru-RU" dirty="0" smtClean="0"/>
          </a:p>
          <a:p>
            <a:pPr marL="0" indent="0" rtl="0">
              <a:buNone/>
            </a:pPr>
            <a:endParaRPr lang="ru-RU" dirty="0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dirty="0" smtClean="0"/>
              <a:t>14.05.2020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93082"/>
            <a:ext cx="9144259" cy="329836"/>
          </a:xfrm>
        </p:spPr>
        <p:txBody>
          <a:bodyPr rtlCol="0"/>
          <a:lstStyle/>
          <a:p>
            <a:r>
              <a:rPr lang="ru-RU" dirty="0" smtClean="0"/>
              <a:t>Проект «Зелёный город» - участник </a:t>
            </a:r>
            <a:r>
              <a:rPr lang="ru-RU" dirty="0"/>
              <a:t>конкурса «Доброволец России – 2020» </a:t>
            </a:r>
            <a:r>
              <a:rPr lang="ru-RU" dirty="0" smtClean="0"/>
              <a:t>. </a:t>
            </a:r>
            <a:r>
              <a:rPr lang="en-US" dirty="0">
                <a:hlinkClick r:id="rId3"/>
              </a:rPr>
              <a:t>https://dobro.ru/project/10014535</a:t>
            </a:r>
            <a:endParaRPr lang="ru-RU" dirty="0"/>
          </a:p>
          <a:p>
            <a:pPr rtl="0"/>
            <a:endParaRPr lang="en-US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917118098"/>
              </p:ext>
            </p:extLst>
          </p:nvPr>
        </p:nvGraphicFramePr>
        <p:xfrm>
          <a:off x="10720021" y="-24614"/>
          <a:ext cx="1471979" cy="1306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687435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проведенного анкетирования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r>
              <a:rPr lang="en-US" dirty="0" smtClean="0"/>
              <a:t>3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910F8B-7BDD-4D0D-B0CB-C412C0C58455}" type="datetime1">
              <a:rPr lang="ru-RU" smtClean="0"/>
              <a:t>14.05.2020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r>
              <a:rPr lang="ru-RU"/>
              <a:t>Проект «Зелёный город» - участник конкурса «Доброволец России – 2020» . </a:t>
            </a:r>
            <a:r>
              <a:rPr lang="en-US">
                <a:hlinkClick r:id="rId3"/>
              </a:rPr>
              <a:t>https://dobro.ru/project/10014535</a:t>
            </a:r>
            <a:endParaRPr lang="ru-RU" dirty="0"/>
          </a:p>
        </p:txBody>
      </p:sp>
      <p:graphicFrame>
        <p:nvGraphicFramePr>
          <p:cNvPr id="7" name="Объект 8" descr="Гистограмма с группировкой&#10;3 ряда для 4 категорий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86024"/>
              </p:ext>
            </p:extLst>
          </p:nvPr>
        </p:nvGraphicFramePr>
        <p:xfrm>
          <a:off x="948690" y="628527"/>
          <a:ext cx="10324556" cy="582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647502747"/>
              </p:ext>
            </p:extLst>
          </p:nvPr>
        </p:nvGraphicFramePr>
        <p:xfrm>
          <a:off x="10720021" y="-24614"/>
          <a:ext cx="1471979" cy="1306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0402" y="6299162"/>
            <a:ext cx="2864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*1,2,3,4 – номер </a:t>
            </a:r>
            <a:r>
              <a:rPr lang="ru-RU" sz="1400" dirty="0" smtClean="0"/>
              <a:t>диаграммы.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326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177"/>
            <a:ext cx="12192000" cy="627018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Изучение потребностей целевой группы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планы.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862A50-4B76-4169-82F0-0DD31A8F3B93}" type="datetime1">
              <a:rPr lang="ru-RU" smtClean="0"/>
              <a:t>14.05.2020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r>
              <a:rPr lang="ru-RU" dirty="0"/>
              <a:t>Проект «Зелёный город» - участник конкурса «Доброволец России – 2020» . </a:t>
            </a:r>
            <a:r>
              <a:rPr lang="en-US" dirty="0">
                <a:hlinkClick r:id="rId3"/>
              </a:rPr>
              <a:t>https://dobro.ru/project/10014535</a:t>
            </a:r>
            <a:endParaRPr lang="ru-RU" dirty="0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647502747"/>
              </p:ext>
            </p:extLst>
          </p:nvPr>
        </p:nvGraphicFramePr>
        <p:xfrm>
          <a:off x="10720021" y="-24614"/>
          <a:ext cx="1471979" cy="1306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05201" y="884992"/>
            <a:ext cx="11590559" cy="528481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Я изучила потребности целевой группы, чтобы результаты моего проекта были наиболее эффективными. Также  я подкрепила некоторые знания об экологической обстановке в России с помощью СМИ. Все эти данные очень ценны, и именно они помогли подкорректировать уже на начальном этапе цели, задачи и проблематику проекта. </a:t>
            </a:r>
          </a:p>
          <a:p>
            <a:r>
              <a:rPr lang="ru-RU" dirty="0" smtClean="0"/>
              <a:t>Проблемы, выявленные путём опроса и изучения материалов СМИ: недоступность РСО и неэтичное отношение горожан к отходам, что приводит к загрязнению общественных мест, парков и лесов. </a:t>
            </a:r>
            <a:endParaRPr lang="ru-RU" dirty="0"/>
          </a:p>
          <a:p>
            <a:r>
              <a:rPr lang="ru-RU" dirty="0" smtClean="0"/>
              <a:t> В планы проекта, безусловно, входит проведение эко-фестиваля, в ходе которого у участников выработается этичное отношение к отходам и потреблению, а также путём проведения мероприятия о нас смогут узнать гораздо больше людей. Такие фестивали необходимы для того, чтобы, во-первых, заинтересовать большое количество людей, а во-вторых, с их помощью облегчить решение актуальных проблем. </a:t>
            </a:r>
          </a:p>
          <a:p>
            <a:r>
              <a:rPr lang="ru-RU" dirty="0" smtClean="0"/>
              <a:t>Что также будет нам в помощь? Помощниками в решении проблем станут различные акции, которые будут не только поучительными, но ещё и очень творческими. </a:t>
            </a:r>
          </a:p>
          <a:p>
            <a:r>
              <a:rPr lang="ru-RU" dirty="0" smtClean="0"/>
              <a:t>Проводиться фестиваль и акции будут по началу существования проекта в Санкт-Петербурге, а затем, по мере роста, развития и потребностей целевой группы в других городах России в том числе.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59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7208A6-B876-4A17-A4F3-942892DCB9D9}" type="datetime1">
              <a:rPr lang="ru-RU" smtClean="0"/>
              <a:t>14.05.2020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r>
              <a:rPr lang="ru-RU" dirty="0"/>
              <a:t>Проект «Зелёный город» - участник конкурса «Доброволец России – 2020» . </a:t>
            </a:r>
            <a:r>
              <a:rPr lang="en-US" dirty="0">
                <a:hlinkClick r:id="rId3"/>
              </a:rPr>
              <a:t>https://dobro.ru/project/10014535</a:t>
            </a:r>
            <a:endParaRPr lang="ru-RU" dirty="0"/>
          </a:p>
        </p:txBody>
      </p:sp>
      <p:graphicFrame>
        <p:nvGraphicFramePr>
          <p:cNvPr id="8" name="Объект 9" descr="Диаграмма простого цикла с непрерывной последовательностью этапов, задач или событий в циклическом потоке. Акцент делается на этапах или шагах, а не на соединяющих стрелках или движении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700371"/>
              </p:ext>
            </p:extLst>
          </p:nvPr>
        </p:nvGraphicFramePr>
        <p:xfrm>
          <a:off x="542650" y="839165"/>
          <a:ext cx="5642065" cy="5596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647502747"/>
              </p:ext>
            </p:extLst>
          </p:nvPr>
        </p:nvGraphicFramePr>
        <p:xfrm>
          <a:off x="10720021" y="-24614"/>
          <a:ext cx="1471979" cy="1306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Объект 3"/>
          <p:cNvSpPr>
            <a:spLocks noGrp="1"/>
          </p:cNvSpPr>
          <p:nvPr>
            <p:ph sz="half" idx="1"/>
          </p:nvPr>
        </p:nvSpPr>
        <p:spPr>
          <a:xfrm>
            <a:off x="6580956" y="1050687"/>
            <a:ext cx="5214803" cy="538038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Наша будущая команда свяжется с различными профессионалами, в том числе учёными экологами, чтобы узнать о том, как эффективнее всего организовывать РСО (какие фракции, что разделять и др.). </a:t>
            </a:r>
          </a:p>
          <a:p>
            <a:pPr algn="ctr"/>
            <a:r>
              <a:rPr lang="ru-RU" dirty="0" smtClean="0"/>
              <a:t>Команда будет сплочённой, дружной и в ней будет поощряться творческий подход к нашей деятельности. Для нас важно, чтобы в коллективе царило взаимопонимание и отношения были тёплыми между участниками.</a:t>
            </a:r>
          </a:p>
          <a:p>
            <a:pPr algn="ctr"/>
            <a:r>
              <a:rPr lang="ru-RU" dirty="0" smtClean="0"/>
              <a:t>Все наши действия мы постараемся корректировать и координировать с профессионалами (учёными и др.), для того, чтобы самим не нанести вред, ведь это очень щепетильная тема, требующая внимания профессионалов.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297"/>
            <a:ext cx="12192000" cy="636692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 сведения. Краткий список мероприятий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07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rtl="0"/>
            <a:r>
              <a:rPr lang="ru-RU" dirty="0" smtClean="0"/>
              <a:t>МЫ ЗА ЧИСТЫЕ «ЗЕЛЁНЫЕ» ГОРОДА БЕЗ СВАЛОК И МУСОРА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052223" y="5407306"/>
            <a:ext cx="6949440" cy="449523"/>
          </a:xfrm>
        </p:spPr>
        <p:txBody>
          <a:bodyPr rtlCol="0"/>
          <a:lstStyle/>
          <a:p>
            <a:pPr rtl="0"/>
            <a:r>
              <a:rPr lang="ru-RU" dirty="0" smtClean="0"/>
              <a:t>В наших силах всё изменить. Главное желание. 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47502747"/>
              </p:ext>
            </p:extLst>
          </p:nvPr>
        </p:nvGraphicFramePr>
        <p:xfrm>
          <a:off x="10720021" y="-24614"/>
          <a:ext cx="1471979" cy="1306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834148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Контакты организатора, проект в соц. сетях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r>
              <a:rPr lang="ru-RU" dirty="0"/>
              <a:t>7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DB8ADC-4AC4-4A65-9814-6BDB334DD7F1}" type="datetime1">
              <a:rPr lang="ru-RU" smtClean="0"/>
              <a:t>14.05.2020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r>
              <a:rPr lang="ru-RU" dirty="0"/>
              <a:t>Проект «Зелёный город» - участник конкурса «Доброволец России – 2020» . </a:t>
            </a:r>
            <a:r>
              <a:rPr lang="en-US" dirty="0">
                <a:hlinkClick r:id="rId3"/>
              </a:rPr>
              <a:t>https://dobro.ru/project/10014535</a:t>
            </a: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47502747"/>
              </p:ext>
            </p:extLst>
          </p:nvPr>
        </p:nvGraphicFramePr>
        <p:xfrm>
          <a:off x="10720021" y="-24614"/>
          <a:ext cx="1471979" cy="1306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7567" y="4282956"/>
            <a:ext cx="1207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en-US" dirty="0" smtClean="0"/>
              <a:t>QR-</a:t>
            </a:r>
            <a:r>
              <a:rPr lang="ru-RU" dirty="0" smtClean="0"/>
              <a:t>коды – ссылки на личную страницу организатора, группы проекта и блога.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10402" y="5606053"/>
            <a:ext cx="11851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Спасибо за то, что уделили внимание и время моему проекту. Это очень важно на начальной стадии его развития. </a:t>
            </a:r>
            <a:endParaRPr lang="ru-RU" sz="2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89" y="921278"/>
            <a:ext cx="3331830" cy="333183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117" y="891405"/>
            <a:ext cx="3334293" cy="333429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508" y="893843"/>
            <a:ext cx="3329417" cy="33294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4789200"/>
            <a:ext cx="120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WhatsApp</a:t>
            </a:r>
            <a:r>
              <a:rPr lang="ru-RU" dirty="0" smtClean="0"/>
              <a:t>: 89218812835</a:t>
            </a:r>
            <a:br>
              <a:rPr lang="ru-RU" dirty="0" smtClean="0"/>
            </a:br>
            <a:r>
              <a:rPr lang="ru-RU" dirty="0" smtClean="0"/>
              <a:t>Почта: </a:t>
            </a:r>
            <a:r>
              <a:rPr lang="en-US" dirty="0" smtClean="0">
                <a:hlinkClick r:id="rId12"/>
              </a:rPr>
              <a:t>veronikaogolenko@gmail.com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29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Экология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08_TF03098889.potx" id="{6E782BF9-2EAE-4A35-8194-CFD4D75475FE}" vid="{18C159E4-9044-4474-91D5-8A91EED38B47}"/>
    </a:ext>
  </a:extLst>
</a:theme>
</file>

<file path=ppt/theme/theme2.xml><?xml version="1.0" encoding="utf-8"?>
<a:theme xmlns:a="http://schemas.openxmlformats.org/drawingml/2006/main" name="Тема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презентацию на тему природы и экологии с фотографиями</Template>
  <TotalTime>279</TotalTime>
  <Words>684</Words>
  <Application>Microsoft Office PowerPoint</Application>
  <PresentationFormat>Широкоэкранный</PresentationFormat>
  <Paragraphs>62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Corbel</vt:lpstr>
      <vt:lpstr>Экология 16x9</vt:lpstr>
      <vt:lpstr>Зелёный город</vt:lpstr>
      <vt:lpstr>Цели, задачи и результаты проекта</vt:lpstr>
      <vt:lpstr>Результаты проведенного анкетирования</vt:lpstr>
      <vt:lpstr>Изучение потребностей целевой группы; планы.</vt:lpstr>
      <vt:lpstr>Дополнительные сведения. Краткий список мероприятий</vt:lpstr>
      <vt:lpstr>МЫ ЗА ЧИСТЫЕ «ЗЕЛЁНЫЕ» ГОРОДА БЕЗ СВАЛОК И МУСОРА</vt:lpstr>
      <vt:lpstr>Контакты организатора, проект в соц. сетях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Зелёный город</dc:title>
  <dc:creator>Вероника</dc:creator>
  <cp:lastModifiedBy>Вероника</cp:lastModifiedBy>
  <cp:revision>16</cp:revision>
  <dcterms:created xsi:type="dcterms:W3CDTF">2020-05-14T12:35:24Z</dcterms:created>
  <dcterms:modified xsi:type="dcterms:W3CDTF">2020-05-14T17:14:53Z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