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61" r:id="rId3"/>
    <p:sldId id="257" r:id="rId4"/>
    <p:sldId id="260" r:id="rId5"/>
    <p:sldId id="262" r:id="rId6"/>
    <p:sldId id="259" r:id="rId7"/>
    <p:sldId id="25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AE11-658E-4F16-8841-49A9D310F67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76AD-626D-4FDC-9E95-DF680540D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93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AE11-658E-4F16-8841-49A9D310F67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76AD-626D-4FDC-9E95-DF680540D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4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AE11-658E-4F16-8841-49A9D310F67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76AD-626D-4FDC-9E95-DF680540DA0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4384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AE11-658E-4F16-8841-49A9D310F67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76AD-626D-4FDC-9E95-DF680540D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0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AE11-658E-4F16-8841-49A9D310F67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76AD-626D-4FDC-9E95-DF680540DA0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911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AE11-658E-4F16-8841-49A9D310F67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76AD-626D-4FDC-9E95-DF680540D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966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AE11-658E-4F16-8841-49A9D310F67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76AD-626D-4FDC-9E95-DF680540D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646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AE11-658E-4F16-8841-49A9D310F67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76AD-626D-4FDC-9E95-DF680540D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6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AE11-658E-4F16-8841-49A9D310F67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76AD-626D-4FDC-9E95-DF680540D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41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AE11-658E-4F16-8841-49A9D310F67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76AD-626D-4FDC-9E95-DF680540D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18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AE11-658E-4F16-8841-49A9D310F67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76AD-626D-4FDC-9E95-DF680540D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403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AE11-658E-4F16-8841-49A9D310F67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76AD-626D-4FDC-9E95-DF680540D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32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AE11-658E-4F16-8841-49A9D310F67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76AD-626D-4FDC-9E95-DF680540D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25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AE11-658E-4F16-8841-49A9D310F67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76AD-626D-4FDC-9E95-DF680540D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81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AE11-658E-4F16-8841-49A9D310F67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76AD-626D-4FDC-9E95-DF680540D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66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AE11-658E-4F16-8841-49A9D310F67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76AD-626D-4FDC-9E95-DF680540D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7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EAE11-658E-4F16-8841-49A9D310F67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D0976AD-626D-4FDC-9E95-DF680540D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93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57" y="314227"/>
            <a:ext cx="9335730" cy="161266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Школа актива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добровольцев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5809" y="5522186"/>
            <a:ext cx="7766936" cy="1096899"/>
          </a:xfrm>
        </p:spPr>
        <p:txBody>
          <a:bodyPr/>
          <a:lstStyle/>
          <a:p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Шевнюк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Павел Викторович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Владимирская область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15" y="2302626"/>
            <a:ext cx="5916930" cy="248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7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512" y="4364181"/>
            <a:ext cx="8753303" cy="13208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b="1" dirty="0" err="1">
                <a:solidFill>
                  <a:schemeClr val="bg2">
                    <a:lumMod val="25000"/>
                  </a:schemeClr>
                </a:solidFill>
              </a:rPr>
              <a:t>Волонтёрство</a:t>
            </a:r>
            <a:r>
              <a:rPr lang="ru-RU" sz="3100" dirty="0">
                <a:solidFill>
                  <a:schemeClr val="bg2">
                    <a:lumMod val="25000"/>
                  </a:schemeClr>
                </a:solidFill>
              </a:rPr>
              <a:t> - как тренд развития новой добровольческой культуры, является основным звеном в самоопределении, профориентации человека и социальным лифтом при развитии соответствующих навыков 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компетенций.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84" y="0"/>
            <a:ext cx="10961715" cy="441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5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832" y="398293"/>
            <a:ext cx="8707735" cy="289354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Цель: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Создать добровольческий актив на территории района, с последующим кураторством  добровольческих школ и их взаимодействием через образовательную программу  и реализацию проектов для 120 человек в возрасте от 13 до 25 лет с 1 сентября 2020 по 31 мая 2021 года.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" y="3167149"/>
            <a:ext cx="8744989" cy="36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0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317" y="65781"/>
            <a:ext cx="9755141" cy="33258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Задачи: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  <a:p>
            <a:pPr fontAlgn="base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Популяризировать и вовлекать школьников, студентов в волонтерскую деятельность. </a:t>
            </a:r>
          </a:p>
          <a:p>
            <a:pPr fontAlgn="base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Обучить Добровольцев  необходимым  навыкам и практическими знаниями для проведения мероприятий и акций. </a:t>
            </a:r>
          </a:p>
          <a:p>
            <a:pPr fontAlgn="base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Информировать  сопровождение проекта о достигнутых результатах. </a:t>
            </a:r>
          </a:p>
          <a:p>
            <a:pPr fontAlgn="base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Курировать  реализацию проектов после окончания школ.</a:t>
            </a:r>
          </a:p>
          <a:p>
            <a:pPr fontAlgn="base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Разработать и запустить механизм взаимодействия между активами добровольцев.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6" y="3241964"/>
            <a:ext cx="4644044" cy="3483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02" y="3241964"/>
            <a:ext cx="4937760" cy="348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320" y="74816"/>
            <a:ext cx="5900804" cy="6583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Итоги: 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Участники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проекта приобретут знания в нескольких направлениях добровольчества, объединятся и создадут свои команды. Заведут новые знакомства. Примут участие в организации акций, социальных мероприятий и помогут приюту для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собак.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	Проект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позволит сформировать и обучить актив Добровольцев, которые реализуют мероприятия в районе. Получат возможность для личностной и профессиональной самореализации.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138" y="74816"/>
            <a:ext cx="5613862" cy="34082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138" y="3574474"/>
            <a:ext cx="5613862" cy="3175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914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5781"/>
            <a:ext cx="8596668" cy="3880773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ученики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школы - 120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человек;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4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школы;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актив Добровольцев;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завершающая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сессия “Форум”;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“дорожная карта” для проведение совместных мероприятий.</a:t>
            </a:r>
          </a:p>
          <a:p>
            <a:pPr fontAlgn="base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охват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жителей социальными услугами составляет -  350-500 человек ( по реализации инициатив участников школы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);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fontAlgn="base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омощь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приюту для собак - 4 раза.</a:t>
            </a:r>
          </a:p>
          <a:p>
            <a:pPr fontAlgn="base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оличество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публикаций о проекте в социальной сети - 30 раз.</a:t>
            </a:r>
          </a:p>
          <a:p>
            <a:pPr fontAlgn="base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оличество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акции, мероприятий, проведенных участниками школ - 8.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3882043"/>
            <a:ext cx="4879570" cy="29759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730" y="3882043"/>
            <a:ext cx="5206538" cy="297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92" y="133004"/>
            <a:ext cx="8923339" cy="223373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3" y="2286001"/>
            <a:ext cx="8163098" cy="447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</TotalTime>
  <Words>93</Words>
  <Application>Microsoft Office PowerPoint</Application>
  <PresentationFormat>Широкоэкранный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Аспект</vt:lpstr>
      <vt:lpstr>Школа актива  добровольцев</vt:lpstr>
      <vt:lpstr>Волонтёрство - как тренд развития новой добровольческой культуры, является основным звеном в самоопределении, профориентации человека и социальным лифтом при развитии соответствующих навыков и компетенций.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актива Добровольцев</dc:title>
  <dc:creator>Павел</dc:creator>
  <cp:lastModifiedBy>Павел</cp:lastModifiedBy>
  <cp:revision>8</cp:revision>
  <dcterms:created xsi:type="dcterms:W3CDTF">2020-04-30T12:48:50Z</dcterms:created>
  <dcterms:modified xsi:type="dcterms:W3CDTF">2020-04-30T14:03:47Z</dcterms:modified>
</cp:coreProperties>
</file>