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A76322E-8D80-498E-A734-8682AECC4ACB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543800" cy="2152650"/>
          </a:xfrm>
        </p:spPr>
        <p:txBody>
          <a:bodyPr/>
          <a:lstStyle/>
          <a:p>
            <a:r>
              <a:rPr lang="ru-RU" sz="3600" dirty="0" smtClean="0"/>
              <a:t>Региональная общественная организация «Центр поддержки участников боевых действий и членов их семей»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Презентация организации для сайта «</a:t>
            </a:r>
            <a:r>
              <a:rPr lang="ru-RU" dirty="0" err="1" smtClean="0"/>
              <a:t>Добро.рф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661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Психологическая </a:t>
            </a:r>
            <a:r>
              <a:rPr lang="ru-RU" dirty="0"/>
              <a:t>помощь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buFont typeface="Wingdings" pitchFamily="2" charset="2"/>
              <a:buChar char="q"/>
            </a:pPr>
            <a:r>
              <a:rPr lang="ru-RU" dirty="0"/>
              <a:t>Организация направлена на развитие комплексной поддержки участников боевых действий, членов их семей, а также всех граждан, проживающих в зоне проведения боевых действий.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dirty="0"/>
              <a:t>Проводятся индивидуальные консультации, групповые занятия и тренинги по психологической поддержке.</a:t>
            </a:r>
          </a:p>
        </p:txBody>
      </p:sp>
    </p:spTree>
    <p:extLst>
      <p:ext uri="{BB962C8B-B14F-4D97-AF65-F5344CB8AC3E}">
        <p14:creationId xmlns:p14="http://schemas.microsoft.com/office/powerpoint/2010/main" val="306767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Социальная поддержка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buFont typeface="Wingdings" pitchFamily="2" charset="2"/>
              <a:buChar char="q"/>
            </a:pPr>
            <a:r>
              <a:rPr lang="ru-RU" dirty="0">
                <a:effectLst/>
              </a:rPr>
              <a:t>Центр предоставляет справочную информацию </a:t>
            </a:r>
            <a:r>
              <a:rPr lang="ru-RU" dirty="0" smtClean="0">
                <a:effectLst/>
              </a:rPr>
              <a:t>о социальных пособиях </a:t>
            </a:r>
            <a:r>
              <a:rPr lang="ru-RU" dirty="0">
                <a:effectLst/>
              </a:rPr>
              <a:t>и </a:t>
            </a:r>
            <a:r>
              <a:rPr lang="ru-RU" dirty="0" smtClean="0">
                <a:effectLst/>
              </a:rPr>
              <a:t>льготах, </a:t>
            </a:r>
            <a:r>
              <a:rPr lang="ru-RU" dirty="0">
                <a:effectLst/>
              </a:rPr>
              <a:t>а также помогает в вопросах реабилитации и протезирования.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dirty="0">
                <a:effectLst/>
              </a:rPr>
              <a:t>Оказание помощи в получении медицинских услуг и реабилитации.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569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Добровольцы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00808"/>
            <a:ext cx="6096000" cy="3657599"/>
          </a:xfrm>
        </p:spPr>
        <p:txBody>
          <a:bodyPr/>
          <a:lstStyle/>
          <a:p>
            <a:pPr marL="342900" indent="-342900">
              <a:buFont typeface="Wingdings" pitchFamily="2" charset="2"/>
              <a:buChar char="q"/>
            </a:pPr>
            <a:r>
              <a:rPr lang="ru-RU">
                <a:effectLst/>
              </a:rPr>
              <a:t>Более </a:t>
            </a:r>
            <a:r>
              <a:rPr lang="ru-RU" smtClean="0">
                <a:effectLst/>
              </a:rPr>
              <a:t>5 </a:t>
            </a:r>
            <a:r>
              <a:rPr lang="ru-RU" dirty="0">
                <a:effectLst/>
              </a:rPr>
              <a:t>волонтеров оказывают психологическую помощь участникам боевых действий и их семьям.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184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Долгосрочная деятельность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q"/>
            </a:pPr>
            <a:r>
              <a:rPr lang="ru-RU" dirty="0">
                <a:effectLst/>
              </a:rPr>
              <a:t>Организация работает с </a:t>
            </a:r>
            <a:r>
              <a:rPr lang="ru-RU" dirty="0" smtClean="0">
                <a:effectLst/>
              </a:rPr>
              <a:t>25 апреля 2023 </a:t>
            </a:r>
            <a:r>
              <a:rPr lang="ru-RU" dirty="0">
                <a:effectLst/>
              </a:rPr>
              <a:t>года и продолжает свою важную миссию.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dirty="0">
                <a:effectLst/>
              </a:rPr>
              <a:t>Стремление к устойчивой и долгосрочной поддержке участников боевых действий и их семей.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794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Социальные программы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q"/>
            </a:pPr>
            <a:r>
              <a:rPr lang="ru-RU" dirty="0">
                <a:effectLst/>
              </a:rPr>
              <a:t>Поддержка в переобучении, профессиональном трудоустройстве и адаптации к новым условиям жизни.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dirty="0" smtClean="0"/>
              <a:t>Дополнительные онлайн курсы по школьным предметам для детей.</a:t>
            </a:r>
            <a:endParaRPr lang="ru-RU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07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718"/>
            <a:ext cx="6347048" cy="1371600"/>
          </a:xfrm>
        </p:spPr>
        <p:txBody>
          <a:bodyPr/>
          <a:lstStyle/>
          <a:p>
            <a:r>
              <a:rPr lang="ru-RU" dirty="0" smtClean="0"/>
              <a:t>Благотворительные </a:t>
            </a:r>
            <a:r>
              <a:rPr lang="ru-RU" dirty="0"/>
              <a:t>акции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q"/>
            </a:pPr>
            <a:r>
              <a:rPr lang="ru-RU" dirty="0"/>
              <a:t>Участие в мероприятиях, направленных на помощь пострадавшим.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dirty="0"/>
              <a:t>Сбор средств и материальной помощи для нуждающихся.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79394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36904" cy="1371600"/>
          </a:xfrm>
        </p:spPr>
        <p:txBody>
          <a:bodyPr>
            <a:normAutofit/>
          </a:bodyPr>
          <a:lstStyle/>
          <a:p>
            <a:r>
              <a:rPr lang="ru-RU" dirty="0"/>
              <a:t>Сотрудничество с </a:t>
            </a:r>
            <a:r>
              <a:rPr lang="ru-RU" dirty="0" smtClean="0"/>
              <a:t>сообществом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q"/>
            </a:pPr>
            <a:r>
              <a:rPr lang="ru-RU" dirty="0">
                <a:effectLst/>
              </a:rPr>
              <a:t>Организация активно взаимодействует с волонтерами и гражданами, поддерживая добрые дела.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dirty="0">
                <a:effectLst/>
              </a:rPr>
              <a:t>Регулярные встречи, обмен опытом и совместные </a:t>
            </a:r>
            <a:r>
              <a:rPr lang="ru-RU" dirty="0" smtClean="0">
                <a:effectLst/>
              </a:rPr>
              <a:t>мероприятия с другими организациями.</a:t>
            </a:r>
            <a:endParaRPr lang="ru-RU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566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51</TotalTime>
  <Words>203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Главная</vt:lpstr>
      <vt:lpstr>Региональная общественная организация «Центр поддержки участников боевых действий и членов их семей»</vt:lpstr>
      <vt:lpstr>Психологическая помощь</vt:lpstr>
      <vt:lpstr>Социальная поддержка</vt:lpstr>
      <vt:lpstr>Добровольцы</vt:lpstr>
      <vt:lpstr>Долгосрочная деятельность</vt:lpstr>
      <vt:lpstr>Социальные программы</vt:lpstr>
      <vt:lpstr>Благотворительные акции</vt:lpstr>
      <vt:lpstr>Сотрудничество с сообществом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Региональная общественная организация «Центр поддержки»</dc:title>
  <dc:creator>Пользователь</dc:creator>
  <cp:lastModifiedBy>Пользователь</cp:lastModifiedBy>
  <cp:revision>5</cp:revision>
  <dcterms:created xsi:type="dcterms:W3CDTF">2024-08-07T08:12:52Z</dcterms:created>
  <dcterms:modified xsi:type="dcterms:W3CDTF">2024-08-07T09:09:43Z</dcterms:modified>
</cp:coreProperties>
</file>