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73" r:id="rId3"/>
    <p:sldId id="269" r:id="rId4"/>
    <p:sldId id="256" r:id="rId5"/>
    <p:sldId id="272" r:id="rId6"/>
    <p:sldId id="262" r:id="rId7"/>
    <p:sldId id="271" r:id="rId8"/>
    <p:sldId id="268" r:id="rId9"/>
    <p:sldId id="261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E7A2-1B48-422B-813A-7C58F4CDB1AC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7EE-7A9D-4852-9557-31B0F52E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E7A2-1B48-422B-813A-7C58F4CDB1AC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7EE-7A9D-4852-9557-31B0F52E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E7A2-1B48-422B-813A-7C58F4CDB1AC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7EE-7A9D-4852-9557-31B0F52E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E7A2-1B48-422B-813A-7C58F4CDB1AC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7EE-7A9D-4852-9557-31B0F52E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E7A2-1B48-422B-813A-7C58F4CDB1AC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7EE-7A9D-4852-9557-31B0F52E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E7A2-1B48-422B-813A-7C58F4CDB1AC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7EE-7A9D-4852-9557-31B0F52E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E7A2-1B48-422B-813A-7C58F4CDB1AC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7EE-7A9D-4852-9557-31B0F52E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E7A2-1B48-422B-813A-7C58F4CDB1AC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7EE-7A9D-4852-9557-31B0F52E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E7A2-1B48-422B-813A-7C58F4CDB1AC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7EE-7A9D-4852-9557-31B0F52E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E7A2-1B48-422B-813A-7C58F4CDB1AC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7EE-7A9D-4852-9557-31B0F52E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E7A2-1B48-422B-813A-7C58F4CDB1AC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7EE-7A9D-4852-9557-31B0F52E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4E7A2-1B48-422B-813A-7C58F4CDB1AC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8F7EE-7A9D-4852-9557-31B0F52E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Пользователь\Desktop\IMG-20230926-WA0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24876" cy="684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72198" y="1"/>
            <a:ext cx="3071802" cy="701730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Волонтерский отряд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 «Возрождение»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 основан на базе Новожизненского Дома культуры в 2006 году. 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Основные направления работы отряда - культура, экология, патриотизм. </a:t>
            </a: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С 12 декабря 2022 г. Волонтерами была  организована акция 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«С теплом от новожизненцев»  по изготовлению  окопных свечей и сбору гуманитарной помощи.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Волонтеры – это образ жизни!</a:t>
            </a:r>
          </a:p>
          <a:p>
            <a:pPr algn="ctr"/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Мы продолжаем!</a:t>
            </a:r>
          </a:p>
          <a:p>
            <a:pPr algn="ctr"/>
            <a:endParaRPr lang="ru-RU" sz="3200" b="1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68760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Культурное</a:t>
            </a:r>
          </a:p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волонтёрство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C:\Users\Пользователь\Downloads\Screenshot_2024-02-02-13-05-29-729_org.telegram.messenger-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28"/>
            <a:ext cx="4852223" cy="2808000"/>
          </a:xfrm>
          <a:prstGeom prst="rect">
            <a:avLst/>
          </a:prstGeom>
          <a:noFill/>
        </p:spPr>
      </p:pic>
      <p:pic>
        <p:nvPicPr>
          <p:cNvPr id="2054" name="Picture 6" descr="C:\Users\Пользователь\Downloads\17068694627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006000"/>
            <a:ext cx="2741556" cy="3852000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esktop\IMG_20231024_202010_8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428736"/>
            <a:ext cx="3692156" cy="2772000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IMG_20240116_1606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210" y="0"/>
            <a:ext cx="3643790" cy="273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214282" y="1285860"/>
            <a:ext cx="6048000" cy="36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2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/>
              </a:rPr>
              <a:t>Акция «С теплом от новожизненцев»</a:t>
            </a: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6072198" y="1571612"/>
            <a:ext cx="2882900" cy="2713037"/>
          </a:xfrm>
          <a:prstGeom prst="ellipse">
            <a:avLst/>
          </a:prstGeom>
          <a:solidFill>
            <a:srgbClr val="FFFFFF"/>
          </a:solidFill>
          <a:ln w="76200">
            <a:solidFill>
              <a:srgbClr val="1F497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 descr="depositphotos_9673457-stock-illustration-sculpture-motherland-cal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785926"/>
            <a:ext cx="1027113" cy="2019300"/>
          </a:xfrm>
          <a:prstGeom prst="rect">
            <a:avLst/>
          </a:prstGeom>
          <a:noFill/>
        </p:spPr>
      </p:pic>
      <p:pic>
        <p:nvPicPr>
          <p:cNvPr id="15366" name="Picture 6" descr="Christmas candle, Festive candles. Christmas, New Year sketch drawing.  Vector illustration 4485566 Vector Art at Vecteezy"/>
          <p:cNvPicPr>
            <a:picLocks noChangeAspect="1" noChangeArrowheads="1"/>
          </p:cNvPicPr>
          <p:nvPr/>
        </p:nvPicPr>
        <p:blipFill>
          <a:blip r:embed="rId3"/>
          <a:srcRect l="25591" t="2403" r="21774"/>
          <a:stretch>
            <a:fillRect/>
          </a:stretch>
        </p:blipFill>
        <p:spPr bwMode="auto">
          <a:xfrm>
            <a:off x="7715272" y="4786322"/>
            <a:ext cx="758825" cy="1323975"/>
          </a:xfrm>
          <a:prstGeom prst="rect">
            <a:avLst/>
          </a:prstGeom>
          <a:noFill/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endParaRPr kumimoji="0" 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64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1990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2447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-142909" y="1810464"/>
            <a:ext cx="9286909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#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мывместе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#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волонтерскийотрядВозрождение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#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Новожизненскоесельскоепоселение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#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Городищенскийрайон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#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рпГородище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#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Кузьмичевскоесельскоепоселение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#Самофаловка #Грачи #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НоваяНадежда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#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Паньшинскоесельскоепоселение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#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Котлубанскоесельскоепоселение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#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Дубовскийрайон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#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городДубовка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#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СелоАнтиповка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#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Камышинскийрайон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#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СелоСолонка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#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Нехаевскийрайон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#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Кумылженскийрайон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#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Быковскийрайон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#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СелоЛуговаяПролейка#Волгоградскаяобласть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#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городВолгоград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#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городВолжский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#ВРОО«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МногодетныйВолгоград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#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ПравославныйСемейныйЦентрЛествица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#ВолонтерскаягруппаПокров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МолодаяГвардияЕР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#У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елкиПобеды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#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СоюзМорскихПехотинцев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»Тайфун» 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#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Среднеахтубинскийрайон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#«Помощь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#«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Вместемысила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!»  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#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г.Николаевск«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ZOV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.Помощь военнослужащим»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#ВЕТКОН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КлубПожилыхЛюдейГородаВолгограда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# ВРОБО«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Правонажизнь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#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Сталинградскийхарактер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ВетераныВооруженныхСил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0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Мы  рады сотрудничеству!</a:t>
            </a:r>
          </a:p>
          <a:p>
            <a:pPr algn="ctr"/>
            <a:r>
              <a:rPr lang="ru-RU" sz="2400" b="1" dirty="0"/>
              <a:t> </a:t>
            </a:r>
          </a:p>
        </p:txBody>
      </p:sp>
      <p:sp>
        <p:nvSpPr>
          <p:cNvPr id="15372" name="WordArt 12"/>
          <p:cNvSpPr>
            <a:spLocks noChangeArrowheads="1" noChangeShapeType="1" noTextEdit="1"/>
          </p:cNvSpPr>
          <p:nvPr/>
        </p:nvSpPr>
        <p:spPr bwMode="auto">
          <a:xfrm>
            <a:off x="214282" y="714356"/>
            <a:ext cx="8677718" cy="54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A5A5A"/>
                </a:solidFill>
                <a:effectLst/>
                <a:latin typeface="Arial Black"/>
              </a:rPr>
              <a:t>Волонтерский отряд "Возрождение"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68760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Пользователь\Desktop\2 февраля\nxbZEc6Q_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0823" y="0"/>
            <a:ext cx="4633177" cy="33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Пользователь\Desktop\IMG_20240130_112404 (1).jpg"/>
          <p:cNvPicPr>
            <a:picLocks noChangeAspect="1" noChangeArrowheads="1"/>
          </p:cNvPicPr>
          <p:nvPr/>
        </p:nvPicPr>
        <p:blipFill>
          <a:blip r:embed="rId3" cstate="print"/>
          <a:srcRect l="21622" b="445"/>
          <a:stretch>
            <a:fillRect/>
          </a:stretch>
        </p:blipFill>
        <p:spPr bwMode="auto">
          <a:xfrm>
            <a:off x="-142908" y="4158000"/>
            <a:ext cx="2899984" cy="2700000"/>
          </a:xfrm>
          <a:prstGeom prst="rect">
            <a:avLst/>
          </a:prstGeom>
          <a:noFill/>
        </p:spPr>
      </p:pic>
      <p:pic>
        <p:nvPicPr>
          <p:cNvPr id="3074" name="Picture 2" descr="C:\Users\Пользователь\Desktop\2 февраля\AkDYGa1kM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00562" cy="33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0174" y="3286124"/>
            <a:ext cx="90538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С начала акции «С теплом от новожизненцев»  «серебряными» волонтерами залито и отправлено в зону СВО в полевые госпитали и на передовую 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23 000 окопных свечей</a:t>
            </a: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endParaRPr lang="ru-RU" b="1" dirty="0"/>
          </a:p>
        </p:txBody>
      </p:sp>
      <p:pic>
        <p:nvPicPr>
          <p:cNvPr id="1026" name="Picture 2" descr="C:\Users\Пользователь\Desktop\IMG_20240130_112410.jpg"/>
          <p:cNvPicPr>
            <a:picLocks noChangeAspect="1" noChangeArrowheads="1"/>
          </p:cNvPicPr>
          <p:nvPr/>
        </p:nvPicPr>
        <p:blipFill>
          <a:blip r:embed="rId5" cstate="print"/>
          <a:srcRect r="18121"/>
          <a:stretch>
            <a:fillRect/>
          </a:stretch>
        </p:blipFill>
        <p:spPr bwMode="auto">
          <a:xfrm>
            <a:off x="6199753" y="4158000"/>
            <a:ext cx="2944247" cy="270000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IMG_20231110_1158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4158000"/>
            <a:ext cx="3595845" cy="27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0" cy="701730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                                                                      Маскировочные сети плетут двумя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                                                                      способами: на  самодельном станке 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                                                                      и вручную. Сплетено и отправлено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                                                                      на фронт уже 24 сети</a:t>
            </a: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Пользователь\Desktop\2 февраля\photo_2024-01-16_15-53-48 (2).jpg"/>
          <p:cNvPicPr>
            <a:picLocks noChangeAspect="1" noChangeArrowheads="1"/>
          </p:cNvPicPr>
          <p:nvPr/>
        </p:nvPicPr>
        <p:blipFill>
          <a:blip r:embed="rId2"/>
          <a:srcRect r="2160" b="3743"/>
          <a:stretch>
            <a:fillRect/>
          </a:stretch>
        </p:blipFill>
        <p:spPr bwMode="auto">
          <a:xfrm>
            <a:off x="0" y="0"/>
            <a:ext cx="6286512" cy="4643446"/>
          </a:xfrm>
          <a:prstGeom prst="rect">
            <a:avLst/>
          </a:prstGeom>
          <a:noFill/>
        </p:spPr>
      </p:pic>
      <p:pic>
        <p:nvPicPr>
          <p:cNvPr id="16387" name="Picture 3" descr="C:\Users\Пользователь\Desktop\IMG_20240130_153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57166"/>
            <a:ext cx="2703114" cy="3600000"/>
          </a:xfrm>
          <a:prstGeom prst="rect">
            <a:avLst/>
          </a:prstGeom>
          <a:noFill/>
        </p:spPr>
      </p:pic>
      <p:pic>
        <p:nvPicPr>
          <p:cNvPr id="16388" name="Picture 4" descr="C:\Users\Пользователь\Desktop\IMG_20231018_175346.jpg"/>
          <p:cNvPicPr>
            <a:picLocks noChangeAspect="1" noChangeArrowheads="1"/>
          </p:cNvPicPr>
          <p:nvPr/>
        </p:nvPicPr>
        <p:blipFill>
          <a:blip r:embed="rId4" cstate="print"/>
          <a:srcRect t="17639" r="-2645"/>
          <a:stretch>
            <a:fillRect/>
          </a:stretch>
        </p:blipFill>
        <p:spPr bwMode="auto">
          <a:xfrm>
            <a:off x="500034" y="4643446"/>
            <a:ext cx="3465646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8001"/>
            <a:ext cx="9144000" cy="69120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Награды  Волонтерского отряда «Возрождение»</a:t>
            </a:r>
          </a:p>
          <a:p>
            <a:pPr algn="ctr"/>
            <a:endParaRPr lang="ru-RU" sz="2400" b="1" dirty="0"/>
          </a:p>
          <a:p>
            <a:pPr algn="ctr"/>
            <a:endParaRPr lang="ru-RU" sz="2400" b="1" dirty="0"/>
          </a:p>
          <a:p>
            <a:pPr algn="ctr"/>
            <a:endParaRPr lang="ru-RU" sz="2400" b="1" dirty="0"/>
          </a:p>
          <a:p>
            <a:pPr algn="ctr"/>
            <a:endParaRPr lang="ru-RU" sz="2400" b="1" dirty="0"/>
          </a:p>
          <a:p>
            <a:pPr algn="ctr"/>
            <a:endParaRPr lang="ru-RU" sz="2400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</p:txBody>
      </p:sp>
      <p:pic>
        <p:nvPicPr>
          <p:cNvPr id="8194" name="Picture 2" descr="C:\Users\Пользователь\Desktop\2 февраля\photo_2024-01-09_13-10-29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410000"/>
            <a:ext cx="1837916" cy="244800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2 февраля\photo_2024-01-09_13-10-29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1837916" cy="2448000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esktop\2 февраля\photo_2023-12-14_15-30-51 (2).jpg"/>
          <p:cNvPicPr>
            <a:picLocks noChangeAspect="1" noChangeArrowheads="1"/>
          </p:cNvPicPr>
          <p:nvPr/>
        </p:nvPicPr>
        <p:blipFill>
          <a:blip r:embed="rId4" cstate="print"/>
          <a:srcRect t="2918" r="-1210"/>
          <a:stretch>
            <a:fillRect/>
          </a:stretch>
        </p:blipFill>
        <p:spPr bwMode="auto">
          <a:xfrm>
            <a:off x="0" y="928670"/>
            <a:ext cx="1857356" cy="2376562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Desktop\IMG_20231016_105432.jpg"/>
          <p:cNvPicPr>
            <a:picLocks noChangeAspect="1" noChangeArrowheads="1"/>
          </p:cNvPicPr>
          <p:nvPr/>
        </p:nvPicPr>
        <p:blipFill>
          <a:blip r:embed="rId5" cstate="print"/>
          <a:srcRect r="5365" b="781"/>
          <a:stretch>
            <a:fillRect/>
          </a:stretch>
        </p:blipFill>
        <p:spPr bwMode="auto">
          <a:xfrm>
            <a:off x="5786446" y="3786190"/>
            <a:ext cx="3357554" cy="2643206"/>
          </a:xfrm>
          <a:prstGeom prst="rect">
            <a:avLst/>
          </a:prstGeom>
          <a:noFill/>
        </p:spPr>
      </p:pic>
      <p:pic>
        <p:nvPicPr>
          <p:cNvPr id="8196" name="Picture 4" descr="C:\Users\Пользователь\Desktop\IMG_20231024_201606_905.jpg"/>
          <p:cNvPicPr>
            <a:picLocks noChangeAspect="1" noChangeArrowheads="1"/>
          </p:cNvPicPr>
          <p:nvPr/>
        </p:nvPicPr>
        <p:blipFill>
          <a:blip r:embed="rId6"/>
          <a:srcRect l="338" t="13184" b="10630"/>
          <a:stretch>
            <a:fillRect/>
          </a:stretch>
        </p:blipFill>
        <p:spPr bwMode="auto">
          <a:xfrm>
            <a:off x="3786182" y="500042"/>
            <a:ext cx="5357818" cy="3071834"/>
          </a:xfrm>
          <a:prstGeom prst="rect">
            <a:avLst/>
          </a:prstGeom>
          <a:noFill/>
        </p:spPr>
      </p:pic>
      <p:pic>
        <p:nvPicPr>
          <p:cNvPr id="3074" name="Picture 2" descr="C:\Users\Пользователь\Desktop\IMG_20231024_202444_0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4014000"/>
            <a:ext cx="2135252" cy="2844000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2 февраля\photo_2024-01-09_13-10-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1428736"/>
            <a:ext cx="1837916" cy="24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Пользователь\Desktop\2 февраля\photo_2024-01-17_08-45-33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02000"/>
            <a:ext cx="4603212" cy="345600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2 февраля\qtTCr5392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795" y="0"/>
            <a:ext cx="4603205" cy="3456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Пользователь\Desktop\2 февраля\77b3yjyZZjU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03205" cy="3456000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esktop\2 февраля\KNQZnfB5pN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8745" y="3438000"/>
            <a:ext cx="4555255" cy="342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3357562"/>
            <a:ext cx="914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Сортировка и отправка  вещей для госпиталя, детского дома, жителей Донецка</a:t>
            </a:r>
          </a:p>
          <a:p>
            <a:pPr algn="ctr"/>
            <a:r>
              <a:rPr lang="ru-RU" b="1" dirty="0"/>
              <a:t>В погрузке гуманитарной помощи всегда помогают и молодежь и взрослые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Пользователь\Desktop\IMG_20231024_201839_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862000"/>
            <a:ext cx="4714876" cy="3996000"/>
          </a:xfrm>
          <a:prstGeom prst="rect">
            <a:avLst/>
          </a:prstGeom>
          <a:noFill/>
        </p:spPr>
      </p:pic>
      <p:pic>
        <p:nvPicPr>
          <p:cNvPr id="9" name="Picture 3" descr="C:\Users\Пользователь\Desktop\2 февраля\IwizNxknBW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0000"/>
            <a:ext cx="4500562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Пользователь\Desktop\2 февраля\photo_2024-01-30_11-27-22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4545801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Пользователь\Desktop\2 февраля\photo_2023-12-25_14-17-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2845" y="0"/>
            <a:ext cx="4651155" cy="34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3286124"/>
            <a:ext cx="914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Несколько раз в месяц  волонтеры лично отвозят гуманитарную помощь в зону СВО. За два года на счету наших активистов уже 21 поездка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2"/>
            <a:ext cx="9144000" cy="701730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                                                                                                           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Постоянные Акции  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«Напиши письмо солдату» 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«Сладкий подарок для 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военнослужащих»</a:t>
            </a: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                                                                        </a:t>
            </a: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Пользователь\Downloads\IMG_20240125_123415 (1).jpg"/>
          <p:cNvPicPr>
            <a:picLocks noChangeAspect="1" noChangeArrowheads="1"/>
          </p:cNvPicPr>
          <p:nvPr/>
        </p:nvPicPr>
        <p:blipFill>
          <a:blip r:embed="rId2" cstate="print"/>
          <a:srcRect l="15913" t="3854" r="8864"/>
          <a:stretch>
            <a:fillRect/>
          </a:stretch>
        </p:blipFill>
        <p:spPr bwMode="auto">
          <a:xfrm>
            <a:off x="3" y="0"/>
            <a:ext cx="3563529" cy="3420000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esktop\2 февраля\tIHC8rynGM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2999314" cy="35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C:\Users\Пользователь\Desktop\2 февраля\photo_2023-12-25_14-17-07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2838" y="1214422"/>
            <a:ext cx="4651162" cy="3492000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ownloads\IMG-20240124-WA00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143380"/>
            <a:ext cx="4605664" cy="28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9CC00"/>
      </a:accent3>
      <a:accent4>
        <a:srgbClr val="8064A2"/>
      </a:accent4>
      <a:accent5>
        <a:srgbClr val="4BACC6"/>
      </a:accent5>
      <a:accent6>
        <a:srgbClr val="FF6600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327</Words>
  <Application>Microsoft Office PowerPoint</Application>
  <PresentationFormat>Экран (4:3)</PresentationFormat>
  <Paragraphs>158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ksyha-26@mail.ru</cp:lastModifiedBy>
  <cp:revision>22</cp:revision>
  <dcterms:created xsi:type="dcterms:W3CDTF">2024-02-01T08:19:10Z</dcterms:created>
  <dcterms:modified xsi:type="dcterms:W3CDTF">2024-02-02T11:20:10Z</dcterms:modified>
</cp:coreProperties>
</file>