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9" r:id="rId6"/>
    <p:sldId id="269" r:id="rId7"/>
    <p:sldId id="261" r:id="rId8"/>
    <p:sldId id="260" r:id="rId9"/>
    <p:sldId id="270" r:id="rId10"/>
    <p:sldId id="262" r:id="rId11"/>
    <p:sldId id="271" r:id="rId12"/>
    <p:sldId id="257" r:id="rId13"/>
    <p:sldId id="272" r:id="rId14"/>
    <p:sldId id="264" r:id="rId15"/>
    <p:sldId id="273" r:id="rId16"/>
    <p:sldId id="26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65AB-7A24-46B7-AE62-4CDD2F3DC9F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DBC7-C3D5-4C5C-AF04-AC63919B1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 Iren\Desktop\фоточки\спасибо2020\CdlqI1kYQ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Ресурсный Центр добровольчества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BkvOOV6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740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Социальное волонтёрство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помощь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людям с ограниченными возможностями здоровья, пожилым, одиноким людям, сиротам, детям с особенностями, многодетным, </a:t>
            </a:r>
            <a:r>
              <a:rPr kumimoji="0" lang="ru-RU" sz="28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малообеспченным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семьям и другим категориям населения. Пожалуй, самое известное направление добровольной помощи.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vySLU4bu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0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Переживаешь за экологию? Хочешь заниматься сохранением флоры и фауны? Каждый из вас может встать на стражу чистоты и экологического состояния своего города, поселка или села. А можно заниматься путешествиями, ездить в национальные парки и прокладывать экологические тропы и многое другое с командой единомышленников. И всё это 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волонтерство.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89vsbYey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6lH5P7XA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у нас есть возможность прикоснуться к истории Великой Отечественной войны, к Великому подвигу Великого народа.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 Победы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делают все возможное чтобы сохранить и передать будущим поколениям память о героях и событиях Великой Отечественной войны.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MtODUTo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0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Hsr6-QzU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253564" cy="3501008"/>
          </a:xfrm>
          <a:prstGeom prst="rect">
            <a:avLst/>
          </a:prstGeom>
        </p:spPr>
      </p:pic>
      <p:pic>
        <p:nvPicPr>
          <p:cNvPr id="9" name="Рисунок 8" descr="TYTrhfvAj8TxoaGDiMEKYCFWLmmgm0WcgBiDBlPlOVYIBPOSHewBtE7w1YI4WYeJhVSKWodR1eMkf-kBawl3Et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63048"/>
            <a:ext cx="2016224" cy="2694952"/>
          </a:xfrm>
          <a:prstGeom prst="rect">
            <a:avLst/>
          </a:prstGeom>
        </p:spPr>
      </p:pic>
      <p:pic>
        <p:nvPicPr>
          <p:cNvPr id="5" name="Рисунок 4" descr="MFKCDfe8N0Q.jpg"/>
          <p:cNvPicPr>
            <a:picLocks noChangeAspect="1"/>
          </p:cNvPicPr>
          <p:nvPr/>
        </p:nvPicPr>
        <p:blipFill>
          <a:blip r:embed="rId4" cstate="print"/>
          <a:srcRect r="28109"/>
          <a:stretch>
            <a:fillRect/>
          </a:stretch>
        </p:blipFill>
        <p:spPr>
          <a:xfrm>
            <a:off x="3275856" y="5013176"/>
            <a:ext cx="1118260" cy="1844824"/>
          </a:xfrm>
          <a:prstGeom prst="rect">
            <a:avLst/>
          </a:prstGeom>
        </p:spPr>
      </p:pic>
      <p:pic>
        <p:nvPicPr>
          <p:cNvPr id="6" name="Рисунок 5" descr="0sQGEAOrJD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6330"/>
            <a:ext cx="3291858" cy="1851670"/>
          </a:xfrm>
          <a:prstGeom prst="rect">
            <a:avLst/>
          </a:prstGeom>
        </p:spPr>
      </p:pic>
      <p:pic>
        <p:nvPicPr>
          <p:cNvPr id="3" name="Рисунок 2" descr="rret7rFEbg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356992"/>
            <a:ext cx="2195736" cy="1646802"/>
          </a:xfrm>
          <a:prstGeom prst="rect">
            <a:avLst/>
          </a:prstGeom>
        </p:spPr>
      </p:pic>
      <p:pic>
        <p:nvPicPr>
          <p:cNvPr id="4" name="Рисунок 3" descr="MMO3RylcJ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356992"/>
            <a:ext cx="2195737" cy="1646803"/>
          </a:xfrm>
          <a:prstGeom prst="rect">
            <a:avLst/>
          </a:prstGeom>
        </p:spPr>
      </p:pic>
      <p:pic>
        <p:nvPicPr>
          <p:cNvPr id="8" name="Рисунок 7" descr="KrGoaj3x0y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8604" y="5013177"/>
            <a:ext cx="2755396" cy="1844824"/>
          </a:xfrm>
          <a:prstGeom prst="rect">
            <a:avLst/>
          </a:prstGeom>
        </p:spPr>
      </p:pic>
      <p:pic>
        <p:nvPicPr>
          <p:cNvPr id="10" name="Рисунок 9" descr="DSC03391.JPG"/>
          <p:cNvPicPr>
            <a:picLocks noChangeAspect="1"/>
          </p:cNvPicPr>
          <p:nvPr/>
        </p:nvPicPr>
        <p:blipFill>
          <a:blip r:embed="rId9" cstate="print"/>
          <a:srcRect l="16138"/>
          <a:stretch>
            <a:fillRect/>
          </a:stretch>
        </p:blipFill>
        <p:spPr>
          <a:xfrm>
            <a:off x="6168416" y="2996952"/>
            <a:ext cx="2975584" cy="1996448"/>
          </a:xfrm>
          <a:prstGeom prst="rect">
            <a:avLst/>
          </a:prstGeom>
        </p:spPr>
      </p:pic>
      <p:pic>
        <p:nvPicPr>
          <p:cNvPr id="11" name="Рисунок 10" descr="4lI4Tx34u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13237" y="0"/>
            <a:ext cx="4530763" cy="3008710"/>
          </a:xfrm>
          <a:prstGeom prst="rect">
            <a:avLst/>
          </a:prstGeom>
        </p:spPr>
      </p:pic>
      <p:pic>
        <p:nvPicPr>
          <p:cNvPr id="7" name="Рисунок 6" descr="pnGFvU7zgW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976" y="2996952"/>
            <a:ext cx="1828348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311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Добровольцем может быть каждый, и это совсем не трудно! </a:t>
            </a:r>
            <a:endParaRPr kumimoji="0" lang="ru-RU" sz="24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как известно 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 есть вечная высшая цель нашей жизни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доброволец может выбрать близкое ему направление, а может работать совершенно в разных сферах. Ведь здесь важно следовать зову своего сердца и уметь взять на себя ответственность за то, что ты делаешь.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 Борисовского района активно ведут работу по нескольким направлениям и всегда с радостью примут новых волонтеров в свою команду.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q4ypJPmj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229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за ЗОЖ и готов свои примером 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топить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спорт и здоровье, проводить спортивные мероприятия и организовывать походы, тогда для тебя есть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СПОРТИВНОЕ волонтерство.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NBg-dA5w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G49VZ89h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тех, кто хочет изнутри узнать, как готовятся культурные мероприятия, помочь в организации крупных фестивалей и праздников и даже готов отправиться на раскопки, значит направление КУЛЬТУРНОЕ и СОБЫТИЙНОЕ волонтерство точно для вас. </a:t>
            </a:r>
            <a:endParaRPr kumimoji="0" lang="ru-RU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IG2DFlr_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yovh-YWp9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7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освещать деятельность волонтеров? Умеешь писать статьи, делать красивые фотографии и монтировать видео? Если 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МЕДИАВОЛОНТЕРСТВО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твоя 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234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CM Iren</dc:creator>
  <cp:lastModifiedBy>CM Iren</cp:lastModifiedBy>
  <cp:revision>12</cp:revision>
  <dcterms:created xsi:type="dcterms:W3CDTF">2020-12-04T10:15:57Z</dcterms:created>
  <dcterms:modified xsi:type="dcterms:W3CDTF">2023-01-11T08:41:45Z</dcterms:modified>
</cp:coreProperties>
</file>