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5018112"/>
          </a:xfrm>
        </p:spPr>
        <p:txBody>
          <a:bodyPr>
            <a:normAutofit/>
          </a:bodyPr>
          <a:lstStyle/>
          <a:p>
            <a:r>
              <a:rPr lang="ru-RU" b="1" dirty="0" smtClean="0"/>
              <a:t>Муниципальное казенное общеобразовательное учреждение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en-US" sz="4400" b="1" dirty="0" smtClean="0"/>
              <a:t>“</a:t>
            </a:r>
            <a:r>
              <a:rPr lang="ru-RU" sz="4400" b="1" dirty="0" smtClean="0"/>
              <a:t>Дубровская средняя школа №21</a:t>
            </a:r>
            <a:r>
              <a:rPr lang="en-US" sz="4400" b="1" dirty="0" smtClean="0"/>
              <a:t>”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dirty="0" smtClean="0"/>
              <a:t>Волонтерский отряд </a:t>
            </a:r>
            <a:br>
              <a:rPr lang="ru-RU" sz="4400" dirty="0" smtClean="0"/>
            </a:br>
            <a:r>
              <a:rPr lang="en-US" sz="6000" dirty="0" smtClean="0"/>
              <a:t>“</a:t>
            </a:r>
            <a:r>
              <a:rPr lang="ru-RU" sz="6000" dirty="0" smtClean="0"/>
              <a:t>Твой выбор</a:t>
            </a:r>
            <a:r>
              <a:rPr lang="en-US" sz="6000" dirty="0" smtClean="0"/>
              <a:t>”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746650"/>
          </a:xfrm>
        </p:spPr>
        <p:txBody>
          <a:bodyPr>
            <a:normAutofit/>
          </a:bodyPr>
          <a:lstStyle/>
          <a:p>
            <a:r>
              <a:rPr lang="ru-RU" dirty="0" smtClean="0"/>
              <a:t>Наш девиз</a:t>
            </a:r>
            <a:r>
              <a:rPr lang="en-US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Возьми своё сердце, зажги его смело,</a:t>
            </a:r>
            <a:br>
              <a:rPr lang="ru-RU" dirty="0" smtClean="0"/>
            </a:br>
            <a:r>
              <a:rPr lang="ru-RU" dirty="0" smtClean="0"/>
              <a:t>Отдай его людям, чтоб вечно горело!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sz="2200" b="0" dirty="0" smtClean="0"/>
              <a:t>Цели</a:t>
            </a:r>
            <a:r>
              <a:rPr lang="ru-RU" sz="2000" b="0" dirty="0" smtClean="0"/>
              <a:t>: формирование ценностей в молодежной культуре, направленных на неприятие социально опасных привычек, ориентацию на здоровый образ жизни и оказание социальной помощи.</a:t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200" b="0" dirty="0" smtClean="0"/>
              <a:t>Задачи</a:t>
            </a:r>
            <a:r>
              <a:rPr lang="ru-RU" sz="2000" b="0" dirty="0" smtClean="0"/>
              <a:t>:</a:t>
            </a:r>
            <a:br>
              <a:rPr lang="ru-RU" sz="2000" b="0" dirty="0" smtClean="0"/>
            </a:br>
            <a:r>
              <a:rPr lang="ru-RU" sz="2000" b="0" dirty="0" smtClean="0"/>
              <a:t>Развитие высоких нравственных качеств путём пропаганды идей добровольного труда на благо общества.</a:t>
            </a:r>
            <a:br>
              <a:rPr lang="ru-RU" sz="2000" b="0" dirty="0" smtClean="0"/>
            </a:br>
            <a:r>
              <a:rPr lang="ru-RU" sz="2000" b="0" dirty="0" smtClean="0"/>
              <a:t>Привлечение учащихся к решению социально значимых проектов.</a:t>
            </a:r>
            <a:br>
              <a:rPr lang="ru-RU" sz="2000" b="0" dirty="0" smtClean="0"/>
            </a:br>
            <a:r>
              <a:rPr lang="ru-RU" sz="2000" b="0" dirty="0" smtClean="0"/>
              <a:t>Внедрение социальных проектов, социальных программ, мероприятий, акций и участие в них.</a:t>
            </a:r>
            <a:br>
              <a:rPr lang="ru-RU" sz="2000" b="0" dirty="0" smtClean="0"/>
            </a:br>
            <a:r>
              <a:rPr lang="ru-RU" sz="2000" b="0" dirty="0" smtClean="0"/>
              <a:t>Взаимодействие и сотрудничество со всеми заинтересованными лицами и организациями в вопросах добровольчества, сохранения, укрепления и формирования здоровья школьников.</a:t>
            </a:r>
            <a:br>
              <a:rPr lang="ru-RU" sz="2000" b="0" dirty="0" smtClean="0"/>
            </a:br>
            <a:r>
              <a:rPr lang="ru-RU" sz="2000" b="0" dirty="0" smtClean="0"/>
              <a:t>Подготовка лидеров для работы в среде сверстников.</a:t>
            </a:r>
            <a:br>
              <a:rPr lang="ru-RU" sz="2000" b="0" dirty="0" smtClean="0"/>
            </a:br>
            <a:r>
              <a:rPr lang="ru-RU" sz="2000" b="0" dirty="0" smtClean="0"/>
              <a:t>Формирование социальных навыков.</a:t>
            </a:r>
            <a:br>
              <a:rPr lang="ru-RU" sz="2000" b="0" dirty="0" smtClean="0"/>
            </a:br>
            <a:r>
              <a:rPr lang="ru-RU" sz="2000" b="0" dirty="0" smtClean="0"/>
              <a:t>Получение необходимого опыта и навыков для реализации собственных идей и проектов в сфере пропаганды здорового образа жизни.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Волонтерский отряд начал свою активную деятельность в 2018 году. Руководителем отряда является </a:t>
            </a:r>
            <a:r>
              <a:rPr lang="ru-RU" sz="2400" dirty="0" err="1" smtClean="0"/>
              <a:t>Эдильберг</a:t>
            </a:r>
            <a:r>
              <a:rPr lang="ru-RU" sz="2400" dirty="0" smtClean="0"/>
              <a:t> Светлана Геннадиевна.</a:t>
            </a:r>
          </a:p>
          <a:p>
            <a:r>
              <a:rPr lang="ru-RU" sz="2400" dirty="0" smtClean="0"/>
              <a:t>В волонтерском отряде собрались самые активные и увлеченные обучающиеся.</a:t>
            </a:r>
          </a:p>
          <a:p>
            <a:r>
              <a:rPr lang="ru-RU" sz="2400" dirty="0" smtClean="0"/>
              <a:t>Каждый год наш отряд принимает в свои ряды новых участников.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</a:t>
            </a:r>
            <a:r>
              <a:rPr lang="ru-RU" sz="2700" dirty="0" smtClean="0"/>
              <a:t>стория деятельности волонтерского отряда «Твой выбор»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Патриотическое воспитание</a:t>
            </a:r>
          </a:p>
          <a:p>
            <a:r>
              <a:rPr lang="ru-RU" dirty="0" smtClean="0"/>
              <a:t>Добро и милосердие</a:t>
            </a:r>
          </a:p>
          <a:p>
            <a:r>
              <a:rPr lang="ru-RU" dirty="0" smtClean="0"/>
              <a:t>Экология</a:t>
            </a:r>
          </a:p>
          <a:p>
            <a:r>
              <a:rPr lang="ru-RU" dirty="0" smtClean="0"/>
              <a:t>Здоровый образ жизни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Направления деятельности волонтерского отряда «Твой выбор»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Патриотическое воспитание:</a:t>
            </a:r>
            <a:br>
              <a:rPr lang="ru-RU" sz="2400" dirty="0" smtClean="0"/>
            </a:br>
            <a:r>
              <a:rPr lang="ru-RU" sz="2400" dirty="0" smtClean="0"/>
              <a:t>шефство над ветеранами ВОВ, </a:t>
            </a:r>
            <a:r>
              <a:rPr lang="ru-RU" sz="2400" dirty="0" err="1" smtClean="0"/>
              <a:t>труженниками</a:t>
            </a:r>
            <a:r>
              <a:rPr lang="ru-RU" sz="2400" dirty="0" smtClean="0"/>
              <a:t> тыла, престарелыми и одинокими людьми.</a:t>
            </a:r>
            <a:endParaRPr lang="ru-RU" sz="2400" dirty="0"/>
          </a:p>
        </p:txBody>
      </p:sp>
      <p:pic>
        <p:nvPicPr>
          <p:cNvPr id="3" name="Picture 2" descr="C:\Users\эдильберг\Downloads\T8moxlNVof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2939765" cy="3347153"/>
          </a:xfrm>
          <a:prstGeom prst="rect">
            <a:avLst/>
          </a:prstGeom>
          <a:noFill/>
        </p:spPr>
      </p:pic>
      <p:pic>
        <p:nvPicPr>
          <p:cNvPr id="4" name="Picture 3" descr="C:\Users\эдильберг\Downloads\b8Xyoah_WB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3312368" cy="3312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530120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Волонтеры помогают пожилым в уборке огородов, доставке еды, мелком ремонте.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«Добро и милосердие»: проведение благотворительных акций для детей, участие в традиционных акциях «Неделя добра», «Своих не бросаем» и др.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Users\эдильберг\Downloads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33056"/>
            <a:ext cx="2952461" cy="2215369"/>
          </a:xfrm>
          <a:prstGeom prst="rect">
            <a:avLst/>
          </a:prstGeom>
          <a:noFill/>
        </p:spPr>
      </p:pic>
      <p:pic>
        <p:nvPicPr>
          <p:cNvPr id="2051" name="Picture 3" descr="C:\Users\эдильберг\Downloads\photo_5368649811252862764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412776"/>
            <a:ext cx="3072341" cy="2304256"/>
          </a:xfrm>
          <a:prstGeom prst="rect">
            <a:avLst/>
          </a:prstGeom>
          <a:noFill/>
        </p:spPr>
      </p:pic>
      <p:pic>
        <p:nvPicPr>
          <p:cNvPr id="3" name="Picture 2" descr="C:\Users\эдильберг\Downloads\r3bWi9Sfg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84784"/>
            <a:ext cx="2067694" cy="27569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3968" y="1844824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Сбор и помощь в отправке гуманитарной помощи солдатам СВО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458112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Недели Добра волонтеры организовывают мероприятия для малышей детского сада, кормят бездомных животных.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«Экология»:</a:t>
            </a:r>
            <a:br>
              <a:rPr lang="ru-RU" sz="2400" dirty="0" smtClean="0"/>
            </a:br>
            <a:r>
              <a:rPr lang="ru-RU" sz="2400" dirty="0" smtClean="0"/>
              <a:t>участие в экологических акциях «Чистый двор», «Обелиск», «Сад выпускников»</a:t>
            </a:r>
            <a:endParaRPr lang="ru-RU" sz="2400" dirty="0"/>
          </a:p>
        </p:txBody>
      </p:sp>
      <p:pic>
        <p:nvPicPr>
          <p:cNvPr id="3074" name="Picture 2" descr="C:\Users\эдильберг\Download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628801"/>
            <a:ext cx="3960440" cy="2976510"/>
          </a:xfrm>
          <a:prstGeom prst="rect">
            <a:avLst/>
          </a:prstGeom>
          <a:noFill/>
        </p:spPr>
      </p:pic>
      <p:pic>
        <p:nvPicPr>
          <p:cNvPr id="3075" name="Picture 3" descr="C:\Users\эдильберг\Downloads\photo_5368599164998506598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040" y="1484784"/>
            <a:ext cx="3132348" cy="4176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486916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Волонтеры участвуют в озеленении территории, ухаживают за Обелиском воинам ВОВ в деревне Мордовка.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«Здоровый образ жизни»:</a:t>
            </a:r>
            <a:br>
              <a:rPr lang="ru-RU" sz="2400" dirty="0" smtClean="0"/>
            </a:br>
            <a:r>
              <a:rPr lang="ru-RU" sz="2400" dirty="0" smtClean="0"/>
              <a:t>проведение дней здоровья, спортивных соревнований</a:t>
            </a:r>
            <a:endParaRPr lang="ru-RU" sz="2400" dirty="0"/>
          </a:p>
        </p:txBody>
      </p:sp>
      <p:pic>
        <p:nvPicPr>
          <p:cNvPr id="4098" name="Picture 2" descr="C:\Users\эдильберг\Downloads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340768"/>
            <a:ext cx="3358821" cy="2520280"/>
          </a:xfrm>
          <a:prstGeom prst="rect">
            <a:avLst/>
          </a:prstGeom>
          <a:noFill/>
        </p:spPr>
      </p:pic>
      <p:pic>
        <p:nvPicPr>
          <p:cNvPr id="4099" name="Picture 3" descr="C:\Users\эдильберг\Downloads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3270522" cy="2454026"/>
          </a:xfrm>
          <a:prstGeom prst="rect">
            <a:avLst/>
          </a:prstGeom>
          <a:noFill/>
        </p:spPr>
      </p:pic>
      <p:pic>
        <p:nvPicPr>
          <p:cNvPr id="4100" name="Picture 4" descr="C:\Users\эдильберг\Downloads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3240360" cy="24313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16216" y="4437112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Отряд «Твой выбор» помогают в организации активно участвуют в мероприятиях, направленных на ЗОЖ.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</TotalTime>
  <Words>151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Наш девиз:   Возьми своё сердце, зажги его смело, Отдай его людям, чтоб вечно горело!</vt:lpstr>
      <vt:lpstr> Цели: формирование ценностей в молодежной культуре, направленных на неприятие социально опасных привычек, ориентацию на здоровый образ жизни и оказание социальной помощи.  Задачи: Развитие высоких нравственных качеств путём пропаганды идей добровольного труда на благо общества. Привлечение учащихся к решению социально значимых проектов. Внедрение социальных проектов, социальных программ, мероприятий, акций и участие в них. Взаимодействие и сотрудничество со всеми заинтересованными лицами и организациями в вопросах добровольчества, сохранения, укрепления и формирования здоровья школьников. Подготовка лидеров для работы в среде сверстников. Формирование социальных навыков. Получение необходимого опыта и навыков для реализации собственных идей и проектов в сфере пропаганды здорового образа жизни. </vt:lpstr>
      <vt:lpstr>История деятельности волонтерского отряда «Твой выбор»</vt:lpstr>
      <vt:lpstr>Направления деятельности волонтерского отряда «Твой выбор»</vt:lpstr>
      <vt:lpstr>Патриотическое воспитание: шефство над ветеранами ВОВ, труженниками тыла, престарелыми и одинокими людьми.</vt:lpstr>
      <vt:lpstr> «Добро и милосердие»: проведение благотворительных акций для детей, участие в традиционных акциях «Неделя добра», «Своих не бросаем» и др. </vt:lpstr>
      <vt:lpstr>«Экология»: участие в экологических акциях «Чистый двор», «Обелиск», «Сад выпускников»</vt:lpstr>
      <vt:lpstr>«Здоровый образ жизни»: проведение дней здоровья, спортивных соревнований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эдильберг</dc:creator>
  <cp:lastModifiedBy>эдильберг</cp:lastModifiedBy>
  <cp:revision>11</cp:revision>
  <dcterms:created xsi:type="dcterms:W3CDTF">2024-09-18T11:47:59Z</dcterms:created>
  <dcterms:modified xsi:type="dcterms:W3CDTF">2024-10-22T07:42:24Z</dcterms:modified>
</cp:coreProperties>
</file>