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5"/>
  </p:notesMasterIdLst>
  <p:handoutMasterIdLst>
    <p:handoutMasterId r:id="rId16"/>
  </p:handoutMasterIdLst>
  <p:sldIdLst>
    <p:sldId id="474" r:id="rId2"/>
    <p:sldId id="268" r:id="rId3"/>
    <p:sldId id="269" r:id="rId4"/>
    <p:sldId id="479" r:id="rId5"/>
    <p:sldId id="475" r:id="rId6"/>
    <p:sldId id="480" r:id="rId7"/>
    <p:sldId id="476" r:id="rId8"/>
    <p:sldId id="486" r:id="rId9"/>
    <p:sldId id="487" r:id="rId10"/>
    <p:sldId id="488" r:id="rId11"/>
    <p:sldId id="477" r:id="rId12"/>
    <p:sldId id="490" r:id="rId13"/>
    <p:sldId id="47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uSina" initials="A" lastIdx="0" clrIdx="0">
    <p:extLst>
      <p:ext uri="{19B8F6BF-5375-455C-9EA6-DF929625EA0E}">
        <p15:presenceInfo xmlns:p15="http://schemas.microsoft.com/office/powerpoint/2012/main" userId="AbuS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7609"/>
    <a:srgbClr val="F39C12"/>
    <a:srgbClr val="B18288"/>
    <a:srgbClr val="F8C471"/>
    <a:srgbClr val="071A33"/>
    <a:srgbClr val="051325"/>
    <a:srgbClr val="0B2D59"/>
    <a:srgbClr val="0E3466"/>
    <a:srgbClr val="0B2951"/>
    <a:srgbClr val="1449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9" autoAdjust="0"/>
    <p:restoredTop sz="96433" autoAdjust="0"/>
  </p:normalViewPr>
  <p:slideViewPr>
    <p:cSldViewPr snapToGrid="0">
      <p:cViewPr varScale="1">
        <p:scale>
          <a:sx n="76" d="100"/>
          <a:sy n="76" d="100"/>
        </p:scale>
        <p:origin x="193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24EA-8346-4C8B-943C-AD383301A03D}" type="datetimeFigureOut">
              <a:rPr lang="id-ID" smtClean="0"/>
              <a:t>28/04/2020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E71F5-2935-4BFA-B369-9FA3FAF5566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5029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D06E5-932C-4F36-8614-8789767FBCD2}" type="datetimeFigureOut">
              <a:rPr lang="id-ID" smtClean="0"/>
              <a:t>28/04/2020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38DD1-33AA-4996-977A-42B26A155BB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931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FBC63-C649-42C3-9C85-0F873F8F0B35}" type="datetimeFigureOut">
              <a:rPr lang="id-ID" smtClean="0"/>
              <a:t>28/04/2020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6DFD3-2AF0-4B06-81C8-CF1C6F54D2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5735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1" name="Freeform 10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" name="Freeform 11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4" name="Freeform 13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5" name="Freeform 14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16" name="Straight Connector 15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472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8" name="Rectangle 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9" name="TextBox 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17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399088"/>
          </a:xfrm>
        </p:spPr>
        <p:txBody>
          <a:bodyPr>
            <a:normAutofit/>
          </a:bodyPr>
          <a:lstStyle>
            <a:lvl1pPr>
              <a:defRPr sz="27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7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7" name="Rectangle 16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5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16" name="Freeform 1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7" name="Freeform 1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19" name="Freeform 1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0" name="Freeform 1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21" name="Straight Connector 20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0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8" name="Freeform 2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9" name="Group 28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30" name="Freeform 2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1" name="Freeform 3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32" name="Straight Connector 31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9" name="Rectangle 18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7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4" name="Freeform 2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5" name="Freeform 2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6" name="Group 25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7" name="Freeform 2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8" name="Freeform 2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29" name="Straight Connector 28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5" name="Rectangle 14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01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endParaRPr lang="id-ID" dirty="0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260564" y="6409324"/>
            <a:ext cx="168062" cy="221156"/>
            <a:chOff x="4328868" y="5502988"/>
            <a:chExt cx="500307" cy="493774"/>
          </a:xfrm>
        </p:grpSpPr>
        <p:sp>
          <p:nvSpPr>
            <p:cNvPr id="25" name="Freeform 2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0555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6" name="Freeform 2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7" name="Group 26"/>
          <p:cNvGrpSpPr/>
          <p:nvPr userDrawn="1"/>
        </p:nvGrpSpPr>
        <p:grpSpPr>
          <a:xfrm flipH="1">
            <a:off x="700282" y="6409324"/>
            <a:ext cx="168062" cy="221156"/>
            <a:chOff x="4328868" y="5502988"/>
            <a:chExt cx="500307" cy="493774"/>
          </a:xfrm>
        </p:grpSpPr>
        <p:sp>
          <p:nvSpPr>
            <p:cNvPr id="28" name="Freeform 2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0556" y="5649754"/>
              <a:ext cx="116933" cy="200242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Freeform 2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30" name="Straight Connector 29"/>
          <p:cNvCxnSpPr/>
          <p:nvPr userDrawn="1"/>
        </p:nvCxnSpPr>
        <p:spPr>
          <a:xfrm>
            <a:off x="414532" y="6522684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8646737" y="273543"/>
            <a:ext cx="346436" cy="345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8" name="Rectangle 17"/>
          <p:cNvSpPr/>
          <p:nvPr userDrawn="1"/>
        </p:nvSpPr>
        <p:spPr>
          <a:xfrm>
            <a:off x="8646737" y="573424"/>
            <a:ext cx="346436" cy="4571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8647472" y="305131"/>
            <a:ext cx="3449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050" b="1" smtClean="0">
                <a:solidFill>
                  <a:schemeClr val="bg1"/>
                </a:solidFill>
              </a:rPr>
              <a:pPr algn="ctr"/>
              <a:t>‹#›</a:t>
            </a:fld>
            <a:endParaRPr lang="id-ID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05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FBC63-C649-42C3-9C85-0F873F8F0B35}" type="datetimeFigureOut">
              <a:rPr lang="id-ID" smtClean="0"/>
              <a:t>28/04/2020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6DFD3-2AF0-4B06-81C8-CF1C6F54D29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3610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711" r:id="rId2"/>
    <p:sldLayoutId id="2147483716" r:id="rId3"/>
    <p:sldLayoutId id="2147483742" r:id="rId4"/>
    <p:sldLayoutId id="2147483653" r:id="rId5"/>
    <p:sldLayoutId id="2147483657" r:id="rId6"/>
    <p:sldLayoutId id="2147483658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>
            <a:extLst>
              <a:ext uri="{FF2B5EF4-FFF2-40B4-BE49-F238E27FC236}">
                <a16:creationId xmlns:a16="http://schemas.microsoft.com/office/drawing/2014/main" id="{312CB825-EAFB-4901-8C7E-D5477E0D31C8}"/>
              </a:ext>
            </a:extLst>
          </p:cNvPr>
          <p:cNvGrpSpPr/>
          <p:nvPr/>
        </p:nvGrpSpPr>
        <p:grpSpPr>
          <a:xfrm>
            <a:off x="4923762" y="6064161"/>
            <a:ext cx="3105415" cy="338868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3662480" y="3185231"/>
            <a:ext cx="54591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dirty="0">
                <a:solidFill>
                  <a:schemeClr val="accent2"/>
                </a:solidFill>
                <a:latin typeface="Helvetica" pitchFamily="2" charset="0"/>
              </a:rPr>
              <a:t>Чистая речь – Чистая нация</a:t>
            </a:r>
            <a:endParaRPr lang="en-US" sz="2700" dirty="0">
              <a:solidFill>
                <a:schemeClr val="accent2"/>
              </a:solidFill>
              <a:latin typeface="Helvetica" pitchFamily="2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3746877" y="4157576"/>
            <a:ext cx="545918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rgbClr val="5D7373"/>
                </a:solidFill>
                <a:latin typeface="Tw Cen MT" panose="020B0602020104020603" pitchFamily="34" charset="0"/>
              </a:rPr>
              <a:t>Автор – Толстых Никанор,</a:t>
            </a:r>
            <a:br>
              <a:rPr lang="ru-RU" sz="2100" dirty="0">
                <a:solidFill>
                  <a:srgbClr val="5D7373"/>
                </a:solidFill>
                <a:latin typeface="Tw Cen MT" panose="020B0602020104020603" pitchFamily="34" charset="0"/>
              </a:rPr>
            </a:br>
            <a:r>
              <a:rPr lang="ru-RU" sz="2100" dirty="0">
                <a:solidFill>
                  <a:srgbClr val="5D7373"/>
                </a:solidFill>
                <a:latin typeface="Tw Cen MT" panose="020B0602020104020603" pitchFamily="34" charset="0"/>
              </a:rPr>
              <a:t>учащийся 9Б класса</a:t>
            </a:r>
          </a:p>
          <a:p>
            <a:pPr algn="ctr"/>
            <a:r>
              <a:rPr lang="ru-RU" sz="2100" dirty="0">
                <a:solidFill>
                  <a:srgbClr val="5D7373"/>
                </a:solidFill>
                <a:latin typeface="Tw Cen MT" panose="020B0602020104020603" pitchFamily="34" charset="0"/>
              </a:rPr>
              <a:t>МОУ «СОШ 35 с УИОП» </a:t>
            </a:r>
            <a:r>
              <a:rPr lang="ru-RU" sz="2100" dirty="0" err="1">
                <a:solidFill>
                  <a:srgbClr val="5D7373"/>
                </a:solidFill>
                <a:latin typeface="Tw Cen MT" panose="020B0602020104020603" pitchFamily="34" charset="0"/>
              </a:rPr>
              <a:t>г.Воркуты</a:t>
            </a:r>
            <a:endParaRPr lang="en-US" sz="21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7785338" y="0"/>
            <a:ext cx="11250750" cy="6858000"/>
            <a:chOff x="-290920" y="0"/>
            <a:chExt cx="12494816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777215" y="3266549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7337301" y="-4"/>
            <a:ext cx="10318542" cy="6858000"/>
            <a:chOff x="213096" y="0"/>
            <a:chExt cx="11459527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245944" y="3269379"/>
              <a:ext cx="236091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6444653" y="-4741"/>
            <a:ext cx="8969300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040626" y="3307687"/>
              <a:ext cx="2360917" cy="410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ru-RU" b="1" dirty="0">
                  <a:solidFill>
                    <a:prstClr val="white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prstClr val="white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6546087" y="4733"/>
            <a:ext cx="8629673" cy="6858000"/>
            <a:chOff x="491575" y="0"/>
            <a:chExt cx="9583909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648804" y="3266551"/>
              <a:ext cx="236091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6200696" y="4725"/>
            <a:ext cx="7840862" cy="6858000"/>
            <a:chOff x="718505" y="-1"/>
            <a:chExt cx="8707876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7999700" y="3266551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7808801" y="4729"/>
            <a:ext cx="8953495" cy="6858000"/>
            <a:chOff x="-9337032" y="-1"/>
            <a:chExt cx="9943538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820175" y="3271674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2FD32FD-8ACC-5948-8AA7-6443C4B2C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495" y="1300407"/>
            <a:ext cx="3761157" cy="140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3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546664" y="1892674"/>
            <a:ext cx="50938" cy="783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2" name="Group 1"/>
          <p:cNvGrpSpPr/>
          <p:nvPr/>
        </p:nvGrpSpPr>
        <p:grpSpPr>
          <a:xfrm>
            <a:off x="4507866" y="2922362"/>
            <a:ext cx="128532" cy="898930"/>
            <a:chOff x="6010488" y="2753482"/>
            <a:chExt cx="171376" cy="1198573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6062218" y="2753482"/>
              <a:ext cx="67917" cy="10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6010488" y="3780328"/>
              <a:ext cx="171376" cy="1717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46664" y="-16824"/>
            <a:ext cx="50938" cy="165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1" name="Group 10"/>
          <p:cNvGrpSpPr/>
          <p:nvPr/>
        </p:nvGrpSpPr>
        <p:grpSpPr>
          <a:xfrm>
            <a:off x="4439246" y="1628945"/>
            <a:ext cx="265509" cy="264717"/>
            <a:chOff x="5918994" y="3280833"/>
            <a:chExt cx="354012" cy="352956"/>
          </a:xfrm>
          <a:solidFill>
            <a:schemeClr val="accent5"/>
          </a:solidFill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4439246" y="2664368"/>
            <a:ext cx="265509" cy="264717"/>
            <a:chOff x="5918994" y="3280833"/>
            <a:chExt cx="354012" cy="352956"/>
          </a:xfrm>
          <a:solidFill>
            <a:schemeClr val="accent6"/>
          </a:solidFill>
        </p:grpSpPr>
        <p:sp>
          <p:nvSpPr>
            <p:cNvPr id="120" name="Oval 1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1" name="Freeform 1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27" name="Straight Connector 26"/>
          <p:cNvCxnSpPr/>
          <p:nvPr/>
        </p:nvCxnSpPr>
        <p:spPr>
          <a:xfrm>
            <a:off x="4802250" y="1758477"/>
            <a:ext cx="127873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4887" y="2773392"/>
            <a:ext cx="127873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93001" y="1978798"/>
            <a:ext cx="1580044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Итоговая диагностика участников проекта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64340" y="2986924"/>
            <a:ext cx="130997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Конкурс чтецов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73133" y="3236911"/>
            <a:ext cx="2076782" cy="66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Конкурса Чтецов на тему "Любовь" в честь Международного дня семьи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Freeform 32"/>
          <p:cNvSpPr>
            <a:spLocks noEditPoints="1"/>
          </p:cNvSpPr>
          <p:nvPr/>
        </p:nvSpPr>
        <p:spPr bwMode="auto">
          <a:xfrm>
            <a:off x="6327764" y="1556018"/>
            <a:ext cx="345281" cy="336656"/>
          </a:xfrm>
          <a:custGeom>
            <a:avLst/>
            <a:gdLst>
              <a:gd name="T0" fmla="*/ 1149 w 1149"/>
              <a:gd name="T1" fmla="*/ 80 h 1121"/>
              <a:gd name="T2" fmla="*/ 1065 w 1149"/>
              <a:gd name="T3" fmla="*/ 0 h 1121"/>
              <a:gd name="T4" fmla="*/ 880 w 1149"/>
              <a:gd name="T5" fmla="*/ 213 h 1121"/>
              <a:gd name="T6" fmla="*/ 524 w 1149"/>
              <a:gd name="T7" fmla="*/ 73 h 1121"/>
              <a:gd name="T8" fmla="*/ 0 w 1149"/>
              <a:gd name="T9" fmla="*/ 597 h 1121"/>
              <a:gd name="T10" fmla="*/ 524 w 1149"/>
              <a:gd name="T11" fmla="*/ 1121 h 1121"/>
              <a:gd name="T12" fmla="*/ 1048 w 1149"/>
              <a:gd name="T13" fmla="*/ 597 h 1121"/>
              <a:gd name="T14" fmla="*/ 966 w 1149"/>
              <a:gd name="T15" fmla="*/ 316 h 1121"/>
              <a:gd name="T16" fmla="*/ 1149 w 1149"/>
              <a:gd name="T17" fmla="*/ 80 h 1121"/>
              <a:gd name="T18" fmla="*/ 973 w 1149"/>
              <a:gd name="T19" fmla="*/ 597 h 1121"/>
              <a:gd name="T20" fmla="*/ 524 w 1149"/>
              <a:gd name="T21" fmla="*/ 1046 h 1121"/>
              <a:gd name="T22" fmla="*/ 74 w 1149"/>
              <a:gd name="T23" fmla="*/ 597 h 1121"/>
              <a:gd name="T24" fmla="*/ 524 w 1149"/>
              <a:gd name="T25" fmla="*/ 147 h 1121"/>
              <a:gd name="T26" fmla="*/ 831 w 1149"/>
              <a:gd name="T27" fmla="*/ 269 h 1121"/>
              <a:gd name="T28" fmla="*/ 507 w 1149"/>
              <a:gd name="T29" fmla="*/ 642 h 1121"/>
              <a:gd name="T30" fmla="*/ 266 w 1149"/>
              <a:gd name="T31" fmla="*/ 401 h 1121"/>
              <a:gd name="T32" fmla="*/ 186 w 1149"/>
              <a:gd name="T33" fmla="*/ 562 h 1121"/>
              <a:gd name="T34" fmla="*/ 435 w 1149"/>
              <a:gd name="T35" fmla="*/ 841 h 1121"/>
              <a:gd name="T36" fmla="*/ 494 w 1149"/>
              <a:gd name="T37" fmla="*/ 914 h 1121"/>
              <a:gd name="T38" fmla="*/ 554 w 1149"/>
              <a:gd name="T39" fmla="*/ 844 h 1121"/>
              <a:gd name="T40" fmla="*/ 916 w 1149"/>
              <a:gd name="T41" fmla="*/ 379 h 1121"/>
              <a:gd name="T42" fmla="*/ 973 w 1149"/>
              <a:gd name="T43" fmla="*/ 597 h 1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49" h="1121">
                <a:moveTo>
                  <a:pt x="1149" y="80"/>
                </a:moveTo>
                <a:cubicBezTo>
                  <a:pt x="1065" y="0"/>
                  <a:pt x="1065" y="0"/>
                  <a:pt x="1065" y="0"/>
                </a:cubicBezTo>
                <a:cubicBezTo>
                  <a:pt x="880" y="213"/>
                  <a:pt x="880" y="213"/>
                  <a:pt x="880" y="213"/>
                </a:cubicBezTo>
                <a:cubicBezTo>
                  <a:pt x="786" y="126"/>
                  <a:pt x="661" y="73"/>
                  <a:pt x="524" y="73"/>
                </a:cubicBezTo>
                <a:cubicBezTo>
                  <a:pt x="235" y="73"/>
                  <a:pt x="0" y="308"/>
                  <a:pt x="0" y="597"/>
                </a:cubicBezTo>
                <a:cubicBezTo>
                  <a:pt x="0" y="886"/>
                  <a:pt x="235" y="1121"/>
                  <a:pt x="524" y="1121"/>
                </a:cubicBezTo>
                <a:cubicBezTo>
                  <a:pt x="813" y="1121"/>
                  <a:pt x="1048" y="886"/>
                  <a:pt x="1048" y="597"/>
                </a:cubicBezTo>
                <a:cubicBezTo>
                  <a:pt x="1048" y="493"/>
                  <a:pt x="1018" y="397"/>
                  <a:pt x="966" y="316"/>
                </a:cubicBezTo>
                <a:lnTo>
                  <a:pt x="1149" y="80"/>
                </a:lnTo>
                <a:close/>
                <a:moveTo>
                  <a:pt x="973" y="597"/>
                </a:moveTo>
                <a:cubicBezTo>
                  <a:pt x="973" y="845"/>
                  <a:pt x="772" y="1046"/>
                  <a:pt x="524" y="1046"/>
                </a:cubicBezTo>
                <a:cubicBezTo>
                  <a:pt x="276" y="1046"/>
                  <a:pt x="74" y="845"/>
                  <a:pt x="74" y="597"/>
                </a:cubicBezTo>
                <a:cubicBezTo>
                  <a:pt x="74" y="349"/>
                  <a:pt x="276" y="147"/>
                  <a:pt x="524" y="147"/>
                </a:cubicBezTo>
                <a:cubicBezTo>
                  <a:pt x="643" y="147"/>
                  <a:pt x="750" y="194"/>
                  <a:pt x="831" y="269"/>
                </a:cubicBezTo>
                <a:cubicBezTo>
                  <a:pt x="507" y="642"/>
                  <a:pt x="507" y="642"/>
                  <a:pt x="507" y="642"/>
                </a:cubicBezTo>
                <a:cubicBezTo>
                  <a:pt x="266" y="401"/>
                  <a:pt x="266" y="401"/>
                  <a:pt x="266" y="401"/>
                </a:cubicBezTo>
                <a:cubicBezTo>
                  <a:pt x="186" y="562"/>
                  <a:pt x="186" y="562"/>
                  <a:pt x="186" y="562"/>
                </a:cubicBezTo>
                <a:cubicBezTo>
                  <a:pt x="435" y="841"/>
                  <a:pt x="435" y="841"/>
                  <a:pt x="435" y="841"/>
                </a:cubicBezTo>
                <a:cubicBezTo>
                  <a:pt x="494" y="914"/>
                  <a:pt x="494" y="914"/>
                  <a:pt x="494" y="914"/>
                </a:cubicBezTo>
                <a:cubicBezTo>
                  <a:pt x="554" y="844"/>
                  <a:pt x="554" y="844"/>
                  <a:pt x="554" y="844"/>
                </a:cubicBezTo>
                <a:cubicBezTo>
                  <a:pt x="916" y="379"/>
                  <a:pt x="916" y="379"/>
                  <a:pt x="916" y="379"/>
                </a:cubicBezTo>
                <a:cubicBezTo>
                  <a:pt x="952" y="443"/>
                  <a:pt x="973" y="518"/>
                  <a:pt x="973" y="59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3" name="Freeform 13"/>
          <p:cNvSpPr>
            <a:spLocks/>
          </p:cNvSpPr>
          <p:nvPr/>
        </p:nvSpPr>
        <p:spPr bwMode="auto">
          <a:xfrm>
            <a:off x="7623376" y="5746133"/>
            <a:ext cx="1520624" cy="1111867"/>
          </a:xfrm>
          <a:custGeom>
            <a:avLst/>
            <a:gdLst>
              <a:gd name="T0" fmla="*/ 1230 w 1276"/>
              <a:gd name="T1" fmla="*/ 748 h 933"/>
              <a:gd name="T2" fmla="*/ 1221 w 1276"/>
              <a:gd name="T3" fmla="*/ 748 h 933"/>
              <a:gd name="T4" fmla="*/ 1206 w 1276"/>
              <a:gd name="T5" fmla="*/ 748 h 933"/>
              <a:gd name="T6" fmla="*/ 1211 w 1276"/>
              <a:gd name="T7" fmla="*/ 216 h 933"/>
              <a:gd name="T8" fmla="*/ 1218 w 1276"/>
              <a:gd name="T9" fmla="*/ 216 h 933"/>
              <a:gd name="T10" fmla="*/ 1221 w 1276"/>
              <a:gd name="T11" fmla="*/ 214 h 933"/>
              <a:gd name="T12" fmla="*/ 1218 w 1276"/>
              <a:gd name="T13" fmla="*/ 185 h 933"/>
              <a:gd name="T14" fmla="*/ 1206 w 1276"/>
              <a:gd name="T15" fmla="*/ 182 h 933"/>
              <a:gd name="T16" fmla="*/ 1192 w 1276"/>
              <a:gd name="T17" fmla="*/ 180 h 933"/>
              <a:gd name="T18" fmla="*/ 1182 w 1276"/>
              <a:gd name="T19" fmla="*/ 0 h 933"/>
              <a:gd name="T20" fmla="*/ 1172 w 1276"/>
              <a:gd name="T21" fmla="*/ 180 h 933"/>
              <a:gd name="T22" fmla="*/ 1158 w 1276"/>
              <a:gd name="T23" fmla="*/ 180 h 933"/>
              <a:gd name="T24" fmla="*/ 1143 w 1276"/>
              <a:gd name="T25" fmla="*/ 182 h 933"/>
              <a:gd name="T26" fmla="*/ 1141 w 1276"/>
              <a:gd name="T27" fmla="*/ 212 h 933"/>
              <a:gd name="T28" fmla="*/ 1143 w 1276"/>
              <a:gd name="T29" fmla="*/ 214 h 933"/>
              <a:gd name="T30" fmla="*/ 1151 w 1276"/>
              <a:gd name="T31" fmla="*/ 214 h 933"/>
              <a:gd name="T32" fmla="*/ 1071 w 1276"/>
              <a:gd name="T33" fmla="*/ 659 h 933"/>
              <a:gd name="T34" fmla="*/ 659 w 1276"/>
              <a:gd name="T35" fmla="*/ 496 h 933"/>
              <a:gd name="T36" fmla="*/ 666 w 1276"/>
              <a:gd name="T37" fmla="*/ 491 h 933"/>
              <a:gd name="T38" fmla="*/ 611 w 1276"/>
              <a:gd name="T39" fmla="*/ 430 h 933"/>
              <a:gd name="T40" fmla="*/ 620 w 1276"/>
              <a:gd name="T41" fmla="*/ 425 h 933"/>
              <a:gd name="T42" fmla="*/ 606 w 1276"/>
              <a:gd name="T43" fmla="*/ 420 h 933"/>
              <a:gd name="T44" fmla="*/ 608 w 1276"/>
              <a:gd name="T45" fmla="*/ 406 h 933"/>
              <a:gd name="T46" fmla="*/ 606 w 1276"/>
              <a:gd name="T47" fmla="*/ 389 h 933"/>
              <a:gd name="T48" fmla="*/ 594 w 1276"/>
              <a:gd name="T49" fmla="*/ 379 h 933"/>
              <a:gd name="T50" fmla="*/ 586 w 1276"/>
              <a:gd name="T51" fmla="*/ 377 h 933"/>
              <a:gd name="T52" fmla="*/ 569 w 1276"/>
              <a:gd name="T53" fmla="*/ 377 h 933"/>
              <a:gd name="T54" fmla="*/ 562 w 1276"/>
              <a:gd name="T55" fmla="*/ 379 h 933"/>
              <a:gd name="T56" fmla="*/ 552 w 1276"/>
              <a:gd name="T57" fmla="*/ 391 h 933"/>
              <a:gd name="T58" fmla="*/ 548 w 1276"/>
              <a:gd name="T59" fmla="*/ 399 h 933"/>
              <a:gd name="T60" fmla="*/ 548 w 1276"/>
              <a:gd name="T61" fmla="*/ 413 h 933"/>
              <a:gd name="T62" fmla="*/ 552 w 1276"/>
              <a:gd name="T63" fmla="*/ 423 h 933"/>
              <a:gd name="T64" fmla="*/ 538 w 1276"/>
              <a:gd name="T65" fmla="*/ 425 h 933"/>
              <a:gd name="T66" fmla="*/ 548 w 1276"/>
              <a:gd name="T67" fmla="*/ 430 h 933"/>
              <a:gd name="T68" fmla="*/ 519 w 1276"/>
              <a:gd name="T69" fmla="*/ 491 h 933"/>
              <a:gd name="T70" fmla="*/ 412 w 1276"/>
              <a:gd name="T71" fmla="*/ 491 h 933"/>
              <a:gd name="T72" fmla="*/ 402 w 1276"/>
              <a:gd name="T73" fmla="*/ 491 h 933"/>
              <a:gd name="T74" fmla="*/ 359 w 1276"/>
              <a:gd name="T75" fmla="*/ 464 h 933"/>
              <a:gd name="T76" fmla="*/ 366 w 1276"/>
              <a:gd name="T77" fmla="*/ 459 h 933"/>
              <a:gd name="T78" fmla="*/ 204 w 1276"/>
              <a:gd name="T79" fmla="*/ 447 h 933"/>
              <a:gd name="T80" fmla="*/ 194 w 1276"/>
              <a:gd name="T81" fmla="*/ 416 h 933"/>
              <a:gd name="T82" fmla="*/ 177 w 1276"/>
              <a:gd name="T83" fmla="*/ 391 h 933"/>
              <a:gd name="T84" fmla="*/ 155 w 1276"/>
              <a:gd name="T85" fmla="*/ 369 h 933"/>
              <a:gd name="T86" fmla="*/ 141 w 1276"/>
              <a:gd name="T87" fmla="*/ 360 h 933"/>
              <a:gd name="T88" fmla="*/ 114 w 1276"/>
              <a:gd name="T89" fmla="*/ 350 h 933"/>
              <a:gd name="T90" fmla="*/ 112 w 1276"/>
              <a:gd name="T91" fmla="*/ 348 h 933"/>
              <a:gd name="T92" fmla="*/ 97 w 1276"/>
              <a:gd name="T93" fmla="*/ 345 h 933"/>
              <a:gd name="T94" fmla="*/ 92 w 1276"/>
              <a:gd name="T95" fmla="*/ 345 h 933"/>
              <a:gd name="T96" fmla="*/ 88 w 1276"/>
              <a:gd name="T97" fmla="*/ 345 h 933"/>
              <a:gd name="T98" fmla="*/ 78 w 1276"/>
              <a:gd name="T99" fmla="*/ 263 h 933"/>
              <a:gd name="T100" fmla="*/ 73 w 1276"/>
              <a:gd name="T101" fmla="*/ 345 h 933"/>
              <a:gd name="T102" fmla="*/ 68 w 1276"/>
              <a:gd name="T103" fmla="*/ 345 h 933"/>
              <a:gd name="T104" fmla="*/ 51 w 1276"/>
              <a:gd name="T105" fmla="*/ 348 h 933"/>
              <a:gd name="T106" fmla="*/ 51 w 1276"/>
              <a:gd name="T107" fmla="*/ 348 h 933"/>
              <a:gd name="T108" fmla="*/ 37 w 1276"/>
              <a:gd name="T109" fmla="*/ 355 h 933"/>
              <a:gd name="T110" fmla="*/ 22 w 1276"/>
              <a:gd name="T111" fmla="*/ 360 h 933"/>
              <a:gd name="T112" fmla="*/ 0 w 1276"/>
              <a:gd name="T113" fmla="*/ 374 h 933"/>
              <a:gd name="T114" fmla="*/ 1276 w 1276"/>
              <a:gd name="T115" fmla="*/ 933 h 933"/>
              <a:gd name="T116" fmla="*/ 1233 w 1276"/>
              <a:gd name="T117" fmla="*/ 739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76" h="933">
                <a:moveTo>
                  <a:pt x="1233" y="746"/>
                </a:moveTo>
                <a:lnTo>
                  <a:pt x="1230" y="748"/>
                </a:lnTo>
                <a:lnTo>
                  <a:pt x="1228" y="748"/>
                </a:lnTo>
                <a:lnTo>
                  <a:pt x="1221" y="748"/>
                </a:lnTo>
                <a:lnTo>
                  <a:pt x="1216" y="748"/>
                </a:lnTo>
                <a:lnTo>
                  <a:pt x="1206" y="748"/>
                </a:lnTo>
                <a:lnTo>
                  <a:pt x="1206" y="741"/>
                </a:lnTo>
                <a:lnTo>
                  <a:pt x="1211" y="216"/>
                </a:lnTo>
                <a:lnTo>
                  <a:pt x="1213" y="216"/>
                </a:lnTo>
                <a:lnTo>
                  <a:pt x="1218" y="216"/>
                </a:lnTo>
                <a:lnTo>
                  <a:pt x="1221" y="214"/>
                </a:lnTo>
                <a:lnTo>
                  <a:pt x="1221" y="214"/>
                </a:lnTo>
                <a:lnTo>
                  <a:pt x="1221" y="185"/>
                </a:lnTo>
                <a:lnTo>
                  <a:pt x="1218" y="185"/>
                </a:lnTo>
                <a:lnTo>
                  <a:pt x="1213" y="182"/>
                </a:lnTo>
                <a:lnTo>
                  <a:pt x="1206" y="182"/>
                </a:lnTo>
                <a:lnTo>
                  <a:pt x="1197" y="180"/>
                </a:lnTo>
                <a:lnTo>
                  <a:pt x="1192" y="180"/>
                </a:lnTo>
                <a:lnTo>
                  <a:pt x="1192" y="93"/>
                </a:lnTo>
                <a:lnTo>
                  <a:pt x="1182" y="0"/>
                </a:lnTo>
                <a:lnTo>
                  <a:pt x="1175" y="90"/>
                </a:lnTo>
                <a:lnTo>
                  <a:pt x="1172" y="180"/>
                </a:lnTo>
                <a:lnTo>
                  <a:pt x="1165" y="180"/>
                </a:lnTo>
                <a:lnTo>
                  <a:pt x="1158" y="180"/>
                </a:lnTo>
                <a:lnTo>
                  <a:pt x="1151" y="180"/>
                </a:lnTo>
                <a:lnTo>
                  <a:pt x="1143" y="182"/>
                </a:lnTo>
                <a:lnTo>
                  <a:pt x="1141" y="182"/>
                </a:lnTo>
                <a:lnTo>
                  <a:pt x="1141" y="212"/>
                </a:lnTo>
                <a:lnTo>
                  <a:pt x="1141" y="212"/>
                </a:lnTo>
                <a:lnTo>
                  <a:pt x="1143" y="214"/>
                </a:lnTo>
                <a:lnTo>
                  <a:pt x="1148" y="214"/>
                </a:lnTo>
                <a:lnTo>
                  <a:pt x="1151" y="214"/>
                </a:lnTo>
                <a:lnTo>
                  <a:pt x="1146" y="714"/>
                </a:lnTo>
                <a:lnTo>
                  <a:pt x="1071" y="659"/>
                </a:lnTo>
                <a:lnTo>
                  <a:pt x="661" y="651"/>
                </a:lnTo>
                <a:lnTo>
                  <a:pt x="659" y="496"/>
                </a:lnTo>
                <a:lnTo>
                  <a:pt x="666" y="496"/>
                </a:lnTo>
                <a:lnTo>
                  <a:pt x="666" y="491"/>
                </a:lnTo>
                <a:lnTo>
                  <a:pt x="611" y="491"/>
                </a:lnTo>
                <a:lnTo>
                  <a:pt x="611" y="430"/>
                </a:lnTo>
                <a:lnTo>
                  <a:pt x="620" y="428"/>
                </a:lnTo>
                <a:lnTo>
                  <a:pt x="620" y="425"/>
                </a:lnTo>
                <a:lnTo>
                  <a:pt x="603" y="423"/>
                </a:lnTo>
                <a:lnTo>
                  <a:pt x="606" y="420"/>
                </a:lnTo>
                <a:lnTo>
                  <a:pt x="608" y="413"/>
                </a:lnTo>
                <a:lnTo>
                  <a:pt x="608" y="406"/>
                </a:lnTo>
                <a:lnTo>
                  <a:pt x="608" y="399"/>
                </a:lnTo>
                <a:lnTo>
                  <a:pt x="606" y="389"/>
                </a:lnTo>
                <a:lnTo>
                  <a:pt x="601" y="384"/>
                </a:lnTo>
                <a:lnTo>
                  <a:pt x="594" y="379"/>
                </a:lnTo>
                <a:lnTo>
                  <a:pt x="586" y="377"/>
                </a:lnTo>
                <a:lnTo>
                  <a:pt x="586" y="377"/>
                </a:lnTo>
                <a:lnTo>
                  <a:pt x="577" y="374"/>
                </a:lnTo>
                <a:lnTo>
                  <a:pt x="569" y="377"/>
                </a:lnTo>
                <a:lnTo>
                  <a:pt x="569" y="377"/>
                </a:lnTo>
                <a:lnTo>
                  <a:pt x="562" y="379"/>
                </a:lnTo>
                <a:lnTo>
                  <a:pt x="557" y="384"/>
                </a:lnTo>
                <a:lnTo>
                  <a:pt x="552" y="391"/>
                </a:lnTo>
                <a:lnTo>
                  <a:pt x="548" y="399"/>
                </a:lnTo>
                <a:lnTo>
                  <a:pt x="548" y="399"/>
                </a:lnTo>
                <a:lnTo>
                  <a:pt x="548" y="406"/>
                </a:lnTo>
                <a:lnTo>
                  <a:pt x="548" y="413"/>
                </a:lnTo>
                <a:lnTo>
                  <a:pt x="552" y="420"/>
                </a:lnTo>
                <a:lnTo>
                  <a:pt x="552" y="423"/>
                </a:lnTo>
                <a:lnTo>
                  <a:pt x="552" y="423"/>
                </a:lnTo>
                <a:lnTo>
                  <a:pt x="538" y="425"/>
                </a:lnTo>
                <a:lnTo>
                  <a:pt x="538" y="430"/>
                </a:lnTo>
                <a:lnTo>
                  <a:pt x="548" y="430"/>
                </a:lnTo>
                <a:lnTo>
                  <a:pt x="550" y="491"/>
                </a:lnTo>
                <a:lnTo>
                  <a:pt x="519" y="491"/>
                </a:lnTo>
                <a:lnTo>
                  <a:pt x="509" y="491"/>
                </a:lnTo>
                <a:lnTo>
                  <a:pt x="412" y="491"/>
                </a:lnTo>
                <a:lnTo>
                  <a:pt x="412" y="491"/>
                </a:lnTo>
                <a:lnTo>
                  <a:pt x="402" y="491"/>
                </a:lnTo>
                <a:lnTo>
                  <a:pt x="359" y="491"/>
                </a:lnTo>
                <a:lnTo>
                  <a:pt x="359" y="464"/>
                </a:lnTo>
                <a:lnTo>
                  <a:pt x="366" y="464"/>
                </a:lnTo>
                <a:lnTo>
                  <a:pt x="366" y="459"/>
                </a:lnTo>
                <a:lnTo>
                  <a:pt x="206" y="459"/>
                </a:lnTo>
                <a:lnTo>
                  <a:pt x="204" y="447"/>
                </a:lnTo>
                <a:lnTo>
                  <a:pt x="201" y="430"/>
                </a:lnTo>
                <a:lnTo>
                  <a:pt x="194" y="416"/>
                </a:lnTo>
                <a:lnTo>
                  <a:pt x="187" y="403"/>
                </a:lnTo>
                <a:lnTo>
                  <a:pt x="177" y="391"/>
                </a:lnTo>
                <a:lnTo>
                  <a:pt x="167" y="379"/>
                </a:lnTo>
                <a:lnTo>
                  <a:pt x="155" y="369"/>
                </a:lnTo>
                <a:lnTo>
                  <a:pt x="141" y="362"/>
                </a:lnTo>
                <a:lnTo>
                  <a:pt x="141" y="360"/>
                </a:lnTo>
                <a:lnTo>
                  <a:pt x="126" y="355"/>
                </a:lnTo>
                <a:lnTo>
                  <a:pt x="114" y="350"/>
                </a:lnTo>
                <a:lnTo>
                  <a:pt x="114" y="348"/>
                </a:lnTo>
                <a:lnTo>
                  <a:pt x="112" y="348"/>
                </a:lnTo>
                <a:lnTo>
                  <a:pt x="112" y="348"/>
                </a:lnTo>
                <a:lnTo>
                  <a:pt x="97" y="345"/>
                </a:lnTo>
                <a:lnTo>
                  <a:pt x="95" y="345"/>
                </a:lnTo>
                <a:lnTo>
                  <a:pt x="92" y="345"/>
                </a:lnTo>
                <a:lnTo>
                  <a:pt x="90" y="345"/>
                </a:lnTo>
                <a:lnTo>
                  <a:pt x="88" y="345"/>
                </a:lnTo>
                <a:lnTo>
                  <a:pt x="90" y="263"/>
                </a:lnTo>
                <a:lnTo>
                  <a:pt x="78" y="263"/>
                </a:lnTo>
                <a:lnTo>
                  <a:pt x="75" y="345"/>
                </a:lnTo>
                <a:lnTo>
                  <a:pt x="73" y="345"/>
                </a:lnTo>
                <a:lnTo>
                  <a:pt x="71" y="345"/>
                </a:lnTo>
                <a:lnTo>
                  <a:pt x="68" y="345"/>
                </a:lnTo>
                <a:lnTo>
                  <a:pt x="54" y="348"/>
                </a:lnTo>
                <a:lnTo>
                  <a:pt x="51" y="348"/>
                </a:lnTo>
                <a:lnTo>
                  <a:pt x="51" y="348"/>
                </a:lnTo>
                <a:lnTo>
                  <a:pt x="51" y="348"/>
                </a:lnTo>
                <a:lnTo>
                  <a:pt x="51" y="350"/>
                </a:lnTo>
                <a:lnTo>
                  <a:pt x="37" y="355"/>
                </a:lnTo>
                <a:lnTo>
                  <a:pt x="22" y="360"/>
                </a:lnTo>
                <a:lnTo>
                  <a:pt x="22" y="360"/>
                </a:lnTo>
                <a:lnTo>
                  <a:pt x="8" y="369"/>
                </a:lnTo>
                <a:lnTo>
                  <a:pt x="0" y="374"/>
                </a:lnTo>
                <a:lnTo>
                  <a:pt x="0" y="933"/>
                </a:lnTo>
                <a:lnTo>
                  <a:pt x="1276" y="933"/>
                </a:lnTo>
                <a:lnTo>
                  <a:pt x="1276" y="739"/>
                </a:lnTo>
                <a:lnTo>
                  <a:pt x="1233" y="739"/>
                </a:lnTo>
                <a:lnTo>
                  <a:pt x="1233" y="74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4" name="Freeform 14"/>
          <p:cNvSpPr>
            <a:spLocks noEditPoints="1"/>
          </p:cNvSpPr>
          <p:nvPr/>
        </p:nvSpPr>
        <p:spPr bwMode="auto">
          <a:xfrm>
            <a:off x="6096794" y="4979863"/>
            <a:ext cx="1526583" cy="1878137"/>
          </a:xfrm>
          <a:custGeom>
            <a:avLst/>
            <a:gdLst>
              <a:gd name="T0" fmla="*/ 1247 w 1281"/>
              <a:gd name="T1" fmla="*/ 1059 h 1576"/>
              <a:gd name="T2" fmla="*/ 1063 w 1281"/>
              <a:gd name="T3" fmla="*/ 1107 h 1576"/>
              <a:gd name="T4" fmla="*/ 1010 w 1281"/>
              <a:gd name="T5" fmla="*/ 634 h 1576"/>
              <a:gd name="T6" fmla="*/ 879 w 1281"/>
              <a:gd name="T7" fmla="*/ 801 h 1576"/>
              <a:gd name="T8" fmla="*/ 831 w 1281"/>
              <a:gd name="T9" fmla="*/ 306 h 1576"/>
              <a:gd name="T10" fmla="*/ 882 w 1281"/>
              <a:gd name="T11" fmla="*/ 296 h 1576"/>
              <a:gd name="T12" fmla="*/ 882 w 1281"/>
              <a:gd name="T13" fmla="*/ 264 h 1576"/>
              <a:gd name="T14" fmla="*/ 884 w 1281"/>
              <a:gd name="T15" fmla="*/ 245 h 1576"/>
              <a:gd name="T16" fmla="*/ 879 w 1281"/>
              <a:gd name="T17" fmla="*/ 89 h 1576"/>
              <a:gd name="T18" fmla="*/ 877 w 1281"/>
              <a:gd name="T19" fmla="*/ 143 h 1576"/>
              <a:gd name="T20" fmla="*/ 795 w 1281"/>
              <a:gd name="T21" fmla="*/ 111 h 1576"/>
              <a:gd name="T22" fmla="*/ 790 w 1281"/>
              <a:gd name="T23" fmla="*/ 145 h 1576"/>
              <a:gd name="T24" fmla="*/ 710 w 1281"/>
              <a:gd name="T25" fmla="*/ 114 h 1576"/>
              <a:gd name="T26" fmla="*/ 703 w 1281"/>
              <a:gd name="T27" fmla="*/ 89 h 1576"/>
              <a:gd name="T28" fmla="*/ 623 w 1281"/>
              <a:gd name="T29" fmla="*/ 153 h 1576"/>
              <a:gd name="T30" fmla="*/ 615 w 1281"/>
              <a:gd name="T31" fmla="*/ 153 h 1576"/>
              <a:gd name="T32" fmla="*/ 615 w 1281"/>
              <a:gd name="T33" fmla="*/ 89 h 1576"/>
              <a:gd name="T34" fmla="*/ 536 w 1281"/>
              <a:gd name="T35" fmla="*/ 153 h 1576"/>
              <a:gd name="T36" fmla="*/ 528 w 1281"/>
              <a:gd name="T37" fmla="*/ 153 h 1576"/>
              <a:gd name="T38" fmla="*/ 526 w 1281"/>
              <a:gd name="T39" fmla="*/ 0 h 1576"/>
              <a:gd name="T40" fmla="*/ 521 w 1281"/>
              <a:gd name="T41" fmla="*/ 145 h 1576"/>
              <a:gd name="T42" fmla="*/ 499 w 1281"/>
              <a:gd name="T43" fmla="*/ 189 h 1576"/>
              <a:gd name="T44" fmla="*/ 468 w 1281"/>
              <a:gd name="T45" fmla="*/ 191 h 1576"/>
              <a:gd name="T46" fmla="*/ 448 w 1281"/>
              <a:gd name="T47" fmla="*/ 191 h 1576"/>
              <a:gd name="T48" fmla="*/ 429 w 1281"/>
              <a:gd name="T49" fmla="*/ 194 h 1576"/>
              <a:gd name="T50" fmla="*/ 412 w 1281"/>
              <a:gd name="T51" fmla="*/ 196 h 1576"/>
              <a:gd name="T52" fmla="*/ 395 w 1281"/>
              <a:gd name="T53" fmla="*/ 199 h 1576"/>
              <a:gd name="T54" fmla="*/ 366 w 1281"/>
              <a:gd name="T55" fmla="*/ 206 h 1576"/>
              <a:gd name="T56" fmla="*/ 354 w 1281"/>
              <a:gd name="T57" fmla="*/ 208 h 1576"/>
              <a:gd name="T58" fmla="*/ 347 w 1281"/>
              <a:gd name="T59" fmla="*/ 213 h 1576"/>
              <a:gd name="T60" fmla="*/ 342 w 1281"/>
              <a:gd name="T61" fmla="*/ 216 h 1576"/>
              <a:gd name="T62" fmla="*/ 342 w 1281"/>
              <a:gd name="T63" fmla="*/ 216 h 1576"/>
              <a:gd name="T64" fmla="*/ 337 w 1281"/>
              <a:gd name="T65" fmla="*/ 221 h 1576"/>
              <a:gd name="T66" fmla="*/ 339 w 1281"/>
              <a:gd name="T67" fmla="*/ 228 h 1576"/>
              <a:gd name="T68" fmla="*/ 337 w 1281"/>
              <a:gd name="T69" fmla="*/ 223 h 1576"/>
              <a:gd name="T70" fmla="*/ 337 w 1281"/>
              <a:gd name="T71" fmla="*/ 228 h 1576"/>
              <a:gd name="T72" fmla="*/ 339 w 1281"/>
              <a:gd name="T73" fmla="*/ 230 h 1576"/>
              <a:gd name="T74" fmla="*/ 342 w 1281"/>
              <a:gd name="T75" fmla="*/ 233 h 1576"/>
              <a:gd name="T76" fmla="*/ 344 w 1281"/>
              <a:gd name="T77" fmla="*/ 238 h 1576"/>
              <a:gd name="T78" fmla="*/ 352 w 1281"/>
              <a:gd name="T79" fmla="*/ 240 h 1576"/>
              <a:gd name="T80" fmla="*/ 359 w 1281"/>
              <a:gd name="T81" fmla="*/ 242 h 1576"/>
              <a:gd name="T82" fmla="*/ 368 w 1281"/>
              <a:gd name="T83" fmla="*/ 245 h 1576"/>
              <a:gd name="T84" fmla="*/ 378 w 1281"/>
              <a:gd name="T85" fmla="*/ 247 h 1576"/>
              <a:gd name="T86" fmla="*/ 390 w 1281"/>
              <a:gd name="T87" fmla="*/ 250 h 1576"/>
              <a:gd name="T88" fmla="*/ 400 w 1281"/>
              <a:gd name="T89" fmla="*/ 252 h 1576"/>
              <a:gd name="T90" fmla="*/ 402 w 1281"/>
              <a:gd name="T91" fmla="*/ 310 h 1576"/>
              <a:gd name="T92" fmla="*/ 402 w 1281"/>
              <a:gd name="T93" fmla="*/ 371 h 1576"/>
              <a:gd name="T94" fmla="*/ 402 w 1281"/>
              <a:gd name="T95" fmla="*/ 400 h 1576"/>
              <a:gd name="T96" fmla="*/ 400 w 1281"/>
              <a:gd name="T97" fmla="*/ 1260 h 1576"/>
              <a:gd name="T98" fmla="*/ 90 w 1281"/>
              <a:gd name="T99" fmla="*/ 383 h 1576"/>
              <a:gd name="T100" fmla="*/ 10 w 1281"/>
              <a:gd name="T101" fmla="*/ 1224 h 1576"/>
              <a:gd name="T102" fmla="*/ 1281 w 1281"/>
              <a:gd name="T103" fmla="*/ 1576 h 1576"/>
              <a:gd name="T104" fmla="*/ 352 w 1281"/>
              <a:gd name="T105" fmla="*/ 228 h 1576"/>
              <a:gd name="T106" fmla="*/ 342 w 1281"/>
              <a:gd name="T107" fmla="*/ 225 h 1576"/>
              <a:gd name="T108" fmla="*/ 342 w 1281"/>
              <a:gd name="T109" fmla="*/ 228 h 1576"/>
              <a:gd name="T110" fmla="*/ 410 w 1281"/>
              <a:gd name="T111" fmla="*/ 199 h 1576"/>
              <a:gd name="T112" fmla="*/ 412 w 1281"/>
              <a:gd name="T113" fmla="*/ 206 h 1576"/>
              <a:gd name="T114" fmla="*/ 419 w 1281"/>
              <a:gd name="T115" fmla="*/ 211 h 1576"/>
              <a:gd name="T116" fmla="*/ 427 w 1281"/>
              <a:gd name="T117" fmla="*/ 196 h 1576"/>
              <a:gd name="T118" fmla="*/ 429 w 1281"/>
              <a:gd name="T119" fmla="*/ 204 h 1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281" h="1576">
                <a:moveTo>
                  <a:pt x="1281" y="1017"/>
                </a:moveTo>
                <a:lnTo>
                  <a:pt x="1277" y="1022"/>
                </a:lnTo>
                <a:lnTo>
                  <a:pt x="1264" y="1032"/>
                </a:lnTo>
                <a:lnTo>
                  <a:pt x="1255" y="1044"/>
                </a:lnTo>
                <a:lnTo>
                  <a:pt x="1247" y="1059"/>
                </a:lnTo>
                <a:lnTo>
                  <a:pt x="1240" y="1073"/>
                </a:lnTo>
                <a:lnTo>
                  <a:pt x="1235" y="1090"/>
                </a:lnTo>
                <a:lnTo>
                  <a:pt x="1235" y="1102"/>
                </a:lnTo>
                <a:lnTo>
                  <a:pt x="1063" y="1102"/>
                </a:lnTo>
                <a:lnTo>
                  <a:pt x="1063" y="1107"/>
                </a:lnTo>
                <a:lnTo>
                  <a:pt x="1071" y="1107"/>
                </a:lnTo>
                <a:lnTo>
                  <a:pt x="1071" y="1134"/>
                </a:lnTo>
                <a:lnTo>
                  <a:pt x="1051" y="1134"/>
                </a:lnTo>
                <a:lnTo>
                  <a:pt x="1051" y="634"/>
                </a:lnTo>
                <a:lnTo>
                  <a:pt x="1010" y="634"/>
                </a:lnTo>
                <a:lnTo>
                  <a:pt x="1010" y="602"/>
                </a:lnTo>
                <a:lnTo>
                  <a:pt x="925" y="602"/>
                </a:lnTo>
                <a:lnTo>
                  <a:pt x="925" y="634"/>
                </a:lnTo>
                <a:lnTo>
                  <a:pt x="879" y="634"/>
                </a:lnTo>
                <a:lnTo>
                  <a:pt x="879" y="801"/>
                </a:lnTo>
                <a:lnTo>
                  <a:pt x="848" y="801"/>
                </a:lnTo>
                <a:lnTo>
                  <a:pt x="848" y="825"/>
                </a:lnTo>
                <a:lnTo>
                  <a:pt x="831" y="825"/>
                </a:lnTo>
                <a:lnTo>
                  <a:pt x="831" y="495"/>
                </a:lnTo>
                <a:lnTo>
                  <a:pt x="831" y="306"/>
                </a:lnTo>
                <a:lnTo>
                  <a:pt x="872" y="306"/>
                </a:lnTo>
                <a:lnTo>
                  <a:pt x="872" y="306"/>
                </a:lnTo>
                <a:lnTo>
                  <a:pt x="872" y="306"/>
                </a:lnTo>
                <a:lnTo>
                  <a:pt x="882" y="306"/>
                </a:lnTo>
                <a:lnTo>
                  <a:pt x="882" y="296"/>
                </a:lnTo>
                <a:lnTo>
                  <a:pt x="884" y="296"/>
                </a:lnTo>
                <a:lnTo>
                  <a:pt x="887" y="289"/>
                </a:lnTo>
                <a:lnTo>
                  <a:pt x="887" y="281"/>
                </a:lnTo>
                <a:lnTo>
                  <a:pt x="882" y="281"/>
                </a:lnTo>
                <a:lnTo>
                  <a:pt x="882" y="264"/>
                </a:lnTo>
                <a:lnTo>
                  <a:pt x="884" y="264"/>
                </a:lnTo>
                <a:lnTo>
                  <a:pt x="884" y="262"/>
                </a:lnTo>
                <a:lnTo>
                  <a:pt x="884" y="247"/>
                </a:lnTo>
                <a:lnTo>
                  <a:pt x="884" y="247"/>
                </a:lnTo>
                <a:lnTo>
                  <a:pt x="884" y="245"/>
                </a:lnTo>
                <a:lnTo>
                  <a:pt x="884" y="143"/>
                </a:lnTo>
                <a:lnTo>
                  <a:pt x="882" y="143"/>
                </a:lnTo>
                <a:lnTo>
                  <a:pt x="882" y="89"/>
                </a:lnTo>
                <a:lnTo>
                  <a:pt x="879" y="89"/>
                </a:lnTo>
                <a:lnTo>
                  <a:pt x="879" y="89"/>
                </a:lnTo>
                <a:lnTo>
                  <a:pt x="879" y="111"/>
                </a:lnTo>
                <a:lnTo>
                  <a:pt x="877" y="111"/>
                </a:lnTo>
                <a:lnTo>
                  <a:pt x="877" y="111"/>
                </a:lnTo>
                <a:lnTo>
                  <a:pt x="877" y="143"/>
                </a:lnTo>
                <a:lnTo>
                  <a:pt x="877" y="143"/>
                </a:lnTo>
                <a:lnTo>
                  <a:pt x="877" y="145"/>
                </a:lnTo>
                <a:lnTo>
                  <a:pt x="877" y="150"/>
                </a:lnTo>
                <a:lnTo>
                  <a:pt x="795" y="150"/>
                </a:lnTo>
                <a:lnTo>
                  <a:pt x="795" y="114"/>
                </a:lnTo>
                <a:lnTo>
                  <a:pt x="795" y="111"/>
                </a:lnTo>
                <a:lnTo>
                  <a:pt x="792" y="111"/>
                </a:lnTo>
                <a:lnTo>
                  <a:pt x="792" y="89"/>
                </a:lnTo>
                <a:lnTo>
                  <a:pt x="792" y="89"/>
                </a:lnTo>
                <a:lnTo>
                  <a:pt x="790" y="89"/>
                </a:lnTo>
                <a:lnTo>
                  <a:pt x="790" y="145"/>
                </a:lnTo>
                <a:lnTo>
                  <a:pt x="787" y="145"/>
                </a:lnTo>
                <a:lnTo>
                  <a:pt x="787" y="150"/>
                </a:lnTo>
                <a:lnTo>
                  <a:pt x="710" y="150"/>
                </a:lnTo>
                <a:lnTo>
                  <a:pt x="710" y="114"/>
                </a:lnTo>
                <a:lnTo>
                  <a:pt x="710" y="114"/>
                </a:lnTo>
                <a:lnTo>
                  <a:pt x="705" y="114"/>
                </a:lnTo>
                <a:lnTo>
                  <a:pt x="705" y="145"/>
                </a:lnTo>
                <a:lnTo>
                  <a:pt x="705" y="145"/>
                </a:lnTo>
                <a:lnTo>
                  <a:pt x="705" y="89"/>
                </a:lnTo>
                <a:lnTo>
                  <a:pt x="703" y="89"/>
                </a:lnTo>
                <a:lnTo>
                  <a:pt x="700" y="89"/>
                </a:lnTo>
                <a:lnTo>
                  <a:pt x="700" y="145"/>
                </a:lnTo>
                <a:lnTo>
                  <a:pt x="698" y="145"/>
                </a:lnTo>
                <a:lnTo>
                  <a:pt x="698" y="150"/>
                </a:lnTo>
                <a:lnTo>
                  <a:pt x="623" y="153"/>
                </a:lnTo>
                <a:lnTo>
                  <a:pt x="623" y="114"/>
                </a:lnTo>
                <a:lnTo>
                  <a:pt x="623" y="114"/>
                </a:lnTo>
                <a:lnTo>
                  <a:pt x="618" y="114"/>
                </a:lnTo>
                <a:lnTo>
                  <a:pt x="618" y="153"/>
                </a:lnTo>
                <a:lnTo>
                  <a:pt x="615" y="153"/>
                </a:lnTo>
                <a:lnTo>
                  <a:pt x="615" y="148"/>
                </a:lnTo>
                <a:lnTo>
                  <a:pt x="615" y="145"/>
                </a:lnTo>
                <a:lnTo>
                  <a:pt x="615" y="145"/>
                </a:lnTo>
                <a:lnTo>
                  <a:pt x="615" y="92"/>
                </a:lnTo>
                <a:lnTo>
                  <a:pt x="615" y="89"/>
                </a:lnTo>
                <a:lnTo>
                  <a:pt x="611" y="89"/>
                </a:lnTo>
                <a:lnTo>
                  <a:pt x="611" y="145"/>
                </a:lnTo>
                <a:lnTo>
                  <a:pt x="608" y="145"/>
                </a:lnTo>
                <a:lnTo>
                  <a:pt x="608" y="153"/>
                </a:lnTo>
                <a:lnTo>
                  <a:pt x="536" y="153"/>
                </a:lnTo>
                <a:lnTo>
                  <a:pt x="536" y="114"/>
                </a:lnTo>
                <a:lnTo>
                  <a:pt x="536" y="114"/>
                </a:lnTo>
                <a:lnTo>
                  <a:pt x="533" y="114"/>
                </a:lnTo>
                <a:lnTo>
                  <a:pt x="533" y="153"/>
                </a:lnTo>
                <a:lnTo>
                  <a:pt x="528" y="153"/>
                </a:lnTo>
                <a:lnTo>
                  <a:pt x="528" y="148"/>
                </a:lnTo>
                <a:lnTo>
                  <a:pt x="526" y="145"/>
                </a:lnTo>
                <a:lnTo>
                  <a:pt x="526" y="145"/>
                </a:lnTo>
                <a:lnTo>
                  <a:pt x="526" y="2"/>
                </a:lnTo>
                <a:lnTo>
                  <a:pt x="526" y="0"/>
                </a:lnTo>
                <a:lnTo>
                  <a:pt x="521" y="0"/>
                </a:lnTo>
                <a:lnTo>
                  <a:pt x="521" y="92"/>
                </a:lnTo>
                <a:lnTo>
                  <a:pt x="521" y="92"/>
                </a:lnTo>
                <a:lnTo>
                  <a:pt x="521" y="145"/>
                </a:lnTo>
                <a:lnTo>
                  <a:pt x="521" y="145"/>
                </a:lnTo>
                <a:lnTo>
                  <a:pt x="521" y="187"/>
                </a:lnTo>
                <a:lnTo>
                  <a:pt x="511" y="189"/>
                </a:lnTo>
                <a:lnTo>
                  <a:pt x="511" y="189"/>
                </a:lnTo>
                <a:lnTo>
                  <a:pt x="509" y="189"/>
                </a:lnTo>
                <a:lnTo>
                  <a:pt x="499" y="189"/>
                </a:lnTo>
                <a:lnTo>
                  <a:pt x="490" y="189"/>
                </a:lnTo>
                <a:lnTo>
                  <a:pt x="490" y="189"/>
                </a:lnTo>
                <a:lnTo>
                  <a:pt x="487" y="189"/>
                </a:lnTo>
                <a:lnTo>
                  <a:pt x="477" y="189"/>
                </a:lnTo>
                <a:lnTo>
                  <a:pt x="468" y="191"/>
                </a:lnTo>
                <a:lnTo>
                  <a:pt x="468" y="191"/>
                </a:lnTo>
                <a:lnTo>
                  <a:pt x="465" y="191"/>
                </a:lnTo>
                <a:lnTo>
                  <a:pt x="465" y="191"/>
                </a:lnTo>
                <a:lnTo>
                  <a:pt x="456" y="191"/>
                </a:lnTo>
                <a:lnTo>
                  <a:pt x="448" y="191"/>
                </a:lnTo>
                <a:lnTo>
                  <a:pt x="448" y="191"/>
                </a:lnTo>
                <a:lnTo>
                  <a:pt x="446" y="191"/>
                </a:lnTo>
                <a:lnTo>
                  <a:pt x="439" y="194"/>
                </a:lnTo>
                <a:lnTo>
                  <a:pt x="429" y="194"/>
                </a:lnTo>
                <a:lnTo>
                  <a:pt x="429" y="194"/>
                </a:lnTo>
                <a:lnTo>
                  <a:pt x="429" y="194"/>
                </a:lnTo>
                <a:lnTo>
                  <a:pt x="419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05" y="199"/>
                </a:lnTo>
                <a:lnTo>
                  <a:pt x="398" y="199"/>
                </a:lnTo>
                <a:lnTo>
                  <a:pt x="395" y="199"/>
                </a:lnTo>
                <a:lnTo>
                  <a:pt x="390" y="201"/>
                </a:lnTo>
                <a:lnTo>
                  <a:pt x="383" y="201"/>
                </a:lnTo>
                <a:lnTo>
                  <a:pt x="383" y="201"/>
                </a:lnTo>
                <a:lnTo>
                  <a:pt x="376" y="204"/>
                </a:lnTo>
                <a:lnTo>
                  <a:pt x="366" y="206"/>
                </a:lnTo>
                <a:lnTo>
                  <a:pt x="356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49" y="211"/>
                </a:lnTo>
                <a:lnTo>
                  <a:pt x="349" y="211"/>
                </a:lnTo>
                <a:lnTo>
                  <a:pt x="347" y="213"/>
                </a:lnTo>
                <a:lnTo>
                  <a:pt x="347" y="213"/>
                </a:lnTo>
                <a:lnTo>
                  <a:pt x="347" y="213"/>
                </a:lnTo>
                <a:lnTo>
                  <a:pt x="344" y="213"/>
                </a:lnTo>
                <a:lnTo>
                  <a:pt x="342" y="216"/>
                </a:lnTo>
                <a:lnTo>
                  <a:pt x="342" y="216"/>
                </a:lnTo>
                <a:lnTo>
                  <a:pt x="342" y="216"/>
                </a:lnTo>
                <a:lnTo>
                  <a:pt x="339" y="218"/>
                </a:lnTo>
                <a:lnTo>
                  <a:pt x="339" y="218"/>
                </a:lnTo>
                <a:lnTo>
                  <a:pt x="339" y="218"/>
                </a:lnTo>
                <a:lnTo>
                  <a:pt x="342" y="216"/>
                </a:lnTo>
                <a:lnTo>
                  <a:pt x="342" y="216"/>
                </a:lnTo>
                <a:lnTo>
                  <a:pt x="342" y="216"/>
                </a:lnTo>
                <a:lnTo>
                  <a:pt x="339" y="218"/>
                </a:lnTo>
                <a:lnTo>
                  <a:pt x="339" y="218"/>
                </a:lnTo>
                <a:lnTo>
                  <a:pt x="337" y="221"/>
                </a:lnTo>
                <a:lnTo>
                  <a:pt x="337" y="221"/>
                </a:lnTo>
                <a:lnTo>
                  <a:pt x="337" y="223"/>
                </a:lnTo>
                <a:lnTo>
                  <a:pt x="337" y="223"/>
                </a:lnTo>
                <a:lnTo>
                  <a:pt x="337" y="225"/>
                </a:lnTo>
                <a:lnTo>
                  <a:pt x="337" y="225"/>
                </a:lnTo>
                <a:lnTo>
                  <a:pt x="339" y="228"/>
                </a:lnTo>
                <a:lnTo>
                  <a:pt x="337" y="225"/>
                </a:lnTo>
                <a:lnTo>
                  <a:pt x="337" y="225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5"/>
                </a:lnTo>
                <a:lnTo>
                  <a:pt x="337" y="225"/>
                </a:lnTo>
                <a:lnTo>
                  <a:pt x="337" y="228"/>
                </a:lnTo>
                <a:lnTo>
                  <a:pt x="337" y="228"/>
                </a:lnTo>
                <a:lnTo>
                  <a:pt x="337" y="228"/>
                </a:lnTo>
                <a:lnTo>
                  <a:pt x="337" y="228"/>
                </a:lnTo>
                <a:lnTo>
                  <a:pt x="337" y="230"/>
                </a:lnTo>
                <a:lnTo>
                  <a:pt x="339" y="230"/>
                </a:lnTo>
                <a:lnTo>
                  <a:pt x="339" y="233"/>
                </a:lnTo>
                <a:lnTo>
                  <a:pt x="339" y="233"/>
                </a:lnTo>
                <a:lnTo>
                  <a:pt x="339" y="233"/>
                </a:lnTo>
                <a:lnTo>
                  <a:pt x="339" y="233"/>
                </a:lnTo>
                <a:lnTo>
                  <a:pt x="342" y="233"/>
                </a:lnTo>
                <a:lnTo>
                  <a:pt x="342" y="235"/>
                </a:lnTo>
                <a:lnTo>
                  <a:pt x="342" y="235"/>
                </a:lnTo>
                <a:lnTo>
                  <a:pt x="344" y="238"/>
                </a:lnTo>
                <a:lnTo>
                  <a:pt x="344" y="238"/>
                </a:lnTo>
                <a:lnTo>
                  <a:pt x="344" y="238"/>
                </a:lnTo>
                <a:lnTo>
                  <a:pt x="347" y="238"/>
                </a:lnTo>
                <a:lnTo>
                  <a:pt x="347" y="238"/>
                </a:lnTo>
                <a:lnTo>
                  <a:pt x="349" y="238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6" y="242"/>
                </a:lnTo>
                <a:lnTo>
                  <a:pt x="359" y="242"/>
                </a:lnTo>
                <a:lnTo>
                  <a:pt x="359" y="242"/>
                </a:lnTo>
                <a:lnTo>
                  <a:pt x="359" y="242"/>
                </a:lnTo>
                <a:lnTo>
                  <a:pt x="359" y="242"/>
                </a:lnTo>
                <a:lnTo>
                  <a:pt x="364" y="245"/>
                </a:lnTo>
                <a:lnTo>
                  <a:pt x="368" y="245"/>
                </a:lnTo>
                <a:lnTo>
                  <a:pt x="368" y="245"/>
                </a:lnTo>
                <a:lnTo>
                  <a:pt x="368" y="245"/>
                </a:lnTo>
                <a:lnTo>
                  <a:pt x="368" y="245"/>
                </a:lnTo>
                <a:lnTo>
                  <a:pt x="373" y="247"/>
                </a:lnTo>
                <a:lnTo>
                  <a:pt x="378" y="247"/>
                </a:lnTo>
                <a:lnTo>
                  <a:pt x="378" y="247"/>
                </a:lnTo>
                <a:lnTo>
                  <a:pt x="381" y="247"/>
                </a:lnTo>
                <a:lnTo>
                  <a:pt x="381" y="247"/>
                </a:lnTo>
                <a:lnTo>
                  <a:pt x="385" y="250"/>
                </a:lnTo>
                <a:lnTo>
                  <a:pt x="390" y="250"/>
                </a:lnTo>
                <a:lnTo>
                  <a:pt x="390" y="250"/>
                </a:lnTo>
                <a:lnTo>
                  <a:pt x="393" y="250"/>
                </a:lnTo>
                <a:lnTo>
                  <a:pt x="393" y="250"/>
                </a:lnTo>
                <a:lnTo>
                  <a:pt x="398" y="252"/>
                </a:lnTo>
                <a:lnTo>
                  <a:pt x="400" y="252"/>
                </a:lnTo>
                <a:lnTo>
                  <a:pt x="460" y="262"/>
                </a:lnTo>
                <a:lnTo>
                  <a:pt x="460" y="301"/>
                </a:lnTo>
                <a:lnTo>
                  <a:pt x="436" y="303"/>
                </a:lnTo>
                <a:lnTo>
                  <a:pt x="417" y="308"/>
                </a:lnTo>
                <a:lnTo>
                  <a:pt x="402" y="310"/>
                </a:lnTo>
                <a:lnTo>
                  <a:pt x="398" y="315"/>
                </a:lnTo>
                <a:lnTo>
                  <a:pt x="398" y="337"/>
                </a:lnTo>
                <a:lnTo>
                  <a:pt x="402" y="342"/>
                </a:lnTo>
                <a:lnTo>
                  <a:pt x="402" y="342"/>
                </a:lnTo>
                <a:lnTo>
                  <a:pt x="402" y="371"/>
                </a:lnTo>
                <a:lnTo>
                  <a:pt x="398" y="374"/>
                </a:lnTo>
                <a:lnTo>
                  <a:pt x="398" y="376"/>
                </a:lnTo>
                <a:lnTo>
                  <a:pt x="402" y="381"/>
                </a:lnTo>
                <a:lnTo>
                  <a:pt x="402" y="381"/>
                </a:lnTo>
                <a:lnTo>
                  <a:pt x="402" y="400"/>
                </a:lnTo>
                <a:lnTo>
                  <a:pt x="398" y="403"/>
                </a:lnTo>
                <a:lnTo>
                  <a:pt x="398" y="412"/>
                </a:lnTo>
                <a:lnTo>
                  <a:pt x="402" y="417"/>
                </a:lnTo>
                <a:lnTo>
                  <a:pt x="402" y="417"/>
                </a:lnTo>
                <a:lnTo>
                  <a:pt x="400" y="1260"/>
                </a:lnTo>
                <a:lnTo>
                  <a:pt x="378" y="1260"/>
                </a:lnTo>
                <a:lnTo>
                  <a:pt x="376" y="415"/>
                </a:lnTo>
                <a:lnTo>
                  <a:pt x="315" y="415"/>
                </a:lnTo>
                <a:lnTo>
                  <a:pt x="315" y="383"/>
                </a:lnTo>
                <a:lnTo>
                  <a:pt x="90" y="383"/>
                </a:lnTo>
                <a:lnTo>
                  <a:pt x="75" y="415"/>
                </a:lnTo>
                <a:lnTo>
                  <a:pt x="42" y="415"/>
                </a:lnTo>
                <a:lnTo>
                  <a:pt x="17" y="473"/>
                </a:lnTo>
                <a:lnTo>
                  <a:pt x="17" y="1224"/>
                </a:lnTo>
                <a:lnTo>
                  <a:pt x="10" y="1224"/>
                </a:lnTo>
                <a:lnTo>
                  <a:pt x="10" y="1221"/>
                </a:lnTo>
                <a:lnTo>
                  <a:pt x="5" y="1219"/>
                </a:lnTo>
                <a:lnTo>
                  <a:pt x="0" y="1219"/>
                </a:lnTo>
                <a:lnTo>
                  <a:pt x="0" y="1576"/>
                </a:lnTo>
                <a:lnTo>
                  <a:pt x="1281" y="1576"/>
                </a:lnTo>
                <a:lnTo>
                  <a:pt x="1281" y="1017"/>
                </a:lnTo>
                <a:close/>
                <a:moveTo>
                  <a:pt x="342" y="225"/>
                </a:moveTo>
                <a:lnTo>
                  <a:pt x="344" y="225"/>
                </a:lnTo>
                <a:lnTo>
                  <a:pt x="344" y="225"/>
                </a:lnTo>
                <a:lnTo>
                  <a:pt x="352" y="228"/>
                </a:lnTo>
                <a:lnTo>
                  <a:pt x="344" y="225"/>
                </a:lnTo>
                <a:lnTo>
                  <a:pt x="344" y="225"/>
                </a:lnTo>
                <a:lnTo>
                  <a:pt x="342" y="225"/>
                </a:lnTo>
                <a:lnTo>
                  <a:pt x="342" y="223"/>
                </a:lnTo>
                <a:lnTo>
                  <a:pt x="342" y="225"/>
                </a:lnTo>
                <a:close/>
                <a:moveTo>
                  <a:pt x="342" y="228"/>
                </a:moveTo>
                <a:lnTo>
                  <a:pt x="342" y="228"/>
                </a:lnTo>
                <a:lnTo>
                  <a:pt x="339" y="228"/>
                </a:lnTo>
                <a:lnTo>
                  <a:pt x="342" y="228"/>
                </a:lnTo>
                <a:lnTo>
                  <a:pt x="342" y="228"/>
                </a:lnTo>
                <a:lnTo>
                  <a:pt x="361" y="233"/>
                </a:lnTo>
                <a:lnTo>
                  <a:pt x="342" y="228"/>
                </a:lnTo>
                <a:close/>
                <a:moveTo>
                  <a:pt x="410" y="199"/>
                </a:moveTo>
                <a:lnTo>
                  <a:pt x="410" y="201"/>
                </a:lnTo>
                <a:lnTo>
                  <a:pt x="410" y="199"/>
                </a:lnTo>
                <a:lnTo>
                  <a:pt x="410" y="199"/>
                </a:lnTo>
                <a:lnTo>
                  <a:pt x="410" y="199"/>
                </a:lnTo>
                <a:close/>
                <a:moveTo>
                  <a:pt x="414" y="208"/>
                </a:move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4" y="208"/>
                </a:lnTo>
                <a:lnTo>
                  <a:pt x="419" y="211"/>
                </a:lnTo>
                <a:lnTo>
                  <a:pt x="414" y="208"/>
                </a:lnTo>
                <a:close/>
                <a:moveTo>
                  <a:pt x="427" y="199"/>
                </a:moveTo>
                <a:lnTo>
                  <a:pt x="427" y="196"/>
                </a:lnTo>
                <a:lnTo>
                  <a:pt x="429" y="196"/>
                </a:lnTo>
                <a:lnTo>
                  <a:pt x="427" y="196"/>
                </a:lnTo>
                <a:lnTo>
                  <a:pt x="427" y="199"/>
                </a:lnTo>
                <a:close/>
                <a:moveTo>
                  <a:pt x="429" y="206"/>
                </a:moveTo>
                <a:lnTo>
                  <a:pt x="429" y="204"/>
                </a:lnTo>
                <a:lnTo>
                  <a:pt x="429" y="204"/>
                </a:lnTo>
                <a:lnTo>
                  <a:pt x="429" y="204"/>
                </a:lnTo>
                <a:lnTo>
                  <a:pt x="429" y="206"/>
                </a:lnTo>
                <a:lnTo>
                  <a:pt x="431" y="206"/>
                </a:lnTo>
                <a:lnTo>
                  <a:pt x="429" y="20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5" name="Freeform 15"/>
          <p:cNvSpPr>
            <a:spLocks/>
          </p:cNvSpPr>
          <p:nvPr/>
        </p:nvSpPr>
        <p:spPr bwMode="auto">
          <a:xfrm>
            <a:off x="4573787" y="5436289"/>
            <a:ext cx="1523007" cy="1421711"/>
          </a:xfrm>
          <a:custGeom>
            <a:avLst/>
            <a:gdLst>
              <a:gd name="T0" fmla="*/ 1278 w 1278"/>
              <a:gd name="T1" fmla="*/ 836 h 1193"/>
              <a:gd name="T2" fmla="*/ 1271 w 1278"/>
              <a:gd name="T3" fmla="*/ 819 h 1193"/>
              <a:gd name="T4" fmla="*/ 1252 w 1278"/>
              <a:gd name="T5" fmla="*/ 821 h 1193"/>
              <a:gd name="T6" fmla="*/ 1242 w 1278"/>
              <a:gd name="T7" fmla="*/ 807 h 1193"/>
              <a:gd name="T8" fmla="*/ 1206 w 1278"/>
              <a:gd name="T9" fmla="*/ 700 h 1193"/>
              <a:gd name="T10" fmla="*/ 1167 w 1278"/>
              <a:gd name="T11" fmla="*/ 693 h 1193"/>
              <a:gd name="T12" fmla="*/ 1126 w 1278"/>
              <a:gd name="T13" fmla="*/ 651 h 1193"/>
              <a:gd name="T14" fmla="*/ 1075 w 1278"/>
              <a:gd name="T15" fmla="*/ 598 h 1193"/>
              <a:gd name="T16" fmla="*/ 1068 w 1278"/>
              <a:gd name="T17" fmla="*/ 586 h 1193"/>
              <a:gd name="T18" fmla="*/ 1053 w 1278"/>
              <a:gd name="T19" fmla="*/ 566 h 1193"/>
              <a:gd name="T20" fmla="*/ 1048 w 1278"/>
              <a:gd name="T21" fmla="*/ 581 h 1193"/>
              <a:gd name="T22" fmla="*/ 1034 w 1278"/>
              <a:gd name="T23" fmla="*/ 593 h 1193"/>
              <a:gd name="T24" fmla="*/ 1034 w 1278"/>
              <a:gd name="T25" fmla="*/ 625 h 1193"/>
              <a:gd name="T26" fmla="*/ 956 w 1278"/>
              <a:gd name="T27" fmla="*/ 685 h 1193"/>
              <a:gd name="T28" fmla="*/ 925 w 1278"/>
              <a:gd name="T29" fmla="*/ 695 h 1193"/>
              <a:gd name="T30" fmla="*/ 884 w 1278"/>
              <a:gd name="T31" fmla="*/ 824 h 1193"/>
              <a:gd name="T32" fmla="*/ 864 w 1278"/>
              <a:gd name="T33" fmla="*/ 807 h 1193"/>
              <a:gd name="T34" fmla="*/ 850 w 1278"/>
              <a:gd name="T35" fmla="*/ 838 h 1193"/>
              <a:gd name="T36" fmla="*/ 833 w 1278"/>
              <a:gd name="T37" fmla="*/ 819 h 1193"/>
              <a:gd name="T38" fmla="*/ 814 w 1278"/>
              <a:gd name="T39" fmla="*/ 841 h 1193"/>
              <a:gd name="T40" fmla="*/ 751 w 1278"/>
              <a:gd name="T41" fmla="*/ 32 h 1193"/>
              <a:gd name="T42" fmla="*/ 445 w 1278"/>
              <a:gd name="T43" fmla="*/ 855 h 1193"/>
              <a:gd name="T44" fmla="*/ 431 w 1278"/>
              <a:gd name="T45" fmla="*/ 739 h 1193"/>
              <a:gd name="T46" fmla="*/ 404 w 1278"/>
              <a:gd name="T47" fmla="*/ 756 h 1193"/>
              <a:gd name="T48" fmla="*/ 378 w 1278"/>
              <a:gd name="T49" fmla="*/ 561 h 1193"/>
              <a:gd name="T50" fmla="*/ 375 w 1278"/>
              <a:gd name="T51" fmla="*/ 547 h 1193"/>
              <a:gd name="T52" fmla="*/ 368 w 1278"/>
              <a:gd name="T53" fmla="*/ 569 h 1193"/>
              <a:gd name="T54" fmla="*/ 351 w 1278"/>
              <a:gd name="T55" fmla="*/ 479 h 1193"/>
              <a:gd name="T56" fmla="*/ 341 w 1278"/>
              <a:gd name="T57" fmla="*/ 348 h 1193"/>
              <a:gd name="T58" fmla="*/ 324 w 1278"/>
              <a:gd name="T59" fmla="*/ 372 h 1193"/>
              <a:gd name="T60" fmla="*/ 312 w 1278"/>
              <a:gd name="T61" fmla="*/ 479 h 1193"/>
              <a:gd name="T62" fmla="*/ 295 w 1278"/>
              <a:gd name="T63" fmla="*/ 561 h 1193"/>
              <a:gd name="T64" fmla="*/ 290 w 1278"/>
              <a:gd name="T65" fmla="*/ 547 h 1193"/>
              <a:gd name="T66" fmla="*/ 288 w 1278"/>
              <a:gd name="T67" fmla="*/ 569 h 1193"/>
              <a:gd name="T68" fmla="*/ 269 w 1278"/>
              <a:gd name="T69" fmla="*/ 693 h 1193"/>
              <a:gd name="T70" fmla="*/ 269 w 1278"/>
              <a:gd name="T71" fmla="*/ 695 h 1193"/>
              <a:gd name="T72" fmla="*/ 261 w 1278"/>
              <a:gd name="T73" fmla="*/ 758 h 1193"/>
              <a:gd name="T74" fmla="*/ 244 w 1278"/>
              <a:gd name="T75" fmla="*/ 712 h 1193"/>
              <a:gd name="T76" fmla="*/ 232 w 1278"/>
              <a:gd name="T77" fmla="*/ 574 h 1193"/>
              <a:gd name="T78" fmla="*/ 208 w 1278"/>
              <a:gd name="T79" fmla="*/ 710 h 1193"/>
              <a:gd name="T80" fmla="*/ 194 w 1278"/>
              <a:gd name="T81" fmla="*/ 748 h 1193"/>
              <a:gd name="T82" fmla="*/ 174 w 1278"/>
              <a:gd name="T83" fmla="*/ 688 h 1193"/>
              <a:gd name="T84" fmla="*/ 172 w 1278"/>
              <a:gd name="T85" fmla="*/ 685 h 1193"/>
              <a:gd name="T86" fmla="*/ 169 w 1278"/>
              <a:gd name="T87" fmla="*/ 615 h 1193"/>
              <a:gd name="T88" fmla="*/ 167 w 1278"/>
              <a:gd name="T89" fmla="*/ 610 h 1193"/>
              <a:gd name="T90" fmla="*/ 157 w 1278"/>
              <a:gd name="T91" fmla="*/ 557 h 1193"/>
              <a:gd name="T92" fmla="*/ 148 w 1278"/>
              <a:gd name="T93" fmla="*/ 547 h 1193"/>
              <a:gd name="T94" fmla="*/ 123 w 1278"/>
              <a:gd name="T95" fmla="*/ 479 h 1193"/>
              <a:gd name="T96" fmla="*/ 123 w 1278"/>
              <a:gd name="T97" fmla="*/ 464 h 1193"/>
              <a:gd name="T98" fmla="*/ 121 w 1278"/>
              <a:gd name="T99" fmla="*/ 304 h 1193"/>
              <a:gd name="T100" fmla="*/ 97 w 1278"/>
              <a:gd name="T101" fmla="*/ 464 h 1193"/>
              <a:gd name="T102" fmla="*/ 94 w 1278"/>
              <a:gd name="T103" fmla="*/ 476 h 1193"/>
              <a:gd name="T104" fmla="*/ 70 w 1278"/>
              <a:gd name="T105" fmla="*/ 554 h 1193"/>
              <a:gd name="T106" fmla="*/ 60 w 1278"/>
              <a:gd name="T107" fmla="*/ 549 h 1193"/>
              <a:gd name="T108" fmla="*/ 48 w 1278"/>
              <a:gd name="T109" fmla="*/ 610 h 1193"/>
              <a:gd name="T110" fmla="*/ 41 w 1278"/>
              <a:gd name="T111" fmla="*/ 746 h 1193"/>
              <a:gd name="T112" fmla="*/ 17 w 1278"/>
              <a:gd name="T113" fmla="*/ 739 h 1193"/>
              <a:gd name="T114" fmla="*/ 7 w 1278"/>
              <a:gd name="T115" fmla="*/ 848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278" h="1193">
                <a:moveTo>
                  <a:pt x="12" y="306"/>
                </a:moveTo>
                <a:lnTo>
                  <a:pt x="0" y="304"/>
                </a:lnTo>
                <a:lnTo>
                  <a:pt x="0" y="1193"/>
                </a:lnTo>
                <a:lnTo>
                  <a:pt x="1278" y="1193"/>
                </a:lnTo>
                <a:lnTo>
                  <a:pt x="1278" y="836"/>
                </a:lnTo>
                <a:lnTo>
                  <a:pt x="1274" y="836"/>
                </a:lnTo>
                <a:lnTo>
                  <a:pt x="1274" y="819"/>
                </a:lnTo>
                <a:lnTo>
                  <a:pt x="1271" y="819"/>
                </a:lnTo>
                <a:lnTo>
                  <a:pt x="1271" y="819"/>
                </a:lnTo>
                <a:lnTo>
                  <a:pt x="1271" y="819"/>
                </a:lnTo>
                <a:lnTo>
                  <a:pt x="1269" y="819"/>
                </a:lnTo>
                <a:lnTo>
                  <a:pt x="1269" y="836"/>
                </a:lnTo>
                <a:lnTo>
                  <a:pt x="1257" y="836"/>
                </a:lnTo>
                <a:lnTo>
                  <a:pt x="1257" y="824"/>
                </a:lnTo>
                <a:lnTo>
                  <a:pt x="1252" y="821"/>
                </a:lnTo>
                <a:lnTo>
                  <a:pt x="1245" y="821"/>
                </a:lnTo>
                <a:lnTo>
                  <a:pt x="1245" y="807"/>
                </a:lnTo>
                <a:lnTo>
                  <a:pt x="1242" y="807"/>
                </a:lnTo>
                <a:lnTo>
                  <a:pt x="1242" y="807"/>
                </a:lnTo>
                <a:lnTo>
                  <a:pt x="1242" y="807"/>
                </a:lnTo>
                <a:lnTo>
                  <a:pt x="1240" y="807"/>
                </a:lnTo>
                <a:lnTo>
                  <a:pt x="1240" y="821"/>
                </a:lnTo>
                <a:lnTo>
                  <a:pt x="1220" y="821"/>
                </a:lnTo>
                <a:lnTo>
                  <a:pt x="1223" y="702"/>
                </a:lnTo>
                <a:lnTo>
                  <a:pt x="1206" y="700"/>
                </a:lnTo>
                <a:lnTo>
                  <a:pt x="1182" y="700"/>
                </a:lnTo>
                <a:lnTo>
                  <a:pt x="1174" y="695"/>
                </a:lnTo>
                <a:lnTo>
                  <a:pt x="1174" y="695"/>
                </a:lnTo>
                <a:lnTo>
                  <a:pt x="1172" y="695"/>
                </a:lnTo>
                <a:lnTo>
                  <a:pt x="1167" y="693"/>
                </a:lnTo>
                <a:lnTo>
                  <a:pt x="1167" y="688"/>
                </a:lnTo>
                <a:lnTo>
                  <a:pt x="1155" y="685"/>
                </a:lnTo>
                <a:lnTo>
                  <a:pt x="1150" y="685"/>
                </a:lnTo>
                <a:lnTo>
                  <a:pt x="1140" y="668"/>
                </a:lnTo>
                <a:lnTo>
                  <a:pt x="1126" y="651"/>
                </a:lnTo>
                <a:lnTo>
                  <a:pt x="1111" y="639"/>
                </a:lnTo>
                <a:lnTo>
                  <a:pt x="1092" y="629"/>
                </a:lnTo>
                <a:lnTo>
                  <a:pt x="1073" y="625"/>
                </a:lnTo>
                <a:lnTo>
                  <a:pt x="1073" y="598"/>
                </a:lnTo>
                <a:lnTo>
                  <a:pt x="1075" y="598"/>
                </a:lnTo>
                <a:lnTo>
                  <a:pt x="1075" y="595"/>
                </a:lnTo>
                <a:lnTo>
                  <a:pt x="1075" y="593"/>
                </a:lnTo>
                <a:lnTo>
                  <a:pt x="1073" y="593"/>
                </a:lnTo>
                <a:lnTo>
                  <a:pt x="1070" y="588"/>
                </a:lnTo>
                <a:lnTo>
                  <a:pt x="1068" y="586"/>
                </a:lnTo>
                <a:lnTo>
                  <a:pt x="1063" y="583"/>
                </a:lnTo>
                <a:lnTo>
                  <a:pt x="1061" y="581"/>
                </a:lnTo>
                <a:lnTo>
                  <a:pt x="1056" y="581"/>
                </a:lnTo>
                <a:lnTo>
                  <a:pt x="1056" y="566"/>
                </a:lnTo>
                <a:lnTo>
                  <a:pt x="1053" y="566"/>
                </a:lnTo>
                <a:lnTo>
                  <a:pt x="1053" y="564"/>
                </a:lnTo>
                <a:lnTo>
                  <a:pt x="1053" y="566"/>
                </a:lnTo>
                <a:lnTo>
                  <a:pt x="1048" y="566"/>
                </a:lnTo>
                <a:lnTo>
                  <a:pt x="1048" y="581"/>
                </a:lnTo>
                <a:lnTo>
                  <a:pt x="1048" y="581"/>
                </a:lnTo>
                <a:lnTo>
                  <a:pt x="1046" y="581"/>
                </a:lnTo>
                <a:lnTo>
                  <a:pt x="1041" y="583"/>
                </a:lnTo>
                <a:lnTo>
                  <a:pt x="1039" y="586"/>
                </a:lnTo>
                <a:lnTo>
                  <a:pt x="1036" y="588"/>
                </a:lnTo>
                <a:lnTo>
                  <a:pt x="1034" y="593"/>
                </a:lnTo>
                <a:lnTo>
                  <a:pt x="1031" y="593"/>
                </a:lnTo>
                <a:lnTo>
                  <a:pt x="1031" y="595"/>
                </a:lnTo>
                <a:lnTo>
                  <a:pt x="1031" y="598"/>
                </a:lnTo>
                <a:lnTo>
                  <a:pt x="1034" y="598"/>
                </a:lnTo>
                <a:lnTo>
                  <a:pt x="1034" y="625"/>
                </a:lnTo>
                <a:lnTo>
                  <a:pt x="1014" y="629"/>
                </a:lnTo>
                <a:lnTo>
                  <a:pt x="995" y="639"/>
                </a:lnTo>
                <a:lnTo>
                  <a:pt x="978" y="651"/>
                </a:lnTo>
                <a:lnTo>
                  <a:pt x="964" y="668"/>
                </a:lnTo>
                <a:lnTo>
                  <a:pt x="956" y="685"/>
                </a:lnTo>
                <a:lnTo>
                  <a:pt x="949" y="685"/>
                </a:lnTo>
                <a:lnTo>
                  <a:pt x="937" y="688"/>
                </a:lnTo>
                <a:lnTo>
                  <a:pt x="937" y="693"/>
                </a:lnTo>
                <a:lnTo>
                  <a:pt x="935" y="695"/>
                </a:lnTo>
                <a:lnTo>
                  <a:pt x="925" y="695"/>
                </a:lnTo>
                <a:lnTo>
                  <a:pt x="925" y="697"/>
                </a:lnTo>
                <a:lnTo>
                  <a:pt x="922" y="700"/>
                </a:lnTo>
                <a:lnTo>
                  <a:pt x="896" y="700"/>
                </a:lnTo>
                <a:lnTo>
                  <a:pt x="881" y="702"/>
                </a:lnTo>
                <a:lnTo>
                  <a:pt x="884" y="824"/>
                </a:lnTo>
                <a:lnTo>
                  <a:pt x="867" y="824"/>
                </a:lnTo>
                <a:lnTo>
                  <a:pt x="867" y="807"/>
                </a:lnTo>
                <a:lnTo>
                  <a:pt x="864" y="807"/>
                </a:lnTo>
                <a:lnTo>
                  <a:pt x="864" y="807"/>
                </a:lnTo>
                <a:lnTo>
                  <a:pt x="864" y="807"/>
                </a:lnTo>
                <a:lnTo>
                  <a:pt x="862" y="807"/>
                </a:lnTo>
                <a:lnTo>
                  <a:pt x="862" y="824"/>
                </a:lnTo>
                <a:lnTo>
                  <a:pt x="855" y="824"/>
                </a:lnTo>
                <a:lnTo>
                  <a:pt x="850" y="826"/>
                </a:lnTo>
                <a:lnTo>
                  <a:pt x="850" y="838"/>
                </a:lnTo>
                <a:lnTo>
                  <a:pt x="850" y="838"/>
                </a:lnTo>
                <a:lnTo>
                  <a:pt x="835" y="838"/>
                </a:lnTo>
                <a:lnTo>
                  <a:pt x="833" y="819"/>
                </a:lnTo>
                <a:lnTo>
                  <a:pt x="833" y="819"/>
                </a:lnTo>
                <a:lnTo>
                  <a:pt x="833" y="819"/>
                </a:lnTo>
                <a:lnTo>
                  <a:pt x="830" y="819"/>
                </a:lnTo>
                <a:lnTo>
                  <a:pt x="828" y="819"/>
                </a:lnTo>
                <a:lnTo>
                  <a:pt x="828" y="838"/>
                </a:lnTo>
                <a:lnTo>
                  <a:pt x="818" y="838"/>
                </a:lnTo>
                <a:lnTo>
                  <a:pt x="814" y="841"/>
                </a:lnTo>
                <a:lnTo>
                  <a:pt x="814" y="841"/>
                </a:lnTo>
                <a:lnTo>
                  <a:pt x="809" y="841"/>
                </a:lnTo>
                <a:lnTo>
                  <a:pt x="811" y="90"/>
                </a:lnTo>
                <a:lnTo>
                  <a:pt x="782" y="32"/>
                </a:lnTo>
                <a:lnTo>
                  <a:pt x="751" y="32"/>
                </a:lnTo>
                <a:lnTo>
                  <a:pt x="734" y="0"/>
                </a:lnTo>
                <a:lnTo>
                  <a:pt x="508" y="0"/>
                </a:lnTo>
                <a:lnTo>
                  <a:pt x="508" y="32"/>
                </a:lnTo>
                <a:lnTo>
                  <a:pt x="448" y="32"/>
                </a:lnTo>
                <a:lnTo>
                  <a:pt x="445" y="855"/>
                </a:lnTo>
                <a:lnTo>
                  <a:pt x="438" y="848"/>
                </a:lnTo>
                <a:lnTo>
                  <a:pt x="438" y="836"/>
                </a:lnTo>
                <a:lnTo>
                  <a:pt x="436" y="746"/>
                </a:lnTo>
                <a:lnTo>
                  <a:pt x="436" y="739"/>
                </a:lnTo>
                <a:lnTo>
                  <a:pt x="431" y="739"/>
                </a:lnTo>
                <a:lnTo>
                  <a:pt x="429" y="739"/>
                </a:lnTo>
                <a:lnTo>
                  <a:pt x="429" y="746"/>
                </a:lnTo>
                <a:lnTo>
                  <a:pt x="429" y="758"/>
                </a:lnTo>
                <a:lnTo>
                  <a:pt x="404" y="758"/>
                </a:lnTo>
                <a:lnTo>
                  <a:pt x="404" y="756"/>
                </a:lnTo>
                <a:lnTo>
                  <a:pt x="399" y="746"/>
                </a:lnTo>
                <a:lnTo>
                  <a:pt x="399" y="693"/>
                </a:lnTo>
                <a:lnTo>
                  <a:pt x="392" y="676"/>
                </a:lnTo>
                <a:lnTo>
                  <a:pt x="392" y="622"/>
                </a:lnTo>
                <a:lnTo>
                  <a:pt x="378" y="561"/>
                </a:lnTo>
                <a:lnTo>
                  <a:pt x="380" y="561"/>
                </a:lnTo>
                <a:lnTo>
                  <a:pt x="380" y="547"/>
                </a:lnTo>
                <a:lnTo>
                  <a:pt x="375" y="547"/>
                </a:lnTo>
                <a:lnTo>
                  <a:pt x="375" y="547"/>
                </a:lnTo>
                <a:lnTo>
                  <a:pt x="375" y="547"/>
                </a:lnTo>
                <a:lnTo>
                  <a:pt x="368" y="547"/>
                </a:lnTo>
                <a:lnTo>
                  <a:pt x="368" y="554"/>
                </a:lnTo>
                <a:lnTo>
                  <a:pt x="366" y="554"/>
                </a:lnTo>
                <a:lnTo>
                  <a:pt x="366" y="569"/>
                </a:lnTo>
                <a:lnTo>
                  <a:pt x="368" y="569"/>
                </a:lnTo>
                <a:lnTo>
                  <a:pt x="358" y="610"/>
                </a:lnTo>
                <a:lnTo>
                  <a:pt x="346" y="481"/>
                </a:lnTo>
                <a:lnTo>
                  <a:pt x="351" y="481"/>
                </a:lnTo>
                <a:lnTo>
                  <a:pt x="351" y="479"/>
                </a:lnTo>
                <a:lnTo>
                  <a:pt x="351" y="479"/>
                </a:lnTo>
                <a:lnTo>
                  <a:pt x="351" y="469"/>
                </a:lnTo>
                <a:lnTo>
                  <a:pt x="344" y="469"/>
                </a:lnTo>
                <a:lnTo>
                  <a:pt x="337" y="372"/>
                </a:lnTo>
                <a:lnTo>
                  <a:pt x="341" y="372"/>
                </a:lnTo>
                <a:lnTo>
                  <a:pt x="341" y="348"/>
                </a:lnTo>
                <a:lnTo>
                  <a:pt x="341" y="309"/>
                </a:lnTo>
                <a:lnTo>
                  <a:pt x="320" y="309"/>
                </a:lnTo>
                <a:lnTo>
                  <a:pt x="320" y="348"/>
                </a:lnTo>
                <a:lnTo>
                  <a:pt x="320" y="372"/>
                </a:lnTo>
                <a:lnTo>
                  <a:pt x="324" y="372"/>
                </a:lnTo>
                <a:lnTo>
                  <a:pt x="324" y="374"/>
                </a:lnTo>
                <a:lnTo>
                  <a:pt x="317" y="469"/>
                </a:lnTo>
                <a:lnTo>
                  <a:pt x="312" y="469"/>
                </a:lnTo>
                <a:lnTo>
                  <a:pt x="312" y="472"/>
                </a:lnTo>
                <a:lnTo>
                  <a:pt x="312" y="479"/>
                </a:lnTo>
                <a:lnTo>
                  <a:pt x="312" y="481"/>
                </a:lnTo>
                <a:lnTo>
                  <a:pt x="317" y="481"/>
                </a:lnTo>
                <a:lnTo>
                  <a:pt x="305" y="610"/>
                </a:lnTo>
                <a:lnTo>
                  <a:pt x="295" y="566"/>
                </a:lnTo>
                <a:lnTo>
                  <a:pt x="295" y="561"/>
                </a:lnTo>
                <a:lnTo>
                  <a:pt x="298" y="561"/>
                </a:lnTo>
                <a:lnTo>
                  <a:pt x="298" y="547"/>
                </a:lnTo>
                <a:lnTo>
                  <a:pt x="290" y="547"/>
                </a:lnTo>
                <a:lnTo>
                  <a:pt x="290" y="547"/>
                </a:lnTo>
                <a:lnTo>
                  <a:pt x="290" y="547"/>
                </a:lnTo>
                <a:lnTo>
                  <a:pt x="286" y="547"/>
                </a:lnTo>
                <a:lnTo>
                  <a:pt x="286" y="554"/>
                </a:lnTo>
                <a:lnTo>
                  <a:pt x="286" y="554"/>
                </a:lnTo>
                <a:lnTo>
                  <a:pt x="286" y="569"/>
                </a:lnTo>
                <a:lnTo>
                  <a:pt x="288" y="569"/>
                </a:lnTo>
                <a:lnTo>
                  <a:pt x="276" y="622"/>
                </a:lnTo>
                <a:lnTo>
                  <a:pt x="276" y="622"/>
                </a:lnTo>
                <a:lnTo>
                  <a:pt x="274" y="627"/>
                </a:lnTo>
                <a:lnTo>
                  <a:pt x="274" y="676"/>
                </a:lnTo>
                <a:lnTo>
                  <a:pt x="269" y="693"/>
                </a:lnTo>
                <a:lnTo>
                  <a:pt x="269" y="693"/>
                </a:lnTo>
                <a:lnTo>
                  <a:pt x="269" y="693"/>
                </a:lnTo>
                <a:lnTo>
                  <a:pt x="269" y="695"/>
                </a:lnTo>
                <a:lnTo>
                  <a:pt x="269" y="695"/>
                </a:lnTo>
                <a:lnTo>
                  <a:pt x="269" y="695"/>
                </a:lnTo>
                <a:lnTo>
                  <a:pt x="269" y="695"/>
                </a:lnTo>
                <a:lnTo>
                  <a:pt x="269" y="746"/>
                </a:lnTo>
                <a:lnTo>
                  <a:pt x="261" y="756"/>
                </a:lnTo>
                <a:lnTo>
                  <a:pt x="261" y="756"/>
                </a:lnTo>
                <a:lnTo>
                  <a:pt x="261" y="758"/>
                </a:lnTo>
                <a:lnTo>
                  <a:pt x="261" y="758"/>
                </a:lnTo>
                <a:lnTo>
                  <a:pt x="252" y="758"/>
                </a:lnTo>
                <a:lnTo>
                  <a:pt x="252" y="748"/>
                </a:lnTo>
                <a:lnTo>
                  <a:pt x="244" y="748"/>
                </a:lnTo>
                <a:lnTo>
                  <a:pt x="244" y="712"/>
                </a:lnTo>
                <a:lnTo>
                  <a:pt x="244" y="710"/>
                </a:lnTo>
                <a:lnTo>
                  <a:pt x="240" y="710"/>
                </a:lnTo>
                <a:lnTo>
                  <a:pt x="225" y="574"/>
                </a:lnTo>
                <a:lnTo>
                  <a:pt x="225" y="574"/>
                </a:lnTo>
                <a:lnTo>
                  <a:pt x="232" y="574"/>
                </a:lnTo>
                <a:lnTo>
                  <a:pt x="232" y="537"/>
                </a:lnTo>
                <a:lnTo>
                  <a:pt x="215" y="537"/>
                </a:lnTo>
                <a:lnTo>
                  <a:pt x="215" y="574"/>
                </a:lnTo>
                <a:lnTo>
                  <a:pt x="220" y="574"/>
                </a:lnTo>
                <a:lnTo>
                  <a:pt x="208" y="710"/>
                </a:lnTo>
                <a:lnTo>
                  <a:pt x="208" y="710"/>
                </a:lnTo>
                <a:lnTo>
                  <a:pt x="208" y="710"/>
                </a:lnTo>
                <a:lnTo>
                  <a:pt x="201" y="710"/>
                </a:lnTo>
                <a:lnTo>
                  <a:pt x="201" y="748"/>
                </a:lnTo>
                <a:lnTo>
                  <a:pt x="194" y="748"/>
                </a:lnTo>
                <a:lnTo>
                  <a:pt x="194" y="758"/>
                </a:lnTo>
                <a:lnTo>
                  <a:pt x="179" y="758"/>
                </a:lnTo>
                <a:lnTo>
                  <a:pt x="179" y="758"/>
                </a:lnTo>
                <a:lnTo>
                  <a:pt x="174" y="746"/>
                </a:lnTo>
                <a:lnTo>
                  <a:pt x="174" y="688"/>
                </a:lnTo>
                <a:lnTo>
                  <a:pt x="174" y="688"/>
                </a:lnTo>
                <a:lnTo>
                  <a:pt x="174" y="688"/>
                </a:lnTo>
                <a:lnTo>
                  <a:pt x="172" y="688"/>
                </a:lnTo>
                <a:lnTo>
                  <a:pt x="172" y="685"/>
                </a:lnTo>
                <a:lnTo>
                  <a:pt x="172" y="685"/>
                </a:lnTo>
                <a:lnTo>
                  <a:pt x="172" y="685"/>
                </a:lnTo>
                <a:lnTo>
                  <a:pt x="169" y="683"/>
                </a:lnTo>
                <a:lnTo>
                  <a:pt x="169" y="617"/>
                </a:lnTo>
                <a:lnTo>
                  <a:pt x="169" y="617"/>
                </a:lnTo>
                <a:lnTo>
                  <a:pt x="169" y="615"/>
                </a:lnTo>
                <a:lnTo>
                  <a:pt x="167" y="615"/>
                </a:lnTo>
                <a:lnTo>
                  <a:pt x="167" y="615"/>
                </a:lnTo>
                <a:lnTo>
                  <a:pt x="167" y="610"/>
                </a:lnTo>
                <a:lnTo>
                  <a:pt x="167" y="610"/>
                </a:lnTo>
                <a:lnTo>
                  <a:pt x="167" y="610"/>
                </a:lnTo>
                <a:lnTo>
                  <a:pt x="165" y="610"/>
                </a:lnTo>
                <a:lnTo>
                  <a:pt x="165" y="610"/>
                </a:lnTo>
                <a:lnTo>
                  <a:pt x="155" y="569"/>
                </a:lnTo>
                <a:lnTo>
                  <a:pt x="157" y="569"/>
                </a:lnTo>
                <a:lnTo>
                  <a:pt x="157" y="557"/>
                </a:lnTo>
                <a:lnTo>
                  <a:pt x="155" y="557"/>
                </a:lnTo>
                <a:lnTo>
                  <a:pt x="155" y="547"/>
                </a:lnTo>
                <a:lnTo>
                  <a:pt x="148" y="547"/>
                </a:lnTo>
                <a:lnTo>
                  <a:pt x="148" y="547"/>
                </a:lnTo>
                <a:lnTo>
                  <a:pt x="148" y="547"/>
                </a:lnTo>
                <a:lnTo>
                  <a:pt x="143" y="547"/>
                </a:lnTo>
                <a:lnTo>
                  <a:pt x="143" y="561"/>
                </a:lnTo>
                <a:lnTo>
                  <a:pt x="145" y="561"/>
                </a:lnTo>
                <a:lnTo>
                  <a:pt x="136" y="603"/>
                </a:lnTo>
                <a:lnTo>
                  <a:pt x="123" y="479"/>
                </a:lnTo>
                <a:lnTo>
                  <a:pt x="131" y="476"/>
                </a:lnTo>
                <a:lnTo>
                  <a:pt x="131" y="476"/>
                </a:lnTo>
                <a:lnTo>
                  <a:pt x="131" y="467"/>
                </a:lnTo>
                <a:lnTo>
                  <a:pt x="128" y="464"/>
                </a:lnTo>
                <a:lnTo>
                  <a:pt x="123" y="464"/>
                </a:lnTo>
                <a:lnTo>
                  <a:pt x="116" y="370"/>
                </a:lnTo>
                <a:lnTo>
                  <a:pt x="116" y="370"/>
                </a:lnTo>
                <a:lnTo>
                  <a:pt x="121" y="370"/>
                </a:lnTo>
                <a:lnTo>
                  <a:pt x="121" y="343"/>
                </a:lnTo>
                <a:lnTo>
                  <a:pt x="121" y="304"/>
                </a:lnTo>
                <a:lnTo>
                  <a:pt x="99" y="304"/>
                </a:lnTo>
                <a:lnTo>
                  <a:pt x="99" y="343"/>
                </a:lnTo>
                <a:lnTo>
                  <a:pt x="99" y="370"/>
                </a:lnTo>
                <a:lnTo>
                  <a:pt x="104" y="370"/>
                </a:lnTo>
                <a:lnTo>
                  <a:pt x="97" y="464"/>
                </a:lnTo>
                <a:lnTo>
                  <a:pt x="90" y="464"/>
                </a:lnTo>
                <a:lnTo>
                  <a:pt x="90" y="474"/>
                </a:lnTo>
                <a:lnTo>
                  <a:pt x="90" y="474"/>
                </a:lnTo>
                <a:lnTo>
                  <a:pt x="90" y="476"/>
                </a:lnTo>
                <a:lnTo>
                  <a:pt x="94" y="476"/>
                </a:lnTo>
                <a:lnTo>
                  <a:pt x="82" y="603"/>
                </a:lnTo>
                <a:lnTo>
                  <a:pt x="75" y="569"/>
                </a:lnTo>
                <a:lnTo>
                  <a:pt x="75" y="569"/>
                </a:lnTo>
                <a:lnTo>
                  <a:pt x="75" y="554"/>
                </a:lnTo>
                <a:lnTo>
                  <a:pt x="70" y="554"/>
                </a:lnTo>
                <a:lnTo>
                  <a:pt x="70" y="549"/>
                </a:lnTo>
                <a:lnTo>
                  <a:pt x="65" y="549"/>
                </a:lnTo>
                <a:lnTo>
                  <a:pt x="65" y="547"/>
                </a:lnTo>
                <a:lnTo>
                  <a:pt x="65" y="549"/>
                </a:lnTo>
                <a:lnTo>
                  <a:pt x="60" y="549"/>
                </a:lnTo>
                <a:lnTo>
                  <a:pt x="60" y="561"/>
                </a:lnTo>
                <a:lnTo>
                  <a:pt x="63" y="561"/>
                </a:lnTo>
                <a:lnTo>
                  <a:pt x="51" y="610"/>
                </a:lnTo>
                <a:lnTo>
                  <a:pt x="51" y="610"/>
                </a:lnTo>
                <a:lnTo>
                  <a:pt x="48" y="610"/>
                </a:lnTo>
                <a:lnTo>
                  <a:pt x="46" y="610"/>
                </a:lnTo>
                <a:lnTo>
                  <a:pt x="46" y="683"/>
                </a:lnTo>
                <a:lnTo>
                  <a:pt x="41" y="685"/>
                </a:lnTo>
                <a:lnTo>
                  <a:pt x="41" y="700"/>
                </a:lnTo>
                <a:lnTo>
                  <a:pt x="41" y="746"/>
                </a:lnTo>
                <a:lnTo>
                  <a:pt x="34" y="756"/>
                </a:lnTo>
                <a:lnTo>
                  <a:pt x="34" y="758"/>
                </a:lnTo>
                <a:lnTo>
                  <a:pt x="19" y="758"/>
                </a:lnTo>
                <a:lnTo>
                  <a:pt x="17" y="746"/>
                </a:lnTo>
                <a:lnTo>
                  <a:pt x="17" y="739"/>
                </a:lnTo>
                <a:lnTo>
                  <a:pt x="17" y="739"/>
                </a:lnTo>
                <a:lnTo>
                  <a:pt x="12" y="739"/>
                </a:lnTo>
                <a:lnTo>
                  <a:pt x="12" y="746"/>
                </a:lnTo>
                <a:lnTo>
                  <a:pt x="7" y="836"/>
                </a:lnTo>
                <a:lnTo>
                  <a:pt x="7" y="848"/>
                </a:lnTo>
                <a:lnTo>
                  <a:pt x="5" y="851"/>
                </a:lnTo>
                <a:lnTo>
                  <a:pt x="10" y="365"/>
                </a:lnTo>
                <a:lnTo>
                  <a:pt x="12" y="30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6" name="Freeform 16"/>
          <p:cNvSpPr>
            <a:spLocks/>
          </p:cNvSpPr>
          <p:nvPr/>
        </p:nvSpPr>
        <p:spPr bwMode="auto">
          <a:xfrm>
            <a:off x="3053162" y="5162194"/>
            <a:ext cx="1520624" cy="1695806"/>
          </a:xfrm>
          <a:custGeom>
            <a:avLst/>
            <a:gdLst>
              <a:gd name="T0" fmla="*/ 1242 w 1276"/>
              <a:gd name="T1" fmla="*/ 529 h 1423"/>
              <a:gd name="T2" fmla="*/ 1225 w 1276"/>
              <a:gd name="T3" fmla="*/ 527 h 1423"/>
              <a:gd name="T4" fmla="*/ 1196 w 1276"/>
              <a:gd name="T5" fmla="*/ 505 h 1423"/>
              <a:gd name="T6" fmla="*/ 1172 w 1276"/>
              <a:gd name="T7" fmla="*/ 483 h 1423"/>
              <a:gd name="T8" fmla="*/ 1148 w 1276"/>
              <a:gd name="T9" fmla="*/ 461 h 1423"/>
              <a:gd name="T10" fmla="*/ 1126 w 1276"/>
              <a:gd name="T11" fmla="*/ 439 h 1423"/>
              <a:gd name="T12" fmla="*/ 1043 w 1276"/>
              <a:gd name="T13" fmla="*/ 434 h 1423"/>
              <a:gd name="T14" fmla="*/ 1005 w 1276"/>
              <a:gd name="T15" fmla="*/ 447 h 1423"/>
              <a:gd name="T16" fmla="*/ 985 w 1276"/>
              <a:gd name="T17" fmla="*/ 461 h 1423"/>
              <a:gd name="T18" fmla="*/ 981 w 1276"/>
              <a:gd name="T19" fmla="*/ 481 h 1423"/>
              <a:gd name="T20" fmla="*/ 959 w 1276"/>
              <a:gd name="T21" fmla="*/ 495 h 1423"/>
              <a:gd name="T22" fmla="*/ 939 w 1276"/>
              <a:gd name="T23" fmla="*/ 505 h 1423"/>
              <a:gd name="T24" fmla="*/ 937 w 1276"/>
              <a:gd name="T25" fmla="*/ 524 h 1423"/>
              <a:gd name="T26" fmla="*/ 913 w 1276"/>
              <a:gd name="T27" fmla="*/ 529 h 1423"/>
              <a:gd name="T28" fmla="*/ 840 w 1276"/>
              <a:gd name="T29" fmla="*/ 534 h 1423"/>
              <a:gd name="T30" fmla="*/ 840 w 1276"/>
              <a:gd name="T31" fmla="*/ 595 h 1423"/>
              <a:gd name="T32" fmla="*/ 765 w 1276"/>
              <a:gd name="T33" fmla="*/ 876 h 1423"/>
              <a:gd name="T34" fmla="*/ 763 w 1276"/>
              <a:gd name="T35" fmla="*/ 544 h 1423"/>
              <a:gd name="T36" fmla="*/ 690 w 1276"/>
              <a:gd name="T37" fmla="*/ 539 h 1423"/>
              <a:gd name="T38" fmla="*/ 668 w 1276"/>
              <a:gd name="T39" fmla="*/ 534 h 1423"/>
              <a:gd name="T40" fmla="*/ 661 w 1276"/>
              <a:gd name="T41" fmla="*/ 515 h 1423"/>
              <a:gd name="T42" fmla="*/ 646 w 1276"/>
              <a:gd name="T43" fmla="*/ 502 h 1423"/>
              <a:gd name="T44" fmla="*/ 625 w 1276"/>
              <a:gd name="T45" fmla="*/ 490 h 1423"/>
              <a:gd name="T46" fmla="*/ 617 w 1276"/>
              <a:gd name="T47" fmla="*/ 471 h 1423"/>
              <a:gd name="T48" fmla="*/ 600 w 1276"/>
              <a:gd name="T49" fmla="*/ 456 h 1423"/>
              <a:gd name="T50" fmla="*/ 559 w 1276"/>
              <a:gd name="T51" fmla="*/ 444 h 1423"/>
              <a:gd name="T52" fmla="*/ 482 w 1276"/>
              <a:gd name="T53" fmla="*/ 449 h 1423"/>
              <a:gd name="T54" fmla="*/ 460 w 1276"/>
              <a:gd name="T55" fmla="*/ 471 h 1423"/>
              <a:gd name="T56" fmla="*/ 436 w 1276"/>
              <a:gd name="T57" fmla="*/ 493 h 1423"/>
              <a:gd name="T58" fmla="*/ 411 w 1276"/>
              <a:gd name="T59" fmla="*/ 512 h 1423"/>
              <a:gd name="T60" fmla="*/ 385 w 1276"/>
              <a:gd name="T61" fmla="*/ 534 h 1423"/>
              <a:gd name="T62" fmla="*/ 382 w 1276"/>
              <a:gd name="T63" fmla="*/ 536 h 1423"/>
              <a:gd name="T64" fmla="*/ 322 w 1276"/>
              <a:gd name="T65" fmla="*/ 328 h 1423"/>
              <a:gd name="T66" fmla="*/ 264 w 1276"/>
              <a:gd name="T67" fmla="*/ 274 h 1423"/>
              <a:gd name="T68" fmla="*/ 201 w 1276"/>
              <a:gd name="T69" fmla="*/ 233 h 1423"/>
              <a:gd name="T70" fmla="*/ 179 w 1276"/>
              <a:gd name="T71" fmla="*/ 328 h 1423"/>
              <a:gd name="T72" fmla="*/ 181 w 1276"/>
              <a:gd name="T73" fmla="*/ 255 h 1423"/>
              <a:gd name="T74" fmla="*/ 179 w 1276"/>
              <a:gd name="T75" fmla="*/ 252 h 1423"/>
              <a:gd name="T76" fmla="*/ 181 w 1276"/>
              <a:gd name="T77" fmla="*/ 213 h 1423"/>
              <a:gd name="T78" fmla="*/ 179 w 1276"/>
              <a:gd name="T79" fmla="*/ 213 h 1423"/>
              <a:gd name="T80" fmla="*/ 181 w 1276"/>
              <a:gd name="T81" fmla="*/ 174 h 1423"/>
              <a:gd name="T82" fmla="*/ 179 w 1276"/>
              <a:gd name="T83" fmla="*/ 172 h 1423"/>
              <a:gd name="T84" fmla="*/ 116 w 1276"/>
              <a:gd name="T85" fmla="*/ 109 h 1423"/>
              <a:gd name="T86" fmla="*/ 29 w 1276"/>
              <a:gd name="T87" fmla="*/ 104 h 1423"/>
              <a:gd name="T88" fmla="*/ 29 w 1276"/>
              <a:gd name="T89" fmla="*/ 31 h 1423"/>
              <a:gd name="T90" fmla="*/ 29 w 1276"/>
              <a:gd name="T91" fmla="*/ 9 h 1423"/>
              <a:gd name="T92" fmla="*/ 29 w 1276"/>
              <a:gd name="T93" fmla="*/ 0 h 1423"/>
              <a:gd name="T94" fmla="*/ 0 w 1276"/>
              <a:gd name="T95" fmla="*/ 1423 h 1423"/>
              <a:gd name="T96" fmla="*/ 1276 w 1276"/>
              <a:gd name="T97" fmla="*/ 534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76" h="1423">
                <a:moveTo>
                  <a:pt x="1276" y="534"/>
                </a:moveTo>
                <a:lnTo>
                  <a:pt x="1242" y="529"/>
                </a:lnTo>
                <a:lnTo>
                  <a:pt x="1223" y="532"/>
                </a:lnTo>
                <a:lnTo>
                  <a:pt x="1225" y="527"/>
                </a:lnTo>
                <a:lnTo>
                  <a:pt x="1196" y="524"/>
                </a:lnTo>
                <a:lnTo>
                  <a:pt x="1196" y="505"/>
                </a:lnTo>
                <a:lnTo>
                  <a:pt x="1172" y="502"/>
                </a:lnTo>
                <a:lnTo>
                  <a:pt x="1172" y="483"/>
                </a:lnTo>
                <a:lnTo>
                  <a:pt x="1148" y="481"/>
                </a:lnTo>
                <a:lnTo>
                  <a:pt x="1148" y="461"/>
                </a:lnTo>
                <a:lnTo>
                  <a:pt x="1123" y="459"/>
                </a:lnTo>
                <a:lnTo>
                  <a:pt x="1126" y="439"/>
                </a:lnTo>
                <a:lnTo>
                  <a:pt x="1094" y="434"/>
                </a:lnTo>
                <a:lnTo>
                  <a:pt x="1043" y="434"/>
                </a:lnTo>
                <a:lnTo>
                  <a:pt x="1007" y="439"/>
                </a:lnTo>
                <a:lnTo>
                  <a:pt x="1005" y="447"/>
                </a:lnTo>
                <a:lnTo>
                  <a:pt x="1005" y="459"/>
                </a:lnTo>
                <a:lnTo>
                  <a:pt x="985" y="461"/>
                </a:lnTo>
                <a:lnTo>
                  <a:pt x="983" y="471"/>
                </a:lnTo>
                <a:lnTo>
                  <a:pt x="981" y="481"/>
                </a:lnTo>
                <a:lnTo>
                  <a:pt x="964" y="483"/>
                </a:lnTo>
                <a:lnTo>
                  <a:pt x="959" y="495"/>
                </a:lnTo>
                <a:lnTo>
                  <a:pt x="959" y="502"/>
                </a:lnTo>
                <a:lnTo>
                  <a:pt x="939" y="505"/>
                </a:lnTo>
                <a:lnTo>
                  <a:pt x="937" y="517"/>
                </a:lnTo>
                <a:lnTo>
                  <a:pt x="937" y="524"/>
                </a:lnTo>
                <a:lnTo>
                  <a:pt x="915" y="527"/>
                </a:lnTo>
                <a:lnTo>
                  <a:pt x="913" y="529"/>
                </a:lnTo>
                <a:lnTo>
                  <a:pt x="893" y="527"/>
                </a:lnTo>
                <a:lnTo>
                  <a:pt x="840" y="534"/>
                </a:lnTo>
                <a:lnTo>
                  <a:pt x="840" y="595"/>
                </a:lnTo>
                <a:lnTo>
                  <a:pt x="840" y="595"/>
                </a:lnTo>
                <a:lnTo>
                  <a:pt x="840" y="876"/>
                </a:lnTo>
                <a:lnTo>
                  <a:pt x="765" y="876"/>
                </a:lnTo>
                <a:lnTo>
                  <a:pt x="763" y="600"/>
                </a:lnTo>
                <a:lnTo>
                  <a:pt x="763" y="544"/>
                </a:lnTo>
                <a:lnTo>
                  <a:pt x="707" y="536"/>
                </a:lnTo>
                <a:lnTo>
                  <a:pt x="690" y="539"/>
                </a:lnTo>
                <a:lnTo>
                  <a:pt x="688" y="536"/>
                </a:lnTo>
                <a:lnTo>
                  <a:pt x="668" y="534"/>
                </a:lnTo>
                <a:lnTo>
                  <a:pt x="668" y="527"/>
                </a:lnTo>
                <a:lnTo>
                  <a:pt x="661" y="515"/>
                </a:lnTo>
                <a:lnTo>
                  <a:pt x="646" y="512"/>
                </a:lnTo>
                <a:lnTo>
                  <a:pt x="646" y="502"/>
                </a:lnTo>
                <a:lnTo>
                  <a:pt x="639" y="493"/>
                </a:lnTo>
                <a:lnTo>
                  <a:pt x="625" y="490"/>
                </a:lnTo>
                <a:lnTo>
                  <a:pt x="625" y="481"/>
                </a:lnTo>
                <a:lnTo>
                  <a:pt x="617" y="471"/>
                </a:lnTo>
                <a:lnTo>
                  <a:pt x="603" y="468"/>
                </a:lnTo>
                <a:lnTo>
                  <a:pt x="600" y="456"/>
                </a:lnTo>
                <a:lnTo>
                  <a:pt x="598" y="449"/>
                </a:lnTo>
                <a:lnTo>
                  <a:pt x="559" y="444"/>
                </a:lnTo>
                <a:lnTo>
                  <a:pt x="511" y="444"/>
                </a:lnTo>
                <a:lnTo>
                  <a:pt x="482" y="449"/>
                </a:lnTo>
                <a:lnTo>
                  <a:pt x="482" y="466"/>
                </a:lnTo>
                <a:lnTo>
                  <a:pt x="460" y="471"/>
                </a:lnTo>
                <a:lnTo>
                  <a:pt x="460" y="488"/>
                </a:lnTo>
                <a:lnTo>
                  <a:pt x="436" y="493"/>
                </a:lnTo>
                <a:lnTo>
                  <a:pt x="436" y="510"/>
                </a:lnTo>
                <a:lnTo>
                  <a:pt x="411" y="512"/>
                </a:lnTo>
                <a:lnTo>
                  <a:pt x="411" y="532"/>
                </a:lnTo>
                <a:lnTo>
                  <a:pt x="385" y="534"/>
                </a:lnTo>
                <a:lnTo>
                  <a:pt x="385" y="536"/>
                </a:lnTo>
                <a:lnTo>
                  <a:pt x="382" y="536"/>
                </a:lnTo>
                <a:lnTo>
                  <a:pt x="382" y="328"/>
                </a:lnTo>
                <a:lnTo>
                  <a:pt x="322" y="328"/>
                </a:lnTo>
                <a:lnTo>
                  <a:pt x="322" y="274"/>
                </a:lnTo>
                <a:lnTo>
                  <a:pt x="264" y="274"/>
                </a:lnTo>
                <a:lnTo>
                  <a:pt x="264" y="233"/>
                </a:lnTo>
                <a:lnTo>
                  <a:pt x="201" y="233"/>
                </a:lnTo>
                <a:lnTo>
                  <a:pt x="201" y="328"/>
                </a:lnTo>
                <a:lnTo>
                  <a:pt x="179" y="328"/>
                </a:lnTo>
                <a:lnTo>
                  <a:pt x="179" y="257"/>
                </a:lnTo>
                <a:lnTo>
                  <a:pt x="181" y="255"/>
                </a:lnTo>
                <a:lnTo>
                  <a:pt x="181" y="252"/>
                </a:lnTo>
                <a:lnTo>
                  <a:pt x="179" y="252"/>
                </a:lnTo>
                <a:lnTo>
                  <a:pt x="179" y="218"/>
                </a:lnTo>
                <a:lnTo>
                  <a:pt x="181" y="213"/>
                </a:lnTo>
                <a:lnTo>
                  <a:pt x="181" y="213"/>
                </a:lnTo>
                <a:lnTo>
                  <a:pt x="179" y="213"/>
                </a:lnTo>
                <a:lnTo>
                  <a:pt x="179" y="177"/>
                </a:lnTo>
                <a:lnTo>
                  <a:pt x="181" y="174"/>
                </a:lnTo>
                <a:lnTo>
                  <a:pt x="181" y="172"/>
                </a:lnTo>
                <a:lnTo>
                  <a:pt x="179" y="172"/>
                </a:lnTo>
                <a:lnTo>
                  <a:pt x="179" y="114"/>
                </a:lnTo>
                <a:lnTo>
                  <a:pt x="116" y="109"/>
                </a:lnTo>
                <a:lnTo>
                  <a:pt x="43" y="104"/>
                </a:lnTo>
                <a:lnTo>
                  <a:pt x="29" y="104"/>
                </a:lnTo>
                <a:lnTo>
                  <a:pt x="29" y="51"/>
                </a:lnTo>
                <a:lnTo>
                  <a:pt x="29" y="31"/>
                </a:lnTo>
                <a:lnTo>
                  <a:pt x="29" y="26"/>
                </a:lnTo>
                <a:lnTo>
                  <a:pt x="29" y="9"/>
                </a:lnTo>
                <a:lnTo>
                  <a:pt x="29" y="4"/>
                </a:lnTo>
                <a:lnTo>
                  <a:pt x="29" y="0"/>
                </a:lnTo>
                <a:lnTo>
                  <a:pt x="0" y="0"/>
                </a:lnTo>
                <a:lnTo>
                  <a:pt x="0" y="1423"/>
                </a:lnTo>
                <a:lnTo>
                  <a:pt x="1276" y="1423"/>
                </a:lnTo>
                <a:lnTo>
                  <a:pt x="1276" y="53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5" name="Freeform 17"/>
          <p:cNvSpPr>
            <a:spLocks/>
          </p:cNvSpPr>
          <p:nvPr/>
        </p:nvSpPr>
        <p:spPr bwMode="auto">
          <a:xfrm>
            <a:off x="1526581" y="4799914"/>
            <a:ext cx="1526583" cy="2058086"/>
          </a:xfrm>
          <a:custGeom>
            <a:avLst/>
            <a:gdLst>
              <a:gd name="T0" fmla="*/ 1281 w 1281"/>
              <a:gd name="T1" fmla="*/ 1727 h 1727"/>
              <a:gd name="T2" fmla="*/ 1194 w 1281"/>
              <a:gd name="T3" fmla="*/ 304 h 1727"/>
              <a:gd name="T4" fmla="*/ 1194 w 1281"/>
              <a:gd name="T5" fmla="*/ 284 h 1727"/>
              <a:gd name="T6" fmla="*/ 1194 w 1281"/>
              <a:gd name="T7" fmla="*/ 265 h 1727"/>
              <a:gd name="T8" fmla="*/ 1080 w 1281"/>
              <a:gd name="T9" fmla="*/ 126 h 1727"/>
              <a:gd name="T10" fmla="*/ 1073 w 1281"/>
              <a:gd name="T11" fmla="*/ 80 h 1727"/>
              <a:gd name="T12" fmla="*/ 1063 w 1281"/>
              <a:gd name="T13" fmla="*/ 92 h 1727"/>
              <a:gd name="T14" fmla="*/ 1063 w 1281"/>
              <a:gd name="T15" fmla="*/ 12 h 1727"/>
              <a:gd name="T16" fmla="*/ 1061 w 1281"/>
              <a:gd name="T17" fmla="*/ 0 h 1727"/>
              <a:gd name="T18" fmla="*/ 1053 w 1281"/>
              <a:gd name="T19" fmla="*/ 92 h 1727"/>
              <a:gd name="T20" fmla="*/ 1053 w 1281"/>
              <a:gd name="T21" fmla="*/ 12 h 1727"/>
              <a:gd name="T22" fmla="*/ 1048 w 1281"/>
              <a:gd name="T23" fmla="*/ 0 h 1727"/>
              <a:gd name="T24" fmla="*/ 1041 w 1281"/>
              <a:gd name="T25" fmla="*/ 92 h 1727"/>
              <a:gd name="T26" fmla="*/ 1041 w 1281"/>
              <a:gd name="T27" fmla="*/ 12 h 1727"/>
              <a:gd name="T28" fmla="*/ 1039 w 1281"/>
              <a:gd name="T29" fmla="*/ 0 h 1727"/>
              <a:gd name="T30" fmla="*/ 1031 w 1281"/>
              <a:gd name="T31" fmla="*/ 92 h 1727"/>
              <a:gd name="T32" fmla="*/ 1031 w 1281"/>
              <a:gd name="T33" fmla="*/ 12 h 1727"/>
              <a:gd name="T34" fmla="*/ 1027 w 1281"/>
              <a:gd name="T35" fmla="*/ 0 h 1727"/>
              <a:gd name="T36" fmla="*/ 1019 w 1281"/>
              <a:gd name="T37" fmla="*/ 92 h 1727"/>
              <a:gd name="T38" fmla="*/ 1019 w 1281"/>
              <a:gd name="T39" fmla="*/ 12 h 1727"/>
              <a:gd name="T40" fmla="*/ 1017 w 1281"/>
              <a:gd name="T41" fmla="*/ 0 h 1727"/>
              <a:gd name="T42" fmla="*/ 1010 w 1281"/>
              <a:gd name="T43" fmla="*/ 92 h 1727"/>
              <a:gd name="T44" fmla="*/ 1000 w 1281"/>
              <a:gd name="T45" fmla="*/ 80 h 1727"/>
              <a:gd name="T46" fmla="*/ 1000 w 1281"/>
              <a:gd name="T47" fmla="*/ 257 h 1727"/>
              <a:gd name="T48" fmla="*/ 1000 w 1281"/>
              <a:gd name="T49" fmla="*/ 282 h 1727"/>
              <a:gd name="T50" fmla="*/ 971 w 1281"/>
              <a:gd name="T51" fmla="*/ 304 h 1727"/>
              <a:gd name="T52" fmla="*/ 971 w 1281"/>
              <a:gd name="T53" fmla="*/ 313 h 1727"/>
              <a:gd name="T54" fmla="*/ 971 w 1281"/>
              <a:gd name="T55" fmla="*/ 335 h 1727"/>
              <a:gd name="T56" fmla="*/ 971 w 1281"/>
              <a:gd name="T57" fmla="*/ 403 h 1727"/>
              <a:gd name="T58" fmla="*/ 968 w 1281"/>
              <a:gd name="T59" fmla="*/ 413 h 1727"/>
              <a:gd name="T60" fmla="*/ 932 w 1281"/>
              <a:gd name="T61" fmla="*/ 738 h 1727"/>
              <a:gd name="T62" fmla="*/ 814 w 1281"/>
              <a:gd name="T63" fmla="*/ 515 h 1727"/>
              <a:gd name="T64" fmla="*/ 746 w 1281"/>
              <a:gd name="T65" fmla="*/ 386 h 1727"/>
              <a:gd name="T66" fmla="*/ 719 w 1281"/>
              <a:gd name="T67" fmla="*/ 515 h 1727"/>
              <a:gd name="T68" fmla="*/ 608 w 1281"/>
              <a:gd name="T69" fmla="*/ 386 h 1727"/>
              <a:gd name="T70" fmla="*/ 557 w 1281"/>
              <a:gd name="T71" fmla="*/ 515 h 1727"/>
              <a:gd name="T72" fmla="*/ 513 w 1281"/>
              <a:gd name="T73" fmla="*/ 1195 h 1727"/>
              <a:gd name="T74" fmla="*/ 458 w 1281"/>
              <a:gd name="T75" fmla="*/ 1200 h 1727"/>
              <a:gd name="T76" fmla="*/ 431 w 1281"/>
              <a:gd name="T77" fmla="*/ 1202 h 1727"/>
              <a:gd name="T78" fmla="*/ 412 w 1281"/>
              <a:gd name="T79" fmla="*/ 1180 h 1727"/>
              <a:gd name="T80" fmla="*/ 370 w 1281"/>
              <a:gd name="T81" fmla="*/ 1207 h 1727"/>
              <a:gd name="T82" fmla="*/ 370 w 1281"/>
              <a:gd name="T83" fmla="*/ 1210 h 1727"/>
              <a:gd name="T84" fmla="*/ 370 w 1281"/>
              <a:gd name="T85" fmla="*/ 1200 h 1727"/>
              <a:gd name="T86" fmla="*/ 322 w 1281"/>
              <a:gd name="T87" fmla="*/ 1188 h 1727"/>
              <a:gd name="T88" fmla="*/ 312 w 1281"/>
              <a:gd name="T89" fmla="*/ 1202 h 1727"/>
              <a:gd name="T90" fmla="*/ 269 w 1281"/>
              <a:gd name="T91" fmla="*/ 1197 h 1727"/>
              <a:gd name="T92" fmla="*/ 140 w 1281"/>
              <a:gd name="T93" fmla="*/ 1193 h 1727"/>
              <a:gd name="T94" fmla="*/ 0 w 1281"/>
              <a:gd name="T95" fmla="*/ 1210 h 1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81" h="1727">
                <a:moveTo>
                  <a:pt x="0" y="1727"/>
                </a:moveTo>
                <a:lnTo>
                  <a:pt x="1281" y="1727"/>
                </a:lnTo>
                <a:lnTo>
                  <a:pt x="1281" y="304"/>
                </a:lnTo>
                <a:lnTo>
                  <a:pt x="1194" y="304"/>
                </a:lnTo>
                <a:lnTo>
                  <a:pt x="1194" y="291"/>
                </a:lnTo>
                <a:lnTo>
                  <a:pt x="1194" y="284"/>
                </a:lnTo>
                <a:lnTo>
                  <a:pt x="1194" y="267"/>
                </a:lnTo>
                <a:lnTo>
                  <a:pt x="1194" y="265"/>
                </a:lnTo>
                <a:lnTo>
                  <a:pt x="1080" y="265"/>
                </a:lnTo>
                <a:lnTo>
                  <a:pt x="1080" y="126"/>
                </a:lnTo>
                <a:lnTo>
                  <a:pt x="1080" y="80"/>
                </a:lnTo>
                <a:lnTo>
                  <a:pt x="1073" y="80"/>
                </a:lnTo>
                <a:lnTo>
                  <a:pt x="1073" y="92"/>
                </a:lnTo>
                <a:lnTo>
                  <a:pt x="1063" y="92"/>
                </a:lnTo>
                <a:lnTo>
                  <a:pt x="1063" y="12"/>
                </a:lnTo>
                <a:lnTo>
                  <a:pt x="1063" y="12"/>
                </a:lnTo>
                <a:lnTo>
                  <a:pt x="1063" y="0"/>
                </a:lnTo>
                <a:lnTo>
                  <a:pt x="1061" y="0"/>
                </a:lnTo>
                <a:lnTo>
                  <a:pt x="1061" y="92"/>
                </a:lnTo>
                <a:lnTo>
                  <a:pt x="1053" y="92"/>
                </a:lnTo>
                <a:lnTo>
                  <a:pt x="1053" y="12"/>
                </a:lnTo>
                <a:lnTo>
                  <a:pt x="1053" y="12"/>
                </a:lnTo>
                <a:lnTo>
                  <a:pt x="1053" y="0"/>
                </a:lnTo>
                <a:lnTo>
                  <a:pt x="1048" y="0"/>
                </a:lnTo>
                <a:lnTo>
                  <a:pt x="1048" y="92"/>
                </a:lnTo>
                <a:lnTo>
                  <a:pt x="1041" y="92"/>
                </a:lnTo>
                <a:lnTo>
                  <a:pt x="1041" y="12"/>
                </a:lnTo>
                <a:lnTo>
                  <a:pt x="1041" y="12"/>
                </a:lnTo>
                <a:lnTo>
                  <a:pt x="1041" y="0"/>
                </a:lnTo>
                <a:lnTo>
                  <a:pt x="1039" y="0"/>
                </a:lnTo>
                <a:lnTo>
                  <a:pt x="1039" y="92"/>
                </a:lnTo>
                <a:lnTo>
                  <a:pt x="1031" y="92"/>
                </a:lnTo>
                <a:lnTo>
                  <a:pt x="1031" y="12"/>
                </a:lnTo>
                <a:lnTo>
                  <a:pt x="1031" y="12"/>
                </a:lnTo>
                <a:lnTo>
                  <a:pt x="1029" y="0"/>
                </a:lnTo>
                <a:lnTo>
                  <a:pt x="1027" y="0"/>
                </a:lnTo>
                <a:lnTo>
                  <a:pt x="1027" y="92"/>
                </a:lnTo>
                <a:lnTo>
                  <a:pt x="1019" y="92"/>
                </a:lnTo>
                <a:lnTo>
                  <a:pt x="1019" y="12"/>
                </a:lnTo>
                <a:lnTo>
                  <a:pt x="1019" y="12"/>
                </a:lnTo>
                <a:lnTo>
                  <a:pt x="1019" y="0"/>
                </a:lnTo>
                <a:lnTo>
                  <a:pt x="1017" y="0"/>
                </a:lnTo>
                <a:lnTo>
                  <a:pt x="1017" y="92"/>
                </a:lnTo>
                <a:lnTo>
                  <a:pt x="1010" y="92"/>
                </a:lnTo>
                <a:lnTo>
                  <a:pt x="1007" y="80"/>
                </a:lnTo>
                <a:lnTo>
                  <a:pt x="1000" y="80"/>
                </a:lnTo>
                <a:lnTo>
                  <a:pt x="1000" y="253"/>
                </a:lnTo>
                <a:lnTo>
                  <a:pt x="1000" y="257"/>
                </a:lnTo>
                <a:lnTo>
                  <a:pt x="1000" y="274"/>
                </a:lnTo>
                <a:lnTo>
                  <a:pt x="1000" y="282"/>
                </a:lnTo>
                <a:lnTo>
                  <a:pt x="1000" y="304"/>
                </a:lnTo>
                <a:lnTo>
                  <a:pt x="971" y="304"/>
                </a:lnTo>
                <a:lnTo>
                  <a:pt x="971" y="308"/>
                </a:lnTo>
                <a:lnTo>
                  <a:pt x="971" y="313"/>
                </a:lnTo>
                <a:lnTo>
                  <a:pt x="971" y="333"/>
                </a:lnTo>
                <a:lnTo>
                  <a:pt x="971" y="335"/>
                </a:lnTo>
                <a:lnTo>
                  <a:pt x="971" y="355"/>
                </a:lnTo>
                <a:lnTo>
                  <a:pt x="971" y="403"/>
                </a:lnTo>
                <a:lnTo>
                  <a:pt x="968" y="403"/>
                </a:lnTo>
                <a:lnTo>
                  <a:pt x="968" y="413"/>
                </a:lnTo>
                <a:lnTo>
                  <a:pt x="932" y="413"/>
                </a:lnTo>
                <a:lnTo>
                  <a:pt x="932" y="738"/>
                </a:lnTo>
                <a:lnTo>
                  <a:pt x="814" y="738"/>
                </a:lnTo>
                <a:lnTo>
                  <a:pt x="814" y="515"/>
                </a:lnTo>
                <a:lnTo>
                  <a:pt x="746" y="515"/>
                </a:lnTo>
                <a:lnTo>
                  <a:pt x="746" y="386"/>
                </a:lnTo>
                <a:lnTo>
                  <a:pt x="719" y="386"/>
                </a:lnTo>
                <a:lnTo>
                  <a:pt x="719" y="515"/>
                </a:lnTo>
                <a:lnTo>
                  <a:pt x="608" y="515"/>
                </a:lnTo>
                <a:lnTo>
                  <a:pt x="608" y="386"/>
                </a:lnTo>
                <a:lnTo>
                  <a:pt x="557" y="386"/>
                </a:lnTo>
                <a:lnTo>
                  <a:pt x="557" y="515"/>
                </a:lnTo>
                <a:lnTo>
                  <a:pt x="513" y="515"/>
                </a:lnTo>
                <a:lnTo>
                  <a:pt x="513" y="1195"/>
                </a:lnTo>
                <a:lnTo>
                  <a:pt x="475" y="1197"/>
                </a:lnTo>
                <a:lnTo>
                  <a:pt x="458" y="1200"/>
                </a:lnTo>
                <a:lnTo>
                  <a:pt x="433" y="1202"/>
                </a:lnTo>
                <a:lnTo>
                  <a:pt x="431" y="1202"/>
                </a:lnTo>
                <a:lnTo>
                  <a:pt x="421" y="1188"/>
                </a:lnTo>
                <a:lnTo>
                  <a:pt x="412" y="1180"/>
                </a:lnTo>
                <a:lnTo>
                  <a:pt x="373" y="1200"/>
                </a:lnTo>
                <a:lnTo>
                  <a:pt x="370" y="1207"/>
                </a:lnTo>
                <a:lnTo>
                  <a:pt x="370" y="1210"/>
                </a:lnTo>
                <a:lnTo>
                  <a:pt x="370" y="1210"/>
                </a:lnTo>
                <a:lnTo>
                  <a:pt x="370" y="1207"/>
                </a:lnTo>
                <a:lnTo>
                  <a:pt x="370" y="1200"/>
                </a:lnTo>
                <a:lnTo>
                  <a:pt x="332" y="1180"/>
                </a:lnTo>
                <a:lnTo>
                  <a:pt x="322" y="1188"/>
                </a:lnTo>
                <a:lnTo>
                  <a:pt x="312" y="1202"/>
                </a:lnTo>
                <a:lnTo>
                  <a:pt x="312" y="1202"/>
                </a:lnTo>
                <a:lnTo>
                  <a:pt x="288" y="1200"/>
                </a:lnTo>
                <a:lnTo>
                  <a:pt x="269" y="1197"/>
                </a:lnTo>
                <a:lnTo>
                  <a:pt x="160" y="1193"/>
                </a:lnTo>
                <a:lnTo>
                  <a:pt x="140" y="1193"/>
                </a:lnTo>
                <a:lnTo>
                  <a:pt x="22" y="1205"/>
                </a:lnTo>
                <a:lnTo>
                  <a:pt x="0" y="1210"/>
                </a:lnTo>
                <a:lnTo>
                  <a:pt x="0" y="172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6" name="Freeform 18"/>
          <p:cNvSpPr>
            <a:spLocks noEditPoints="1"/>
          </p:cNvSpPr>
          <p:nvPr/>
        </p:nvSpPr>
        <p:spPr bwMode="auto">
          <a:xfrm>
            <a:off x="2381" y="4866650"/>
            <a:ext cx="1524200" cy="1991350"/>
          </a:xfrm>
          <a:custGeom>
            <a:avLst/>
            <a:gdLst>
              <a:gd name="T0" fmla="*/ 933 w 1279"/>
              <a:gd name="T1" fmla="*/ 988 h 1671"/>
              <a:gd name="T2" fmla="*/ 712 w 1279"/>
              <a:gd name="T3" fmla="*/ 933 h 1671"/>
              <a:gd name="T4" fmla="*/ 577 w 1279"/>
              <a:gd name="T5" fmla="*/ 1207 h 1671"/>
              <a:gd name="T6" fmla="*/ 303 w 1279"/>
              <a:gd name="T7" fmla="*/ 1336 h 1671"/>
              <a:gd name="T8" fmla="*/ 230 w 1279"/>
              <a:gd name="T9" fmla="*/ 517 h 1671"/>
              <a:gd name="T10" fmla="*/ 194 w 1279"/>
              <a:gd name="T11" fmla="*/ 505 h 1671"/>
              <a:gd name="T12" fmla="*/ 240 w 1279"/>
              <a:gd name="T13" fmla="*/ 498 h 1671"/>
              <a:gd name="T14" fmla="*/ 211 w 1279"/>
              <a:gd name="T15" fmla="*/ 486 h 1671"/>
              <a:gd name="T16" fmla="*/ 194 w 1279"/>
              <a:gd name="T17" fmla="*/ 481 h 1671"/>
              <a:gd name="T18" fmla="*/ 192 w 1279"/>
              <a:gd name="T19" fmla="*/ 432 h 1671"/>
              <a:gd name="T20" fmla="*/ 182 w 1279"/>
              <a:gd name="T21" fmla="*/ 427 h 1671"/>
              <a:gd name="T22" fmla="*/ 204 w 1279"/>
              <a:gd name="T23" fmla="*/ 425 h 1671"/>
              <a:gd name="T24" fmla="*/ 218 w 1279"/>
              <a:gd name="T25" fmla="*/ 425 h 1671"/>
              <a:gd name="T26" fmla="*/ 233 w 1279"/>
              <a:gd name="T27" fmla="*/ 418 h 1671"/>
              <a:gd name="T28" fmla="*/ 235 w 1279"/>
              <a:gd name="T29" fmla="*/ 410 h 1671"/>
              <a:gd name="T30" fmla="*/ 189 w 1279"/>
              <a:gd name="T31" fmla="*/ 398 h 1671"/>
              <a:gd name="T32" fmla="*/ 172 w 1279"/>
              <a:gd name="T33" fmla="*/ 379 h 1671"/>
              <a:gd name="T34" fmla="*/ 168 w 1279"/>
              <a:gd name="T35" fmla="*/ 245 h 1671"/>
              <a:gd name="T36" fmla="*/ 163 w 1279"/>
              <a:gd name="T37" fmla="*/ 146 h 1671"/>
              <a:gd name="T38" fmla="*/ 158 w 1279"/>
              <a:gd name="T39" fmla="*/ 63 h 1671"/>
              <a:gd name="T40" fmla="*/ 155 w 1279"/>
              <a:gd name="T41" fmla="*/ 0 h 1671"/>
              <a:gd name="T42" fmla="*/ 153 w 1279"/>
              <a:gd name="T43" fmla="*/ 0 h 1671"/>
              <a:gd name="T44" fmla="*/ 151 w 1279"/>
              <a:gd name="T45" fmla="*/ 65 h 1671"/>
              <a:gd name="T46" fmla="*/ 148 w 1279"/>
              <a:gd name="T47" fmla="*/ 146 h 1671"/>
              <a:gd name="T48" fmla="*/ 146 w 1279"/>
              <a:gd name="T49" fmla="*/ 374 h 1671"/>
              <a:gd name="T50" fmla="*/ 138 w 1279"/>
              <a:gd name="T51" fmla="*/ 386 h 1671"/>
              <a:gd name="T52" fmla="*/ 117 w 1279"/>
              <a:gd name="T53" fmla="*/ 401 h 1671"/>
              <a:gd name="T54" fmla="*/ 80 w 1279"/>
              <a:gd name="T55" fmla="*/ 418 h 1671"/>
              <a:gd name="T56" fmla="*/ 95 w 1279"/>
              <a:gd name="T57" fmla="*/ 425 h 1671"/>
              <a:gd name="T58" fmla="*/ 112 w 1279"/>
              <a:gd name="T59" fmla="*/ 427 h 1671"/>
              <a:gd name="T60" fmla="*/ 129 w 1279"/>
              <a:gd name="T61" fmla="*/ 427 h 1671"/>
              <a:gd name="T62" fmla="*/ 119 w 1279"/>
              <a:gd name="T63" fmla="*/ 439 h 1671"/>
              <a:gd name="T64" fmla="*/ 121 w 1279"/>
              <a:gd name="T65" fmla="*/ 481 h 1671"/>
              <a:gd name="T66" fmla="*/ 100 w 1279"/>
              <a:gd name="T67" fmla="*/ 486 h 1671"/>
              <a:gd name="T68" fmla="*/ 75 w 1279"/>
              <a:gd name="T69" fmla="*/ 498 h 1671"/>
              <a:gd name="T70" fmla="*/ 121 w 1279"/>
              <a:gd name="T71" fmla="*/ 507 h 1671"/>
              <a:gd name="T72" fmla="*/ 85 w 1279"/>
              <a:gd name="T73" fmla="*/ 520 h 1671"/>
              <a:gd name="T74" fmla="*/ 27 w 1279"/>
              <a:gd name="T75" fmla="*/ 1333 h 1671"/>
              <a:gd name="T76" fmla="*/ 126 w 1279"/>
              <a:gd name="T77" fmla="*/ 498 h 1671"/>
              <a:gd name="T78" fmla="*/ 121 w 1279"/>
              <a:gd name="T79" fmla="*/ 498 h 1671"/>
              <a:gd name="T80" fmla="*/ 121 w 1279"/>
              <a:gd name="T81" fmla="*/ 568 h 1671"/>
              <a:gd name="T82" fmla="*/ 119 w 1279"/>
              <a:gd name="T83" fmla="*/ 656 h 1671"/>
              <a:gd name="T84" fmla="*/ 138 w 1279"/>
              <a:gd name="T85" fmla="*/ 799 h 1671"/>
              <a:gd name="T86" fmla="*/ 124 w 1279"/>
              <a:gd name="T87" fmla="*/ 814 h 1671"/>
              <a:gd name="T88" fmla="*/ 119 w 1279"/>
              <a:gd name="T89" fmla="*/ 937 h 1671"/>
              <a:gd name="T90" fmla="*/ 141 w 1279"/>
              <a:gd name="T91" fmla="*/ 1071 h 1671"/>
              <a:gd name="T92" fmla="*/ 121 w 1279"/>
              <a:gd name="T93" fmla="*/ 1188 h 1671"/>
              <a:gd name="T94" fmla="*/ 129 w 1279"/>
              <a:gd name="T95" fmla="*/ 1185 h 1671"/>
              <a:gd name="T96" fmla="*/ 182 w 1279"/>
              <a:gd name="T97" fmla="*/ 656 h 1671"/>
              <a:gd name="T98" fmla="*/ 189 w 1279"/>
              <a:gd name="T99" fmla="*/ 799 h 1671"/>
              <a:gd name="T100" fmla="*/ 199 w 1279"/>
              <a:gd name="T101" fmla="*/ 937 h 1671"/>
              <a:gd name="T102" fmla="*/ 199 w 1279"/>
              <a:gd name="T103" fmla="*/ 957 h 1671"/>
              <a:gd name="T104" fmla="*/ 184 w 1279"/>
              <a:gd name="T105" fmla="*/ 1185 h 1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79" h="1671">
                <a:moveTo>
                  <a:pt x="1279" y="1154"/>
                </a:moveTo>
                <a:lnTo>
                  <a:pt x="1182" y="1178"/>
                </a:lnTo>
                <a:lnTo>
                  <a:pt x="1100" y="1212"/>
                </a:lnTo>
                <a:lnTo>
                  <a:pt x="1063" y="1212"/>
                </a:lnTo>
                <a:lnTo>
                  <a:pt x="1063" y="988"/>
                </a:lnTo>
                <a:lnTo>
                  <a:pt x="933" y="988"/>
                </a:lnTo>
                <a:lnTo>
                  <a:pt x="933" y="933"/>
                </a:lnTo>
                <a:lnTo>
                  <a:pt x="894" y="933"/>
                </a:lnTo>
                <a:lnTo>
                  <a:pt x="894" y="877"/>
                </a:lnTo>
                <a:lnTo>
                  <a:pt x="783" y="877"/>
                </a:lnTo>
                <a:lnTo>
                  <a:pt x="783" y="933"/>
                </a:lnTo>
                <a:lnTo>
                  <a:pt x="712" y="933"/>
                </a:lnTo>
                <a:lnTo>
                  <a:pt x="712" y="988"/>
                </a:lnTo>
                <a:lnTo>
                  <a:pt x="671" y="988"/>
                </a:lnTo>
                <a:lnTo>
                  <a:pt x="671" y="1183"/>
                </a:lnTo>
                <a:lnTo>
                  <a:pt x="659" y="1180"/>
                </a:lnTo>
                <a:lnTo>
                  <a:pt x="618" y="1188"/>
                </a:lnTo>
                <a:lnTo>
                  <a:pt x="577" y="1207"/>
                </a:lnTo>
                <a:lnTo>
                  <a:pt x="543" y="1236"/>
                </a:lnTo>
                <a:lnTo>
                  <a:pt x="519" y="1275"/>
                </a:lnTo>
                <a:lnTo>
                  <a:pt x="506" y="1309"/>
                </a:lnTo>
                <a:lnTo>
                  <a:pt x="315" y="1309"/>
                </a:lnTo>
                <a:lnTo>
                  <a:pt x="303" y="1314"/>
                </a:lnTo>
                <a:lnTo>
                  <a:pt x="303" y="1336"/>
                </a:lnTo>
                <a:lnTo>
                  <a:pt x="247" y="1333"/>
                </a:lnTo>
                <a:lnTo>
                  <a:pt x="243" y="520"/>
                </a:lnTo>
                <a:lnTo>
                  <a:pt x="243" y="520"/>
                </a:lnTo>
                <a:lnTo>
                  <a:pt x="240" y="520"/>
                </a:lnTo>
                <a:lnTo>
                  <a:pt x="235" y="517"/>
                </a:lnTo>
                <a:lnTo>
                  <a:pt x="230" y="517"/>
                </a:lnTo>
                <a:lnTo>
                  <a:pt x="230" y="517"/>
                </a:lnTo>
                <a:lnTo>
                  <a:pt x="230" y="510"/>
                </a:lnTo>
                <a:lnTo>
                  <a:pt x="228" y="507"/>
                </a:lnTo>
                <a:lnTo>
                  <a:pt x="221" y="507"/>
                </a:lnTo>
                <a:lnTo>
                  <a:pt x="209" y="507"/>
                </a:lnTo>
                <a:lnTo>
                  <a:pt x="194" y="505"/>
                </a:lnTo>
                <a:lnTo>
                  <a:pt x="184" y="505"/>
                </a:lnTo>
                <a:lnTo>
                  <a:pt x="184" y="500"/>
                </a:lnTo>
                <a:lnTo>
                  <a:pt x="192" y="500"/>
                </a:lnTo>
                <a:lnTo>
                  <a:pt x="211" y="500"/>
                </a:lnTo>
                <a:lnTo>
                  <a:pt x="228" y="498"/>
                </a:lnTo>
                <a:lnTo>
                  <a:pt x="240" y="498"/>
                </a:lnTo>
                <a:lnTo>
                  <a:pt x="247" y="495"/>
                </a:lnTo>
                <a:lnTo>
                  <a:pt x="247" y="493"/>
                </a:lnTo>
                <a:lnTo>
                  <a:pt x="247" y="490"/>
                </a:lnTo>
                <a:lnTo>
                  <a:pt x="240" y="488"/>
                </a:lnTo>
                <a:lnTo>
                  <a:pt x="228" y="486"/>
                </a:lnTo>
                <a:lnTo>
                  <a:pt x="211" y="486"/>
                </a:lnTo>
                <a:lnTo>
                  <a:pt x="189" y="486"/>
                </a:lnTo>
                <a:lnTo>
                  <a:pt x="184" y="486"/>
                </a:lnTo>
                <a:lnTo>
                  <a:pt x="184" y="483"/>
                </a:lnTo>
                <a:lnTo>
                  <a:pt x="187" y="483"/>
                </a:lnTo>
                <a:lnTo>
                  <a:pt x="192" y="481"/>
                </a:lnTo>
                <a:lnTo>
                  <a:pt x="194" y="481"/>
                </a:lnTo>
                <a:lnTo>
                  <a:pt x="194" y="478"/>
                </a:lnTo>
                <a:lnTo>
                  <a:pt x="194" y="469"/>
                </a:lnTo>
                <a:lnTo>
                  <a:pt x="192" y="459"/>
                </a:lnTo>
                <a:lnTo>
                  <a:pt x="192" y="449"/>
                </a:lnTo>
                <a:lnTo>
                  <a:pt x="192" y="439"/>
                </a:lnTo>
                <a:lnTo>
                  <a:pt x="192" y="432"/>
                </a:lnTo>
                <a:lnTo>
                  <a:pt x="192" y="430"/>
                </a:lnTo>
                <a:lnTo>
                  <a:pt x="192" y="430"/>
                </a:lnTo>
                <a:lnTo>
                  <a:pt x="189" y="427"/>
                </a:lnTo>
                <a:lnTo>
                  <a:pt x="184" y="427"/>
                </a:lnTo>
                <a:lnTo>
                  <a:pt x="182" y="427"/>
                </a:lnTo>
                <a:lnTo>
                  <a:pt x="182" y="427"/>
                </a:lnTo>
                <a:lnTo>
                  <a:pt x="184" y="427"/>
                </a:lnTo>
                <a:lnTo>
                  <a:pt x="189" y="427"/>
                </a:lnTo>
                <a:lnTo>
                  <a:pt x="189" y="427"/>
                </a:lnTo>
                <a:lnTo>
                  <a:pt x="199" y="427"/>
                </a:lnTo>
                <a:lnTo>
                  <a:pt x="204" y="425"/>
                </a:lnTo>
                <a:lnTo>
                  <a:pt x="204" y="425"/>
                </a:lnTo>
                <a:lnTo>
                  <a:pt x="204" y="425"/>
                </a:lnTo>
                <a:lnTo>
                  <a:pt x="209" y="425"/>
                </a:lnTo>
                <a:lnTo>
                  <a:pt x="214" y="425"/>
                </a:lnTo>
                <a:lnTo>
                  <a:pt x="214" y="425"/>
                </a:lnTo>
                <a:lnTo>
                  <a:pt x="214" y="425"/>
                </a:lnTo>
                <a:lnTo>
                  <a:pt x="218" y="425"/>
                </a:lnTo>
                <a:lnTo>
                  <a:pt x="221" y="422"/>
                </a:lnTo>
                <a:lnTo>
                  <a:pt x="221" y="422"/>
                </a:lnTo>
                <a:lnTo>
                  <a:pt x="221" y="422"/>
                </a:lnTo>
                <a:lnTo>
                  <a:pt x="221" y="422"/>
                </a:lnTo>
                <a:lnTo>
                  <a:pt x="230" y="418"/>
                </a:lnTo>
                <a:lnTo>
                  <a:pt x="233" y="418"/>
                </a:lnTo>
                <a:lnTo>
                  <a:pt x="233" y="418"/>
                </a:lnTo>
                <a:lnTo>
                  <a:pt x="235" y="415"/>
                </a:lnTo>
                <a:lnTo>
                  <a:pt x="235" y="413"/>
                </a:lnTo>
                <a:lnTo>
                  <a:pt x="235" y="413"/>
                </a:lnTo>
                <a:lnTo>
                  <a:pt x="235" y="410"/>
                </a:lnTo>
                <a:lnTo>
                  <a:pt x="235" y="410"/>
                </a:lnTo>
                <a:lnTo>
                  <a:pt x="221" y="403"/>
                </a:lnTo>
                <a:lnTo>
                  <a:pt x="218" y="403"/>
                </a:lnTo>
                <a:lnTo>
                  <a:pt x="209" y="401"/>
                </a:lnTo>
                <a:lnTo>
                  <a:pt x="197" y="401"/>
                </a:lnTo>
                <a:lnTo>
                  <a:pt x="194" y="401"/>
                </a:lnTo>
                <a:lnTo>
                  <a:pt x="189" y="398"/>
                </a:lnTo>
                <a:lnTo>
                  <a:pt x="187" y="396"/>
                </a:lnTo>
                <a:lnTo>
                  <a:pt x="182" y="393"/>
                </a:lnTo>
                <a:lnTo>
                  <a:pt x="180" y="391"/>
                </a:lnTo>
                <a:lnTo>
                  <a:pt x="177" y="386"/>
                </a:lnTo>
                <a:lnTo>
                  <a:pt x="175" y="381"/>
                </a:lnTo>
                <a:lnTo>
                  <a:pt x="172" y="379"/>
                </a:lnTo>
                <a:lnTo>
                  <a:pt x="170" y="374"/>
                </a:lnTo>
                <a:lnTo>
                  <a:pt x="170" y="374"/>
                </a:lnTo>
                <a:lnTo>
                  <a:pt x="168" y="374"/>
                </a:lnTo>
                <a:lnTo>
                  <a:pt x="168" y="374"/>
                </a:lnTo>
                <a:lnTo>
                  <a:pt x="168" y="245"/>
                </a:lnTo>
                <a:lnTo>
                  <a:pt x="168" y="245"/>
                </a:lnTo>
                <a:lnTo>
                  <a:pt x="165" y="243"/>
                </a:lnTo>
                <a:lnTo>
                  <a:pt x="165" y="243"/>
                </a:lnTo>
                <a:lnTo>
                  <a:pt x="163" y="243"/>
                </a:lnTo>
                <a:lnTo>
                  <a:pt x="163" y="146"/>
                </a:lnTo>
                <a:lnTo>
                  <a:pt x="163" y="146"/>
                </a:lnTo>
                <a:lnTo>
                  <a:pt x="163" y="146"/>
                </a:lnTo>
                <a:lnTo>
                  <a:pt x="160" y="146"/>
                </a:lnTo>
                <a:lnTo>
                  <a:pt x="160" y="146"/>
                </a:lnTo>
                <a:lnTo>
                  <a:pt x="160" y="65"/>
                </a:lnTo>
                <a:lnTo>
                  <a:pt x="160" y="63"/>
                </a:lnTo>
                <a:lnTo>
                  <a:pt x="158" y="63"/>
                </a:lnTo>
                <a:lnTo>
                  <a:pt x="158" y="63"/>
                </a:lnTo>
                <a:lnTo>
                  <a:pt x="158" y="63"/>
                </a:lnTo>
                <a:lnTo>
                  <a:pt x="158" y="0"/>
                </a:lnTo>
                <a:lnTo>
                  <a:pt x="158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3" y="0"/>
                </a:lnTo>
                <a:lnTo>
                  <a:pt x="153" y="0"/>
                </a:lnTo>
                <a:lnTo>
                  <a:pt x="153" y="0"/>
                </a:lnTo>
                <a:lnTo>
                  <a:pt x="153" y="2"/>
                </a:lnTo>
                <a:lnTo>
                  <a:pt x="153" y="2"/>
                </a:lnTo>
                <a:lnTo>
                  <a:pt x="153" y="63"/>
                </a:lnTo>
                <a:lnTo>
                  <a:pt x="153" y="63"/>
                </a:lnTo>
                <a:lnTo>
                  <a:pt x="153" y="63"/>
                </a:lnTo>
                <a:lnTo>
                  <a:pt x="151" y="65"/>
                </a:lnTo>
                <a:lnTo>
                  <a:pt x="151" y="65"/>
                </a:lnTo>
                <a:lnTo>
                  <a:pt x="151" y="65"/>
                </a:lnTo>
                <a:lnTo>
                  <a:pt x="151" y="146"/>
                </a:lnTo>
                <a:lnTo>
                  <a:pt x="151" y="146"/>
                </a:lnTo>
                <a:lnTo>
                  <a:pt x="151" y="146"/>
                </a:lnTo>
                <a:lnTo>
                  <a:pt x="148" y="146"/>
                </a:lnTo>
                <a:lnTo>
                  <a:pt x="148" y="146"/>
                </a:lnTo>
                <a:lnTo>
                  <a:pt x="148" y="243"/>
                </a:lnTo>
                <a:lnTo>
                  <a:pt x="148" y="243"/>
                </a:lnTo>
                <a:lnTo>
                  <a:pt x="146" y="245"/>
                </a:lnTo>
                <a:lnTo>
                  <a:pt x="146" y="245"/>
                </a:lnTo>
                <a:lnTo>
                  <a:pt x="146" y="374"/>
                </a:lnTo>
                <a:lnTo>
                  <a:pt x="146" y="374"/>
                </a:lnTo>
                <a:lnTo>
                  <a:pt x="143" y="374"/>
                </a:lnTo>
                <a:lnTo>
                  <a:pt x="143" y="374"/>
                </a:lnTo>
                <a:lnTo>
                  <a:pt x="141" y="379"/>
                </a:lnTo>
                <a:lnTo>
                  <a:pt x="141" y="384"/>
                </a:lnTo>
                <a:lnTo>
                  <a:pt x="138" y="386"/>
                </a:lnTo>
                <a:lnTo>
                  <a:pt x="136" y="391"/>
                </a:lnTo>
                <a:lnTo>
                  <a:pt x="131" y="393"/>
                </a:lnTo>
                <a:lnTo>
                  <a:pt x="129" y="396"/>
                </a:lnTo>
                <a:lnTo>
                  <a:pt x="124" y="398"/>
                </a:lnTo>
                <a:lnTo>
                  <a:pt x="121" y="401"/>
                </a:lnTo>
                <a:lnTo>
                  <a:pt x="117" y="401"/>
                </a:lnTo>
                <a:lnTo>
                  <a:pt x="105" y="403"/>
                </a:lnTo>
                <a:lnTo>
                  <a:pt x="97" y="403"/>
                </a:lnTo>
                <a:lnTo>
                  <a:pt x="92" y="405"/>
                </a:lnTo>
                <a:lnTo>
                  <a:pt x="80" y="413"/>
                </a:lnTo>
                <a:lnTo>
                  <a:pt x="80" y="413"/>
                </a:lnTo>
                <a:lnTo>
                  <a:pt x="80" y="418"/>
                </a:lnTo>
                <a:lnTo>
                  <a:pt x="80" y="418"/>
                </a:lnTo>
                <a:lnTo>
                  <a:pt x="80" y="420"/>
                </a:lnTo>
                <a:lnTo>
                  <a:pt x="85" y="420"/>
                </a:lnTo>
                <a:lnTo>
                  <a:pt x="95" y="425"/>
                </a:lnTo>
                <a:lnTo>
                  <a:pt x="95" y="425"/>
                </a:lnTo>
                <a:lnTo>
                  <a:pt x="95" y="425"/>
                </a:lnTo>
                <a:lnTo>
                  <a:pt x="100" y="425"/>
                </a:lnTo>
                <a:lnTo>
                  <a:pt x="100" y="425"/>
                </a:lnTo>
                <a:lnTo>
                  <a:pt x="102" y="425"/>
                </a:lnTo>
                <a:lnTo>
                  <a:pt x="102" y="425"/>
                </a:lnTo>
                <a:lnTo>
                  <a:pt x="107" y="427"/>
                </a:lnTo>
                <a:lnTo>
                  <a:pt x="112" y="427"/>
                </a:lnTo>
                <a:lnTo>
                  <a:pt x="112" y="427"/>
                </a:lnTo>
                <a:lnTo>
                  <a:pt x="119" y="427"/>
                </a:lnTo>
                <a:lnTo>
                  <a:pt x="124" y="427"/>
                </a:lnTo>
                <a:lnTo>
                  <a:pt x="124" y="427"/>
                </a:lnTo>
                <a:lnTo>
                  <a:pt x="124" y="427"/>
                </a:lnTo>
                <a:lnTo>
                  <a:pt x="129" y="427"/>
                </a:lnTo>
                <a:lnTo>
                  <a:pt x="129" y="427"/>
                </a:lnTo>
                <a:lnTo>
                  <a:pt x="126" y="430"/>
                </a:lnTo>
                <a:lnTo>
                  <a:pt x="121" y="430"/>
                </a:lnTo>
                <a:lnTo>
                  <a:pt x="119" y="430"/>
                </a:lnTo>
                <a:lnTo>
                  <a:pt x="119" y="432"/>
                </a:lnTo>
                <a:lnTo>
                  <a:pt x="119" y="439"/>
                </a:lnTo>
                <a:lnTo>
                  <a:pt x="119" y="449"/>
                </a:lnTo>
                <a:lnTo>
                  <a:pt x="119" y="459"/>
                </a:lnTo>
                <a:lnTo>
                  <a:pt x="119" y="469"/>
                </a:lnTo>
                <a:lnTo>
                  <a:pt x="119" y="478"/>
                </a:lnTo>
                <a:lnTo>
                  <a:pt x="119" y="481"/>
                </a:lnTo>
                <a:lnTo>
                  <a:pt x="121" y="481"/>
                </a:lnTo>
                <a:lnTo>
                  <a:pt x="124" y="483"/>
                </a:lnTo>
                <a:lnTo>
                  <a:pt x="129" y="483"/>
                </a:lnTo>
                <a:lnTo>
                  <a:pt x="131" y="483"/>
                </a:lnTo>
                <a:lnTo>
                  <a:pt x="131" y="486"/>
                </a:lnTo>
                <a:lnTo>
                  <a:pt x="119" y="486"/>
                </a:lnTo>
                <a:lnTo>
                  <a:pt x="100" y="486"/>
                </a:lnTo>
                <a:lnTo>
                  <a:pt x="83" y="488"/>
                </a:lnTo>
                <a:lnTo>
                  <a:pt x="73" y="490"/>
                </a:lnTo>
                <a:lnTo>
                  <a:pt x="66" y="490"/>
                </a:lnTo>
                <a:lnTo>
                  <a:pt x="66" y="495"/>
                </a:lnTo>
                <a:lnTo>
                  <a:pt x="68" y="498"/>
                </a:lnTo>
                <a:lnTo>
                  <a:pt x="75" y="498"/>
                </a:lnTo>
                <a:lnTo>
                  <a:pt x="88" y="500"/>
                </a:lnTo>
                <a:lnTo>
                  <a:pt x="105" y="500"/>
                </a:lnTo>
                <a:lnTo>
                  <a:pt x="124" y="500"/>
                </a:lnTo>
                <a:lnTo>
                  <a:pt x="131" y="500"/>
                </a:lnTo>
                <a:lnTo>
                  <a:pt x="131" y="505"/>
                </a:lnTo>
                <a:lnTo>
                  <a:pt x="121" y="507"/>
                </a:lnTo>
                <a:lnTo>
                  <a:pt x="107" y="507"/>
                </a:lnTo>
                <a:lnTo>
                  <a:pt x="95" y="507"/>
                </a:lnTo>
                <a:lnTo>
                  <a:pt x="88" y="510"/>
                </a:lnTo>
                <a:lnTo>
                  <a:pt x="88" y="510"/>
                </a:lnTo>
                <a:lnTo>
                  <a:pt x="88" y="520"/>
                </a:lnTo>
                <a:lnTo>
                  <a:pt x="85" y="520"/>
                </a:lnTo>
                <a:lnTo>
                  <a:pt x="80" y="520"/>
                </a:lnTo>
                <a:lnTo>
                  <a:pt x="75" y="520"/>
                </a:lnTo>
                <a:lnTo>
                  <a:pt x="73" y="520"/>
                </a:lnTo>
                <a:lnTo>
                  <a:pt x="73" y="520"/>
                </a:lnTo>
                <a:lnTo>
                  <a:pt x="78" y="1331"/>
                </a:lnTo>
                <a:lnTo>
                  <a:pt x="27" y="1333"/>
                </a:lnTo>
                <a:lnTo>
                  <a:pt x="27" y="1350"/>
                </a:lnTo>
                <a:lnTo>
                  <a:pt x="0" y="1353"/>
                </a:lnTo>
                <a:lnTo>
                  <a:pt x="0" y="1671"/>
                </a:lnTo>
                <a:lnTo>
                  <a:pt x="1279" y="1671"/>
                </a:lnTo>
                <a:lnTo>
                  <a:pt x="1279" y="1154"/>
                </a:lnTo>
                <a:close/>
                <a:moveTo>
                  <a:pt x="126" y="498"/>
                </a:moveTo>
                <a:lnTo>
                  <a:pt x="124" y="498"/>
                </a:lnTo>
                <a:lnTo>
                  <a:pt x="121" y="498"/>
                </a:lnTo>
                <a:lnTo>
                  <a:pt x="119" y="498"/>
                </a:lnTo>
                <a:lnTo>
                  <a:pt x="117" y="498"/>
                </a:lnTo>
                <a:lnTo>
                  <a:pt x="119" y="498"/>
                </a:lnTo>
                <a:lnTo>
                  <a:pt x="121" y="498"/>
                </a:lnTo>
                <a:lnTo>
                  <a:pt x="124" y="498"/>
                </a:lnTo>
                <a:lnTo>
                  <a:pt x="126" y="498"/>
                </a:lnTo>
                <a:lnTo>
                  <a:pt x="131" y="498"/>
                </a:lnTo>
                <a:lnTo>
                  <a:pt x="126" y="498"/>
                </a:lnTo>
                <a:close/>
                <a:moveTo>
                  <a:pt x="117" y="568"/>
                </a:moveTo>
                <a:lnTo>
                  <a:pt x="121" y="568"/>
                </a:lnTo>
                <a:lnTo>
                  <a:pt x="131" y="568"/>
                </a:lnTo>
                <a:lnTo>
                  <a:pt x="138" y="568"/>
                </a:lnTo>
                <a:lnTo>
                  <a:pt x="138" y="656"/>
                </a:lnTo>
                <a:lnTo>
                  <a:pt x="134" y="656"/>
                </a:lnTo>
                <a:lnTo>
                  <a:pt x="124" y="656"/>
                </a:lnTo>
                <a:lnTo>
                  <a:pt x="119" y="656"/>
                </a:lnTo>
                <a:lnTo>
                  <a:pt x="117" y="568"/>
                </a:lnTo>
                <a:close/>
                <a:moveTo>
                  <a:pt x="119" y="673"/>
                </a:moveTo>
                <a:lnTo>
                  <a:pt x="126" y="673"/>
                </a:lnTo>
                <a:lnTo>
                  <a:pt x="136" y="673"/>
                </a:lnTo>
                <a:lnTo>
                  <a:pt x="138" y="673"/>
                </a:lnTo>
                <a:lnTo>
                  <a:pt x="138" y="799"/>
                </a:lnTo>
                <a:lnTo>
                  <a:pt x="136" y="799"/>
                </a:lnTo>
                <a:lnTo>
                  <a:pt x="126" y="799"/>
                </a:lnTo>
                <a:lnTo>
                  <a:pt x="119" y="799"/>
                </a:lnTo>
                <a:lnTo>
                  <a:pt x="119" y="673"/>
                </a:lnTo>
                <a:close/>
                <a:moveTo>
                  <a:pt x="119" y="814"/>
                </a:moveTo>
                <a:lnTo>
                  <a:pt x="124" y="814"/>
                </a:lnTo>
                <a:lnTo>
                  <a:pt x="136" y="814"/>
                </a:lnTo>
                <a:lnTo>
                  <a:pt x="141" y="814"/>
                </a:lnTo>
                <a:lnTo>
                  <a:pt x="141" y="937"/>
                </a:lnTo>
                <a:lnTo>
                  <a:pt x="136" y="937"/>
                </a:lnTo>
                <a:lnTo>
                  <a:pt x="129" y="937"/>
                </a:lnTo>
                <a:lnTo>
                  <a:pt x="119" y="937"/>
                </a:lnTo>
                <a:lnTo>
                  <a:pt x="119" y="814"/>
                </a:lnTo>
                <a:close/>
                <a:moveTo>
                  <a:pt x="119" y="957"/>
                </a:moveTo>
                <a:lnTo>
                  <a:pt x="126" y="957"/>
                </a:lnTo>
                <a:lnTo>
                  <a:pt x="136" y="957"/>
                </a:lnTo>
                <a:lnTo>
                  <a:pt x="141" y="957"/>
                </a:lnTo>
                <a:lnTo>
                  <a:pt x="141" y="1071"/>
                </a:lnTo>
                <a:lnTo>
                  <a:pt x="138" y="1071"/>
                </a:lnTo>
                <a:lnTo>
                  <a:pt x="129" y="1071"/>
                </a:lnTo>
                <a:lnTo>
                  <a:pt x="121" y="1073"/>
                </a:lnTo>
                <a:lnTo>
                  <a:pt x="119" y="957"/>
                </a:lnTo>
                <a:close/>
                <a:moveTo>
                  <a:pt x="129" y="1185"/>
                </a:moveTo>
                <a:lnTo>
                  <a:pt x="121" y="1188"/>
                </a:lnTo>
                <a:lnTo>
                  <a:pt x="121" y="1095"/>
                </a:lnTo>
                <a:lnTo>
                  <a:pt x="126" y="1095"/>
                </a:lnTo>
                <a:lnTo>
                  <a:pt x="136" y="1095"/>
                </a:lnTo>
                <a:lnTo>
                  <a:pt x="141" y="1095"/>
                </a:lnTo>
                <a:lnTo>
                  <a:pt x="141" y="1185"/>
                </a:lnTo>
                <a:lnTo>
                  <a:pt x="129" y="1185"/>
                </a:lnTo>
                <a:close/>
                <a:moveTo>
                  <a:pt x="182" y="568"/>
                </a:moveTo>
                <a:lnTo>
                  <a:pt x="189" y="568"/>
                </a:lnTo>
                <a:lnTo>
                  <a:pt x="197" y="568"/>
                </a:lnTo>
                <a:lnTo>
                  <a:pt x="197" y="656"/>
                </a:lnTo>
                <a:lnTo>
                  <a:pt x="194" y="656"/>
                </a:lnTo>
                <a:lnTo>
                  <a:pt x="182" y="656"/>
                </a:lnTo>
                <a:lnTo>
                  <a:pt x="182" y="568"/>
                </a:lnTo>
                <a:close/>
                <a:moveTo>
                  <a:pt x="182" y="673"/>
                </a:moveTo>
                <a:lnTo>
                  <a:pt x="189" y="673"/>
                </a:lnTo>
                <a:lnTo>
                  <a:pt x="197" y="673"/>
                </a:lnTo>
                <a:lnTo>
                  <a:pt x="199" y="799"/>
                </a:lnTo>
                <a:lnTo>
                  <a:pt x="189" y="799"/>
                </a:lnTo>
                <a:lnTo>
                  <a:pt x="182" y="799"/>
                </a:lnTo>
                <a:lnTo>
                  <a:pt x="182" y="673"/>
                </a:lnTo>
                <a:close/>
                <a:moveTo>
                  <a:pt x="182" y="814"/>
                </a:moveTo>
                <a:lnTo>
                  <a:pt x="194" y="814"/>
                </a:lnTo>
                <a:lnTo>
                  <a:pt x="199" y="814"/>
                </a:lnTo>
                <a:lnTo>
                  <a:pt x="199" y="937"/>
                </a:lnTo>
                <a:lnTo>
                  <a:pt x="192" y="937"/>
                </a:lnTo>
                <a:lnTo>
                  <a:pt x="184" y="937"/>
                </a:lnTo>
                <a:lnTo>
                  <a:pt x="182" y="814"/>
                </a:lnTo>
                <a:close/>
                <a:moveTo>
                  <a:pt x="184" y="957"/>
                </a:moveTo>
                <a:lnTo>
                  <a:pt x="194" y="957"/>
                </a:lnTo>
                <a:lnTo>
                  <a:pt x="199" y="957"/>
                </a:lnTo>
                <a:lnTo>
                  <a:pt x="199" y="1071"/>
                </a:lnTo>
                <a:lnTo>
                  <a:pt x="192" y="1071"/>
                </a:lnTo>
                <a:lnTo>
                  <a:pt x="184" y="1071"/>
                </a:lnTo>
                <a:lnTo>
                  <a:pt x="184" y="957"/>
                </a:lnTo>
                <a:close/>
                <a:moveTo>
                  <a:pt x="199" y="1188"/>
                </a:moveTo>
                <a:lnTo>
                  <a:pt x="184" y="1185"/>
                </a:lnTo>
                <a:lnTo>
                  <a:pt x="184" y="1098"/>
                </a:lnTo>
                <a:lnTo>
                  <a:pt x="197" y="1098"/>
                </a:lnTo>
                <a:lnTo>
                  <a:pt x="199" y="1098"/>
                </a:lnTo>
                <a:lnTo>
                  <a:pt x="201" y="1188"/>
                </a:lnTo>
                <a:lnTo>
                  <a:pt x="199" y="118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37" name="Group 114">
            <a:extLst>
              <a:ext uri="{FF2B5EF4-FFF2-40B4-BE49-F238E27FC236}">
                <a16:creationId xmlns:a16="http://schemas.microsoft.com/office/drawing/2014/main" id="{C0073876-1F81-F34D-9E97-C08FC5B14299}"/>
              </a:ext>
            </a:extLst>
          </p:cNvPr>
          <p:cNvGrpSpPr/>
          <p:nvPr/>
        </p:nvGrpSpPr>
        <p:grpSpPr>
          <a:xfrm>
            <a:off x="4358056" y="3872729"/>
            <a:ext cx="496956" cy="386735"/>
            <a:chOff x="662610" y="2131356"/>
            <a:chExt cx="662608" cy="515646"/>
          </a:xfrm>
        </p:grpSpPr>
        <p:sp>
          <p:nvSpPr>
            <p:cNvPr id="38" name="Oval 115">
              <a:extLst>
                <a:ext uri="{FF2B5EF4-FFF2-40B4-BE49-F238E27FC236}">
                  <a16:creationId xmlns:a16="http://schemas.microsoft.com/office/drawing/2014/main" id="{68E29D2C-665B-CC48-8EDE-8FBF1941B396}"/>
                </a:ext>
              </a:extLst>
            </p:cNvPr>
            <p:cNvSpPr/>
            <p:nvPr/>
          </p:nvSpPr>
          <p:spPr>
            <a:xfrm>
              <a:off x="739878" y="2131356"/>
              <a:ext cx="508072" cy="508072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6D26D06-B28C-8C4D-B84B-16983CE66E12}"/>
                </a:ext>
              </a:extLst>
            </p:cNvPr>
            <p:cNvSpPr txBox="1"/>
            <p:nvPr/>
          </p:nvSpPr>
          <p:spPr>
            <a:xfrm>
              <a:off x="662610" y="2154559"/>
              <a:ext cx="66260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24</a:t>
              </a:r>
              <a:endParaRPr lang="en-US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0" name="Group 211">
            <a:extLst>
              <a:ext uri="{FF2B5EF4-FFF2-40B4-BE49-F238E27FC236}">
                <a16:creationId xmlns:a16="http://schemas.microsoft.com/office/drawing/2014/main" id="{A6CFFC31-82DD-7640-880D-C914DE2032D9}"/>
              </a:ext>
            </a:extLst>
          </p:cNvPr>
          <p:cNvGrpSpPr/>
          <p:nvPr/>
        </p:nvGrpSpPr>
        <p:grpSpPr>
          <a:xfrm>
            <a:off x="2545239" y="2645655"/>
            <a:ext cx="327689" cy="282657"/>
            <a:chOff x="-122237" y="-128588"/>
            <a:chExt cx="4632324" cy="3995738"/>
          </a:xfrm>
          <a:solidFill>
            <a:schemeClr val="accent2"/>
          </a:solidFill>
        </p:grpSpPr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2FCCCD14-45AE-F94F-87D8-085942BE87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22237" y="-128588"/>
              <a:ext cx="4632324" cy="3995738"/>
            </a:xfrm>
            <a:custGeom>
              <a:avLst/>
              <a:gdLst>
                <a:gd name="T0" fmla="*/ 1096 w 1232"/>
                <a:gd name="T1" fmla="*/ 134 h 1062"/>
                <a:gd name="T2" fmla="*/ 616 w 1232"/>
                <a:gd name="T3" fmla="*/ 123 h 1062"/>
                <a:gd name="T4" fmla="*/ 136 w 1232"/>
                <a:gd name="T5" fmla="*/ 134 h 1062"/>
                <a:gd name="T6" fmla="*/ 136 w 1232"/>
                <a:gd name="T7" fmla="*/ 622 h 1062"/>
                <a:gd name="T8" fmla="*/ 538 w 1232"/>
                <a:gd name="T9" fmla="*/ 1020 h 1062"/>
                <a:gd name="T10" fmla="*/ 694 w 1232"/>
                <a:gd name="T11" fmla="*/ 1020 h 1062"/>
                <a:gd name="T12" fmla="*/ 1096 w 1232"/>
                <a:gd name="T13" fmla="*/ 622 h 1062"/>
                <a:gd name="T14" fmla="*/ 1096 w 1232"/>
                <a:gd name="T15" fmla="*/ 134 h 1062"/>
                <a:gd name="T16" fmla="*/ 1044 w 1232"/>
                <a:gd name="T17" fmla="*/ 570 h 1062"/>
                <a:gd name="T18" fmla="*/ 642 w 1232"/>
                <a:gd name="T19" fmla="*/ 968 h 1062"/>
                <a:gd name="T20" fmla="*/ 590 w 1232"/>
                <a:gd name="T21" fmla="*/ 968 h 1062"/>
                <a:gd name="T22" fmla="*/ 188 w 1232"/>
                <a:gd name="T23" fmla="*/ 570 h 1062"/>
                <a:gd name="T24" fmla="*/ 188 w 1232"/>
                <a:gd name="T25" fmla="*/ 185 h 1062"/>
                <a:gd name="T26" fmla="*/ 567 w 1232"/>
                <a:gd name="T27" fmla="*/ 177 h 1062"/>
                <a:gd name="T28" fmla="*/ 616 w 1232"/>
                <a:gd name="T29" fmla="*/ 221 h 1062"/>
                <a:gd name="T30" fmla="*/ 665 w 1232"/>
                <a:gd name="T31" fmla="*/ 177 h 1062"/>
                <a:gd name="T32" fmla="*/ 1044 w 1232"/>
                <a:gd name="T33" fmla="*/ 185 h 1062"/>
                <a:gd name="T34" fmla="*/ 1044 w 1232"/>
                <a:gd name="T35" fmla="*/ 570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32" h="1062">
                  <a:moveTo>
                    <a:pt x="1096" y="134"/>
                  </a:moveTo>
                  <a:cubicBezTo>
                    <a:pt x="964" y="3"/>
                    <a:pt x="753" y="0"/>
                    <a:pt x="616" y="123"/>
                  </a:cubicBezTo>
                  <a:cubicBezTo>
                    <a:pt x="479" y="0"/>
                    <a:pt x="268" y="3"/>
                    <a:pt x="136" y="134"/>
                  </a:cubicBezTo>
                  <a:cubicBezTo>
                    <a:pt x="0" y="268"/>
                    <a:pt x="0" y="487"/>
                    <a:pt x="136" y="622"/>
                  </a:cubicBezTo>
                  <a:cubicBezTo>
                    <a:pt x="175" y="660"/>
                    <a:pt x="538" y="1020"/>
                    <a:pt x="538" y="1020"/>
                  </a:cubicBezTo>
                  <a:cubicBezTo>
                    <a:pt x="581" y="1062"/>
                    <a:pt x="651" y="1062"/>
                    <a:pt x="694" y="1020"/>
                  </a:cubicBezTo>
                  <a:cubicBezTo>
                    <a:pt x="694" y="1020"/>
                    <a:pt x="1092" y="626"/>
                    <a:pt x="1096" y="622"/>
                  </a:cubicBezTo>
                  <a:cubicBezTo>
                    <a:pt x="1232" y="487"/>
                    <a:pt x="1232" y="268"/>
                    <a:pt x="1096" y="134"/>
                  </a:cubicBezTo>
                  <a:close/>
                  <a:moveTo>
                    <a:pt x="1044" y="570"/>
                  </a:moveTo>
                  <a:cubicBezTo>
                    <a:pt x="642" y="968"/>
                    <a:pt x="642" y="968"/>
                    <a:pt x="642" y="968"/>
                  </a:cubicBezTo>
                  <a:cubicBezTo>
                    <a:pt x="628" y="982"/>
                    <a:pt x="604" y="982"/>
                    <a:pt x="590" y="968"/>
                  </a:cubicBezTo>
                  <a:cubicBezTo>
                    <a:pt x="188" y="570"/>
                    <a:pt x="188" y="570"/>
                    <a:pt x="188" y="570"/>
                  </a:cubicBezTo>
                  <a:cubicBezTo>
                    <a:pt x="81" y="464"/>
                    <a:pt x="81" y="291"/>
                    <a:pt x="188" y="185"/>
                  </a:cubicBezTo>
                  <a:cubicBezTo>
                    <a:pt x="291" y="82"/>
                    <a:pt x="458" y="79"/>
                    <a:pt x="567" y="177"/>
                  </a:cubicBezTo>
                  <a:cubicBezTo>
                    <a:pt x="616" y="221"/>
                    <a:pt x="616" y="221"/>
                    <a:pt x="616" y="221"/>
                  </a:cubicBezTo>
                  <a:cubicBezTo>
                    <a:pt x="665" y="177"/>
                    <a:pt x="665" y="177"/>
                    <a:pt x="665" y="177"/>
                  </a:cubicBezTo>
                  <a:cubicBezTo>
                    <a:pt x="774" y="79"/>
                    <a:pt x="941" y="82"/>
                    <a:pt x="1044" y="185"/>
                  </a:cubicBezTo>
                  <a:cubicBezTo>
                    <a:pt x="1151" y="291"/>
                    <a:pt x="1151" y="464"/>
                    <a:pt x="1044" y="5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id="{F775CF99-356E-9A48-8581-0E56485D3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975" y="681038"/>
              <a:ext cx="650875" cy="650875"/>
            </a:xfrm>
            <a:custGeom>
              <a:avLst/>
              <a:gdLst>
                <a:gd name="T0" fmla="*/ 154 w 173"/>
                <a:gd name="T1" fmla="*/ 0 h 173"/>
                <a:gd name="T2" fmla="*/ 154 w 173"/>
                <a:gd name="T3" fmla="*/ 0 h 173"/>
                <a:gd name="T4" fmla="*/ 0 w 173"/>
                <a:gd name="T5" fmla="*/ 154 h 173"/>
                <a:gd name="T6" fmla="*/ 0 w 173"/>
                <a:gd name="T7" fmla="*/ 154 h 173"/>
                <a:gd name="T8" fmla="*/ 18 w 173"/>
                <a:gd name="T9" fmla="*/ 173 h 173"/>
                <a:gd name="T10" fmla="*/ 36 w 173"/>
                <a:gd name="T11" fmla="*/ 154 h 173"/>
                <a:gd name="T12" fmla="*/ 36 w 173"/>
                <a:gd name="T13" fmla="*/ 154 h 173"/>
                <a:gd name="T14" fmla="*/ 154 w 173"/>
                <a:gd name="T15" fmla="*/ 36 h 173"/>
                <a:gd name="T16" fmla="*/ 154 w 173"/>
                <a:gd name="T17" fmla="*/ 36 h 173"/>
                <a:gd name="T18" fmla="*/ 173 w 173"/>
                <a:gd name="T19" fmla="*/ 18 h 173"/>
                <a:gd name="T20" fmla="*/ 154 w 173"/>
                <a:gd name="T21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173">
                  <a:moveTo>
                    <a:pt x="154" y="0"/>
                  </a:moveTo>
                  <a:cubicBezTo>
                    <a:pt x="154" y="0"/>
                    <a:pt x="154" y="0"/>
                    <a:pt x="154" y="0"/>
                  </a:cubicBezTo>
                  <a:cubicBezTo>
                    <a:pt x="69" y="0"/>
                    <a:pt x="0" y="69"/>
                    <a:pt x="0" y="15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5"/>
                    <a:pt x="8" y="173"/>
                    <a:pt x="18" y="173"/>
                  </a:cubicBezTo>
                  <a:cubicBezTo>
                    <a:pt x="28" y="173"/>
                    <a:pt x="36" y="165"/>
                    <a:pt x="36" y="154"/>
                  </a:cubicBezTo>
                  <a:cubicBezTo>
                    <a:pt x="36" y="154"/>
                    <a:pt x="36" y="154"/>
                    <a:pt x="36" y="154"/>
                  </a:cubicBezTo>
                  <a:cubicBezTo>
                    <a:pt x="36" y="89"/>
                    <a:pt x="89" y="36"/>
                    <a:pt x="154" y="36"/>
                  </a:cubicBezTo>
                  <a:cubicBezTo>
                    <a:pt x="154" y="36"/>
                    <a:pt x="154" y="36"/>
                    <a:pt x="154" y="36"/>
                  </a:cubicBezTo>
                  <a:cubicBezTo>
                    <a:pt x="165" y="36"/>
                    <a:pt x="173" y="28"/>
                    <a:pt x="173" y="18"/>
                  </a:cubicBezTo>
                  <a:cubicBezTo>
                    <a:pt x="173" y="8"/>
                    <a:pt x="165" y="0"/>
                    <a:pt x="15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CF2CDF6F-D259-7546-8908-F57E0B9708D8}"/>
              </a:ext>
            </a:extLst>
          </p:cNvPr>
          <p:cNvSpPr txBox="1"/>
          <p:nvPr/>
        </p:nvSpPr>
        <p:spPr>
          <a:xfrm>
            <a:off x="4947375" y="3455499"/>
            <a:ext cx="2352586" cy="1024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Подведение итогов и закрытие фестиваля "Чистая речь - Чистая нация". Концерт в честь  Дня славянской письменности и культуры в России с участием творческих  русско-народных коллективов.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DFD06CF-0A11-4B4E-8627-7B6944B21A99}"/>
              </a:ext>
            </a:extLst>
          </p:cNvPr>
          <p:cNvSpPr txBox="1"/>
          <p:nvPr/>
        </p:nvSpPr>
        <p:spPr>
          <a:xfrm>
            <a:off x="2443254" y="1163676"/>
            <a:ext cx="1837841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литературной гостиной на тему "Искусство слова на войне"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8" name="Straight Connector 39">
            <a:extLst>
              <a:ext uri="{FF2B5EF4-FFF2-40B4-BE49-F238E27FC236}">
                <a16:creationId xmlns:a16="http://schemas.microsoft.com/office/drawing/2014/main" id="{C22ECC7A-D843-1D4F-A82F-8243CBB24668}"/>
              </a:ext>
            </a:extLst>
          </p:cNvPr>
          <p:cNvCxnSpPr/>
          <p:nvPr/>
        </p:nvCxnSpPr>
        <p:spPr>
          <a:xfrm>
            <a:off x="3044886" y="607739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08FBD7E0-135C-F046-80EE-93358F72E26B}"/>
              </a:ext>
            </a:extLst>
          </p:cNvPr>
          <p:cNvSpPr txBox="1"/>
          <p:nvPr/>
        </p:nvSpPr>
        <p:spPr>
          <a:xfrm>
            <a:off x="2470321" y="899711"/>
            <a:ext cx="18646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Литературная гостиная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0" name="Freeform 15">
            <a:extLst>
              <a:ext uri="{FF2B5EF4-FFF2-40B4-BE49-F238E27FC236}">
                <a16:creationId xmlns:a16="http://schemas.microsoft.com/office/drawing/2014/main" id="{D49F8DA4-D679-404B-9FC6-B7C4212479CB}"/>
              </a:ext>
            </a:extLst>
          </p:cNvPr>
          <p:cNvSpPr>
            <a:spLocks noEditPoints="1"/>
          </p:cNvSpPr>
          <p:nvPr/>
        </p:nvSpPr>
        <p:spPr bwMode="auto">
          <a:xfrm>
            <a:off x="2470321" y="461553"/>
            <a:ext cx="429510" cy="349623"/>
          </a:xfrm>
          <a:custGeom>
            <a:avLst/>
            <a:gdLst>
              <a:gd name="T0" fmla="*/ 192 w 384"/>
              <a:gd name="T1" fmla="*/ 72 h 312"/>
              <a:gd name="T2" fmla="*/ 0 w 384"/>
              <a:gd name="T3" fmla="*/ 0 h 312"/>
              <a:gd name="T4" fmla="*/ 0 w 384"/>
              <a:gd name="T5" fmla="*/ 264 h 312"/>
              <a:gd name="T6" fmla="*/ 12 w 384"/>
              <a:gd name="T7" fmla="*/ 264 h 312"/>
              <a:gd name="T8" fmla="*/ 24 w 384"/>
              <a:gd name="T9" fmla="*/ 264 h 312"/>
              <a:gd name="T10" fmla="*/ 24 w 384"/>
              <a:gd name="T11" fmla="*/ 288 h 312"/>
              <a:gd name="T12" fmla="*/ 168 w 384"/>
              <a:gd name="T13" fmla="*/ 312 h 312"/>
              <a:gd name="T14" fmla="*/ 216 w 384"/>
              <a:gd name="T15" fmla="*/ 312 h 312"/>
              <a:gd name="T16" fmla="*/ 360 w 384"/>
              <a:gd name="T17" fmla="*/ 288 h 312"/>
              <a:gd name="T18" fmla="*/ 360 w 384"/>
              <a:gd name="T19" fmla="*/ 264 h 312"/>
              <a:gd name="T20" fmla="*/ 372 w 384"/>
              <a:gd name="T21" fmla="*/ 264 h 312"/>
              <a:gd name="T22" fmla="*/ 384 w 384"/>
              <a:gd name="T23" fmla="*/ 264 h 312"/>
              <a:gd name="T24" fmla="*/ 384 w 384"/>
              <a:gd name="T25" fmla="*/ 0 h 312"/>
              <a:gd name="T26" fmla="*/ 192 w 384"/>
              <a:gd name="T27" fmla="*/ 72 h 312"/>
              <a:gd name="T28" fmla="*/ 168 w 384"/>
              <a:gd name="T29" fmla="*/ 251 h 312"/>
              <a:gd name="T30" fmla="*/ 24 w 384"/>
              <a:gd name="T31" fmla="*/ 228 h 312"/>
              <a:gd name="T32" fmla="*/ 24 w 384"/>
              <a:gd name="T33" fmla="*/ 24 h 312"/>
              <a:gd name="T34" fmla="*/ 57 w 384"/>
              <a:gd name="T35" fmla="*/ 25 h 312"/>
              <a:gd name="T36" fmla="*/ 63 w 384"/>
              <a:gd name="T37" fmla="*/ 26 h 312"/>
              <a:gd name="T38" fmla="*/ 65 w 384"/>
              <a:gd name="T39" fmla="*/ 26 h 312"/>
              <a:gd name="T40" fmla="*/ 167 w 384"/>
              <a:gd name="T41" fmla="*/ 67 h 312"/>
              <a:gd name="T42" fmla="*/ 168 w 384"/>
              <a:gd name="T43" fmla="*/ 72 h 312"/>
              <a:gd name="T44" fmla="*/ 168 w 384"/>
              <a:gd name="T45" fmla="*/ 251 h 312"/>
              <a:gd name="T46" fmla="*/ 360 w 384"/>
              <a:gd name="T47" fmla="*/ 228 h 312"/>
              <a:gd name="T48" fmla="*/ 216 w 384"/>
              <a:gd name="T49" fmla="*/ 251 h 312"/>
              <a:gd name="T50" fmla="*/ 216 w 384"/>
              <a:gd name="T51" fmla="*/ 72 h 312"/>
              <a:gd name="T52" fmla="*/ 360 w 384"/>
              <a:gd name="T53" fmla="*/ 24 h 312"/>
              <a:gd name="T54" fmla="*/ 360 w 384"/>
              <a:gd name="T55" fmla="*/ 228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84" h="312">
                <a:moveTo>
                  <a:pt x="192" y="72"/>
                </a:moveTo>
                <a:cubicBezTo>
                  <a:pt x="192" y="12"/>
                  <a:pt x="58" y="0"/>
                  <a:pt x="0" y="0"/>
                </a:cubicBezTo>
                <a:cubicBezTo>
                  <a:pt x="0" y="264"/>
                  <a:pt x="0" y="264"/>
                  <a:pt x="0" y="264"/>
                </a:cubicBezTo>
                <a:cubicBezTo>
                  <a:pt x="12" y="264"/>
                  <a:pt x="12" y="264"/>
                  <a:pt x="12" y="264"/>
                </a:cubicBezTo>
                <a:cubicBezTo>
                  <a:pt x="16" y="264"/>
                  <a:pt x="20" y="264"/>
                  <a:pt x="24" y="264"/>
                </a:cubicBezTo>
                <a:cubicBezTo>
                  <a:pt x="24" y="288"/>
                  <a:pt x="24" y="288"/>
                  <a:pt x="24" y="288"/>
                </a:cubicBezTo>
                <a:cubicBezTo>
                  <a:pt x="72" y="288"/>
                  <a:pt x="168" y="274"/>
                  <a:pt x="168" y="312"/>
                </a:cubicBezTo>
                <a:cubicBezTo>
                  <a:pt x="216" y="312"/>
                  <a:pt x="216" y="312"/>
                  <a:pt x="216" y="312"/>
                </a:cubicBezTo>
                <a:cubicBezTo>
                  <a:pt x="216" y="274"/>
                  <a:pt x="312" y="288"/>
                  <a:pt x="360" y="288"/>
                </a:cubicBezTo>
                <a:cubicBezTo>
                  <a:pt x="360" y="264"/>
                  <a:pt x="360" y="264"/>
                  <a:pt x="360" y="264"/>
                </a:cubicBezTo>
                <a:cubicBezTo>
                  <a:pt x="364" y="264"/>
                  <a:pt x="368" y="264"/>
                  <a:pt x="372" y="264"/>
                </a:cubicBezTo>
                <a:cubicBezTo>
                  <a:pt x="384" y="264"/>
                  <a:pt x="384" y="264"/>
                  <a:pt x="384" y="264"/>
                </a:cubicBezTo>
                <a:cubicBezTo>
                  <a:pt x="384" y="0"/>
                  <a:pt x="384" y="0"/>
                  <a:pt x="384" y="0"/>
                </a:cubicBezTo>
                <a:cubicBezTo>
                  <a:pt x="326" y="0"/>
                  <a:pt x="192" y="12"/>
                  <a:pt x="192" y="72"/>
                </a:cubicBezTo>
                <a:close/>
                <a:moveTo>
                  <a:pt x="168" y="251"/>
                </a:moveTo>
                <a:cubicBezTo>
                  <a:pt x="133" y="230"/>
                  <a:pt x="67" y="228"/>
                  <a:pt x="24" y="228"/>
                </a:cubicBezTo>
                <a:cubicBezTo>
                  <a:pt x="24" y="24"/>
                  <a:pt x="24" y="24"/>
                  <a:pt x="24" y="24"/>
                </a:cubicBezTo>
                <a:cubicBezTo>
                  <a:pt x="36" y="24"/>
                  <a:pt x="47" y="25"/>
                  <a:pt x="57" y="25"/>
                </a:cubicBezTo>
                <a:cubicBezTo>
                  <a:pt x="63" y="26"/>
                  <a:pt x="63" y="26"/>
                  <a:pt x="63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112" y="29"/>
                  <a:pt x="162" y="39"/>
                  <a:pt x="167" y="67"/>
                </a:cubicBezTo>
                <a:cubicBezTo>
                  <a:pt x="168" y="72"/>
                  <a:pt x="168" y="72"/>
                  <a:pt x="168" y="72"/>
                </a:cubicBezTo>
                <a:lnTo>
                  <a:pt x="168" y="251"/>
                </a:lnTo>
                <a:close/>
                <a:moveTo>
                  <a:pt x="360" y="228"/>
                </a:moveTo>
                <a:cubicBezTo>
                  <a:pt x="317" y="228"/>
                  <a:pt x="251" y="230"/>
                  <a:pt x="216" y="251"/>
                </a:cubicBezTo>
                <a:cubicBezTo>
                  <a:pt x="216" y="72"/>
                  <a:pt x="216" y="72"/>
                  <a:pt x="216" y="72"/>
                </a:cubicBezTo>
                <a:cubicBezTo>
                  <a:pt x="216" y="56"/>
                  <a:pt x="241" y="25"/>
                  <a:pt x="360" y="24"/>
                </a:cubicBezTo>
                <a:lnTo>
                  <a:pt x="360" y="2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1F1A667-3F55-E943-BCB5-C05E42881EEA}"/>
              </a:ext>
            </a:extLst>
          </p:cNvPr>
          <p:cNvSpPr txBox="1"/>
          <p:nvPr/>
        </p:nvSpPr>
        <p:spPr>
          <a:xfrm>
            <a:off x="4944546" y="3171262"/>
            <a:ext cx="165782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Закрытие фестиваля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346787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30" grpId="0"/>
      <p:bldP spid="31" grpId="0"/>
      <p:bldP spid="32" grpId="0"/>
      <p:bldP spid="33" grpId="0" animBg="1"/>
      <p:bldP spid="23" grpId="0" animBg="1"/>
      <p:bldP spid="24" grpId="0" animBg="1"/>
      <p:bldP spid="25" grpId="0" animBg="1"/>
      <p:bldP spid="26" grpId="0" animBg="1"/>
      <p:bldP spid="35" grpId="0" animBg="1"/>
      <p:bldP spid="36" grpId="0" animBg="1"/>
      <p:bldP spid="46" grpId="0"/>
      <p:bldP spid="47" grpId="0"/>
      <p:bldP spid="49" grpId="0"/>
      <p:bldP spid="50" grpId="0" animBg="1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18190" y="857250"/>
            <a:ext cx="9373733" cy="5143500"/>
            <a:chOff x="-290920" y="0"/>
            <a:chExt cx="1249831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780709" y="3271676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170091" y="857249"/>
            <a:ext cx="8597168" cy="5143500"/>
            <a:chOff x="213096" y="0"/>
            <a:chExt cx="11462890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249305" y="3275455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888100" y="857250"/>
            <a:ext cx="7478289" cy="5143500"/>
            <a:chOff x="491575" y="0"/>
            <a:chExt cx="997105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035946" y="3266549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задачи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786796" y="857250"/>
            <a:ext cx="7192106" cy="5143500"/>
            <a:chOff x="491575" y="0"/>
            <a:chExt cx="958947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658820" y="3266053"/>
              <a:ext cx="235201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335273" y="857249"/>
            <a:ext cx="8905418" cy="5143500"/>
            <a:chOff x="-2449883" y="-1"/>
            <a:chExt cx="1187389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00822" y="3271958"/>
              <a:ext cx="235392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7046312" y="857249"/>
            <a:ext cx="7450341" cy="5143500"/>
            <a:chOff x="-9337032" y="-1"/>
            <a:chExt cx="9933788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27451" y="3266058"/>
              <a:ext cx="235597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2" name="Freeform 5">
            <a:extLst>
              <a:ext uri="{FF2B5EF4-FFF2-40B4-BE49-F238E27FC236}">
                <a16:creationId xmlns:a16="http://schemas.microsoft.com/office/drawing/2014/main" id="{5187B006-4E62-3041-8C16-B1B9D49A67AE}"/>
              </a:ext>
            </a:extLst>
          </p:cNvPr>
          <p:cNvSpPr>
            <a:spLocks/>
          </p:cNvSpPr>
          <p:nvPr/>
        </p:nvSpPr>
        <p:spPr bwMode="auto">
          <a:xfrm>
            <a:off x="1545222" y="860820"/>
            <a:ext cx="5138737" cy="5139929"/>
          </a:xfrm>
          <a:custGeom>
            <a:avLst/>
            <a:gdLst>
              <a:gd name="T0" fmla="*/ 2874 w 2874"/>
              <a:gd name="T1" fmla="*/ 0 h 2875"/>
              <a:gd name="T2" fmla="*/ 0 w 2874"/>
              <a:gd name="T3" fmla="*/ 2875 h 2875"/>
              <a:gd name="T4" fmla="*/ 2874 w 2874"/>
              <a:gd name="T5" fmla="*/ 2875 h 2875"/>
              <a:gd name="T6" fmla="*/ 2874 w 2874"/>
              <a:gd name="T7" fmla="*/ 0 h 2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4" h="2875">
                <a:moveTo>
                  <a:pt x="2874" y="0"/>
                </a:moveTo>
                <a:cubicBezTo>
                  <a:pt x="1287" y="0"/>
                  <a:pt x="0" y="1287"/>
                  <a:pt x="0" y="2875"/>
                </a:cubicBezTo>
                <a:cubicBezTo>
                  <a:pt x="2874" y="2875"/>
                  <a:pt x="2874" y="2875"/>
                  <a:pt x="2874" y="2875"/>
                </a:cubicBezTo>
                <a:cubicBezTo>
                  <a:pt x="2874" y="0"/>
                  <a:pt x="2874" y="0"/>
                  <a:pt x="2874" y="0"/>
                </a:cubicBezTo>
              </a:path>
            </a:pathLst>
          </a:cu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/>
          </a:p>
        </p:txBody>
      </p:sp>
      <p:sp>
        <p:nvSpPr>
          <p:cNvPr id="83" name="Freeform 6">
            <a:extLst>
              <a:ext uri="{FF2B5EF4-FFF2-40B4-BE49-F238E27FC236}">
                <a16:creationId xmlns:a16="http://schemas.microsoft.com/office/drawing/2014/main" id="{0C984D8B-5203-7E44-92DD-B37664F9AF42}"/>
              </a:ext>
            </a:extLst>
          </p:cNvPr>
          <p:cNvSpPr>
            <a:spLocks/>
          </p:cNvSpPr>
          <p:nvPr/>
        </p:nvSpPr>
        <p:spPr bwMode="auto">
          <a:xfrm>
            <a:off x="1867544" y="4207193"/>
            <a:ext cx="4816416" cy="1793556"/>
          </a:xfrm>
          <a:custGeom>
            <a:avLst/>
            <a:gdLst>
              <a:gd name="T0" fmla="*/ 2244 w 2244"/>
              <a:gd name="T1" fmla="*/ 848 h 848"/>
              <a:gd name="T2" fmla="*/ 0 w 2244"/>
              <a:gd name="T3" fmla="*/ 848 h 848"/>
              <a:gd name="T4" fmla="*/ 165 w 2244"/>
              <a:gd name="T5" fmla="*/ 0 h 848"/>
              <a:gd name="T6" fmla="*/ 2244 w 2244"/>
              <a:gd name="T7" fmla="*/ 848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4" h="848">
                <a:moveTo>
                  <a:pt x="2244" y="848"/>
                </a:moveTo>
                <a:cubicBezTo>
                  <a:pt x="0" y="848"/>
                  <a:pt x="0" y="848"/>
                  <a:pt x="0" y="848"/>
                </a:cubicBezTo>
                <a:cubicBezTo>
                  <a:pt x="0" y="548"/>
                  <a:pt x="59" y="262"/>
                  <a:pt x="165" y="0"/>
                </a:cubicBezTo>
                <a:cubicBezTo>
                  <a:pt x="618" y="181"/>
                  <a:pt x="2244" y="848"/>
                  <a:pt x="2244" y="8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4" name="Freeform 7">
            <a:extLst>
              <a:ext uri="{FF2B5EF4-FFF2-40B4-BE49-F238E27FC236}">
                <a16:creationId xmlns:a16="http://schemas.microsoft.com/office/drawing/2014/main" id="{3662676E-C539-D342-A823-57F6972C1795}"/>
              </a:ext>
            </a:extLst>
          </p:cNvPr>
          <p:cNvSpPr>
            <a:spLocks/>
          </p:cNvSpPr>
          <p:nvPr/>
        </p:nvSpPr>
        <p:spPr bwMode="auto">
          <a:xfrm>
            <a:off x="3676532" y="3746426"/>
            <a:ext cx="3007428" cy="2254322"/>
          </a:xfrm>
          <a:custGeom>
            <a:avLst/>
            <a:gdLst>
              <a:gd name="T0" fmla="*/ 1844 w 1844"/>
              <a:gd name="T1" fmla="*/ 1416 h 1416"/>
              <a:gd name="T2" fmla="*/ 0 w 1844"/>
              <a:gd name="T3" fmla="*/ 668 h 1416"/>
              <a:gd name="T4" fmla="*/ 446 w 1844"/>
              <a:gd name="T5" fmla="*/ 0 h 1416"/>
              <a:gd name="T6" fmla="*/ 1844 w 1844"/>
              <a:gd name="T7" fmla="*/ 1416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4" h="1416">
                <a:moveTo>
                  <a:pt x="1844" y="1416"/>
                </a:moveTo>
                <a:cubicBezTo>
                  <a:pt x="1844" y="1416"/>
                  <a:pt x="470" y="875"/>
                  <a:pt x="0" y="668"/>
                </a:cubicBezTo>
                <a:cubicBezTo>
                  <a:pt x="103" y="415"/>
                  <a:pt x="256" y="189"/>
                  <a:pt x="446" y="0"/>
                </a:cubicBezTo>
                <a:cubicBezTo>
                  <a:pt x="788" y="347"/>
                  <a:pt x="1844" y="1416"/>
                  <a:pt x="1844" y="141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5" name="Freeform 8">
            <a:extLst>
              <a:ext uri="{FF2B5EF4-FFF2-40B4-BE49-F238E27FC236}">
                <a16:creationId xmlns:a16="http://schemas.microsoft.com/office/drawing/2014/main" id="{63B5B6FE-9B88-3044-BB1F-4559F6DDB2D9}"/>
              </a:ext>
            </a:extLst>
          </p:cNvPr>
          <p:cNvSpPr>
            <a:spLocks/>
          </p:cNvSpPr>
          <p:nvPr/>
        </p:nvSpPr>
        <p:spPr bwMode="auto">
          <a:xfrm>
            <a:off x="4668849" y="3392118"/>
            <a:ext cx="2015111" cy="2608631"/>
          </a:xfrm>
          <a:custGeom>
            <a:avLst/>
            <a:gdLst>
              <a:gd name="T0" fmla="*/ 1222 w 1222"/>
              <a:gd name="T1" fmla="*/ 1595 h 1595"/>
              <a:gd name="T2" fmla="*/ 0 w 1222"/>
              <a:gd name="T3" fmla="*/ 385 h 1595"/>
              <a:gd name="T4" fmla="*/ 578 w 1222"/>
              <a:gd name="T5" fmla="*/ 0 h 1595"/>
              <a:gd name="T6" fmla="*/ 1222 w 1222"/>
              <a:gd name="T7" fmla="*/ 1595 h 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22" h="1595">
                <a:moveTo>
                  <a:pt x="1222" y="1595"/>
                </a:moveTo>
                <a:cubicBezTo>
                  <a:pt x="1222" y="1595"/>
                  <a:pt x="442" y="808"/>
                  <a:pt x="0" y="385"/>
                </a:cubicBezTo>
                <a:cubicBezTo>
                  <a:pt x="163" y="220"/>
                  <a:pt x="360" y="88"/>
                  <a:pt x="578" y="0"/>
                </a:cubicBezTo>
                <a:cubicBezTo>
                  <a:pt x="688" y="292"/>
                  <a:pt x="1222" y="1595"/>
                  <a:pt x="1222" y="159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 dirty="0"/>
          </a:p>
        </p:txBody>
      </p:sp>
      <p:sp>
        <p:nvSpPr>
          <p:cNvPr id="86" name="Freeform 9">
            <a:extLst>
              <a:ext uri="{FF2B5EF4-FFF2-40B4-BE49-F238E27FC236}">
                <a16:creationId xmlns:a16="http://schemas.microsoft.com/office/drawing/2014/main" id="{CAB3948D-90CA-484C-8E90-39CFCB6A75EA}"/>
              </a:ext>
            </a:extLst>
          </p:cNvPr>
          <p:cNvSpPr>
            <a:spLocks/>
          </p:cNvSpPr>
          <p:nvPr/>
        </p:nvSpPr>
        <p:spPr bwMode="auto">
          <a:xfrm>
            <a:off x="5692169" y="3392118"/>
            <a:ext cx="969169" cy="2596754"/>
          </a:xfrm>
          <a:custGeom>
            <a:avLst/>
            <a:gdLst>
              <a:gd name="T0" fmla="*/ 542 w 542"/>
              <a:gd name="T1" fmla="*/ 0 h 1453"/>
              <a:gd name="T2" fmla="*/ 542 w 542"/>
              <a:gd name="T3" fmla="*/ 1453 h 1453"/>
              <a:gd name="T4" fmla="*/ 0 w 542"/>
              <a:gd name="T5" fmla="*/ 105 h 1453"/>
              <a:gd name="T6" fmla="*/ 542 w 542"/>
              <a:gd name="T7" fmla="*/ 0 h 1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2" h="1453">
                <a:moveTo>
                  <a:pt x="542" y="0"/>
                </a:moveTo>
                <a:cubicBezTo>
                  <a:pt x="542" y="1453"/>
                  <a:pt x="542" y="1453"/>
                  <a:pt x="542" y="1453"/>
                </a:cubicBezTo>
                <a:cubicBezTo>
                  <a:pt x="542" y="1453"/>
                  <a:pt x="320" y="888"/>
                  <a:pt x="0" y="105"/>
                </a:cubicBezTo>
                <a:cubicBezTo>
                  <a:pt x="168" y="38"/>
                  <a:pt x="351" y="0"/>
                  <a:pt x="54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B4F2980-FCB4-0946-B21A-9C9E21C4262A}"/>
              </a:ext>
            </a:extLst>
          </p:cNvPr>
          <p:cNvSpPr txBox="1"/>
          <p:nvPr/>
        </p:nvSpPr>
        <p:spPr>
          <a:xfrm>
            <a:off x="3476899" y="5394541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2800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E53A5F1-30E0-D741-94F3-677CBF847F96}"/>
              </a:ext>
            </a:extLst>
          </p:cNvPr>
          <p:cNvSpPr txBox="1"/>
          <p:nvPr/>
        </p:nvSpPr>
        <p:spPr>
          <a:xfrm>
            <a:off x="4331164" y="454999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39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639E1611-BAB0-844E-9AA4-A516218E75EA}"/>
              </a:ext>
            </a:extLst>
          </p:cNvPr>
          <p:cNvSpPr txBox="1"/>
          <p:nvPr/>
        </p:nvSpPr>
        <p:spPr>
          <a:xfrm>
            <a:off x="5167962" y="4062953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26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24543E8-2D93-A04B-A3C9-3C12C263842C}"/>
              </a:ext>
            </a:extLst>
          </p:cNvPr>
          <p:cNvSpPr txBox="1"/>
          <p:nvPr/>
        </p:nvSpPr>
        <p:spPr>
          <a:xfrm>
            <a:off x="5981707" y="372434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14</a:t>
            </a:r>
            <a:endParaRPr lang="id-ID" sz="2400" b="1" dirty="0">
              <a:solidFill>
                <a:schemeClr val="bg1"/>
              </a:solidFill>
            </a:endParaRPr>
          </a:p>
        </p:txBody>
      </p:sp>
      <p:sp>
        <p:nvSpPr>
          <p:cNvPr id="143" name="Freeform 10">
            <a:extLst>
              <a:ext uri="{FF2B5EF4-FFF2-40B4-BE49-F238E27FC236}">
                <a16:creationId xmlns:a16="http://schemas.microsoft.com/office/drawing/2014/main" id="{6EEF7153-1E3B-6640-9C85-C27291E3B7DA}"/>
              </a:ext>
            </a:extLst>
          </p:cNvPr>
          <p:cNvSpPr>
            <a:spLocks/>
          </p:cNvSpPr>
          <p:nvPr/>
        </p:nvSpPr>
        <p:spPr bwMode="auto">
          <a:xfrm>
            <a:off x="1880405" y="4005290"/>
            <a:ext cx="4772025" cy="1983581"/>
          </a:xfrm>
          <a:custGeom>
            <a:avLst/>
            <a:gdLst>
              <a:gd name="T0" fmla="*/ 17 w 2669"/>
              <a:gd name="T1" fmla="*/ 0 h 1110"/>
              <a:gd name="T2" fmla="*/ 2669 w 2669"/>
              <a:gd name="T3" fmla="*/ 1099 h 1110"/>
              <a:gd name="T4" fmla="*/ 2669 w 2669"/>
              <a:gd name="T5" fmla="*/ 1110 h 1110"/>
              <a:gd name="T6" fmla="*/ 2583 w 2669"/>
              <a:gd name="T7" fmla="*/ 1110 h 1110"/>
              <a:gd name="T8" fmla="*/ 0 w 2669"/>
              <a:gd name="T9" fmla="*/ 40 h 1110"/>
              <a:gd name="T10" fmla="*/ 17 w 2669"/>
              <a:gd name="T11" fmla="*/ 0 h 1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69" h="1110">
                <a:moveTo>
                  <a:pt x="17" y="0"/>
                </a:moveTo>
                <a:cubicBezTo>
                  <a:pt x="2669" y="1099"/>
                  <a:pt x="2669" y="1099"/>
                  <a:pt x="2669" y="1099"/>
                </a:cubicBezTo>
                <a:cubicBezTo>
                  <a:pt x="2669" y="1110"/>
                  <a:pt x="2669" y="1110"/>
                  <a:pt x="2669" y="1110"/>
                </a:cubicBezTo>
                <a:cubicBezTo>
                  <a:pt x="2583" y="1110"/>
                  <a:pt x="2583" y="1110"/>
                  <a:pt x="2583" y="1110"/>
                </a:cubicBezTo>
                <a:cubicBezTo>
                  <a:pt x="0" y="40"/>
                  <a:pt x="0" y="40"/>
                  <a:pt x="0" y="40"/>
                </a:cubicBezTo>
                <a:cubicBezTo>
                  <a:pt x="6" y="27"/>
                  <a:pt x="11" y="13"/>
                  <a:pt x="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44" name="Freeform 11">
            <a:extLst>
              <a:ext uri="{FF2B5EF4-FFF2-40B4-BE49-F238E27FC236}">
                <a16:creationId xmlns:a16="http://schemas.microsoft.com/office/drawing/2014/main" id="{7898310C-6EAD-3847-B4CD-B9BC4F1877F9}"/>
              </a:ext>
            </a:extLst>
          </p:cNvPr>
          <p:cNvSpPr>
            <a:spLocks/>
          </p:cNvSpPr>
          <p:nvPr/>
        </p:nvSpPr>
        <p:spPr bwMode="auto">
          <a:xfrm>
            <a:off x="3883768" y="3194136"/>
            <a:ext cx="2768662" cy="2794735"/>
          </a:xfrm>
          <a:custGeom>
            <a:avLst/>
            <a:gdLst>
              <a:gd name="T0" fmla="*/ 30 w 2047"/>
              <a:gd name="T1" fmla="*/ 0 h 2048"/>
              <a:gd name="T2" fmla="*/ 2047 w 2047"/>
              <a:gd name="T3" fmla="*/ 2017 h 2048"/>
              <a:gd name="T4" fmla="*/ 2047 w 2047"/>
              <a:gd name="T5" fmla="*/ 2048 h 2048"/>
              <a:gd name="T6" fmla="*/ 2017 w 2047"/>
              <a:gd name="T7" fmla="*/ 2048 h 2048"/>
              <a:gd name="T8" fmla="*/ 0 w 2047"/>
              <a:gd name="T9" fmla="*/ 31 h 2048"/>
              <a:gd name="T10" fmla="*/ 30 w 2047"/>
              <a:gd name="T11" fmla="*/ 0 h 2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47" h="2048">
                <a:moveTo>
                  <a:pt x="30" y="0"/>
                </a:moveTo>
                <a:cubicBezTo>
                  <a:pt x="2047" y="2017"/>
                  <a:pt x="2047" y="2017"/>
                  <a:pt x="2047" y="2017"/>
                </a:cubicBezTo>
                <a:cubicBezTo>
                  <a:pt x="2047" y="2048"/>
                  <a:pt x="2047" y="2048"/>
                  <a:pt x="2047" y="2048"/>
                </a:cubicBezTo>
                <a:cubicBezTo>
                  <a:pt x="2017" y="2048"/>
                  <a:pt x="2017" y="2048"/>
                  <a:pt x="2017" y="2048"/>
                </a:cubicBezTo>
                <a:cubicBezTo>
                  <a:pt x="0" y="31"/>
                  <a:pt x="0" y="31"/>
                  <a:pt x="0" y="31"/>
                </a:cubicBezTo>
                <a:cubicBezTo>
                  <a:pt x="10" y="20"/>
                  <a:pt x="20" y="10"/>
                  <a:pt x="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45" name="Freeform 12">
            <a:extLst>
              <a:ext uri="{FF2B5EF4-FFF2-40B4-BE49-F238E27FC236}">
                <a16:creationId xmlns:a16="http://schemas.microsoft.com/office/drawing/2014/main" id="{CB267EE9-4654-564D-A79A-7BC440273486}"/>
              </a:ext>
            </a:extLst>
          </p:cNvPr>
          <p:cNvSpPr>
            <a:spLocks/>
          </p:cNvSpPr>
          <p:nvPr/>
        </p:nvSpPr>
        <p:spPr bwMode="auto">
          <a:xfrm>
            <a:off x="5018197" y="1878904"/>
            <a:ext cx="1634233" cy="4109968"/>
          </a:xfrm>
          <a:custGeom>
            <a:avLst/>
            <a:gdLst>
              <a:gd name="T0" fmla="*/ 40 w 1109"/>
              <a:gd name="T1" fmla="*/ 0 h 2669"/>
              <a:gd name="T2" fmla="*/ 1109 w 1109"/>
              <a:gd name="T3" fmla="*/ 2582 h 2669"/>
              <a:gd name="T4" fmla="*/ 1109 w 1109"/>
              <a:gd name="T5" fmla="*/ 2669 h 2669"/>
              <a:gd name="T6" fmla="*/ 1098 w 1109"/>
              <a:gd name="T7" fmla="*/ 2669 h 2669"/>
              <a:gd name="T8" fmla="*/ 0 w 1109"/>
              <a:gd name="T9" fmla="*/ 17 h 2669"/>
              <a:gd name="T10" fmla="*/ 40 w 1109"/>
              <a:gd name="T11" fmla="*/ 0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09" h="2669">
                <a:moveTo>
                  <a:pt x="40" y="0"/>
                </a:moveTo>
                <a:cubicBezTo>
                  <a:pt x="1109" y="2582"/>
                  <a:pt x="1109" y="2582"/>
                  <a:pt x="1109" y="2582"/>
                </a:cubicBezTo>
                <a:cubicBezTo>
                  <a:pt x="1109" y="2669"/>
                  <a:pt x="1109" y="2669"/>
                  <a:pt x="1109" y="2669"/>
                </a:cubicBezTo>
                <a:cubicBezTo>
                  <a:pt x="1098" y="2669"/>
                  <a:pt x="1098" y="2669"/>
                  <a:pt x="1098" y="2669"/>
                </a:cubicBezTo>
                <a:cubicBezTo>
                  <a:pt x="0" y="17"/>
                  <a:pt x="0" y="17"/>
                  <a:pt x="0" y="17"/>
                </a:cubicBezTo>
                <a:cubicBezTo>
                  <a:pt x="13" y="11"/>
                  <a:pt x="26" y="5"/>
                  <a:pt x="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B8064587-33B6-6443-8182-48EB1B83589D}"/>
              </a:ext>
            </a:extLst>
          </p:cNvPr>
          <p:cNvSpPr txBox="1"/>
          <p:nvPr/>
        </p:nvSpPr>
        <p:spPr>
          <a:xfrm>
            <a:off x="559437" y="1206942"/>
            <a:ext cx="3310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Количественные показатели</a:t>
            </a:r>
            <a:endParaRPr lang="id-ID" sz="2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40197C4-2826-B048-9F19-3AA578559C4C}"/>
              </a:ext>
            </a:extLst>
          </p:cNvPr>
          <p:cNvSpPr txBox="1"/>
          <p:nvPr/>
        </p:nvSpPr>
        <p:spPr>
          <a:xfrm>
            <a:off x="649203" y="1734506"/>
            <a:ext cx="3492686" cy="2145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Мероприятий – 24, из них 3 конкурса, </a:t>
            </a:r>
          </a:p>
          <a:p>
            <a:pPr>
              <a:lnSpc>
                <a:spcPct val="150000"/>
              </a:lnSpc>
            </a:pP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2 концерта, 2 лектория, 3 </a:t>
            </a:r>
            <a:r>
              <a:rPr lang="ru-RU" sz="1000" dirty="0" err="1">
                <a:solidFill>
                  <a:schemeClr val="bg1">
                    <a:lumMod val="65000"/>
                  </a:schemeClr>
                </a:solidFill>
              </a:rPr>
              <a:t>вебинара</a:t>
            </a: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, 1 акция, 2 диагностики </a:t>
            </a:r>
          </a:p>
          <a:p>
            <a:pPr>
              <a:lnSpc>
                <a:spcPct val="150000"/>
              </a:lnSpc>
            </a:pP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Информационные ресурсы: сценариев - 20, методических разработок - 10, презентаций - 24, афиши и буклеты – 24, интервью – 7.</a:t>
            </a:r>
          </a:p>
          <a:p>
            <a:pPr>
              <a:lnSpc>
                <a:spcPct val="150000"/>
              </a:lnSpc>
            </a:pP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000" dirty="0">
                <a:solidFill>
                  <a:schemeClr val="bg1">
                    <a:lumMod val="65000"/>
                  </a:schemeClr>
                </a:solidFill>
              </a:rPr>
              <a:t>Интернет: подписчики в социальных сетях - 1500, охват просмотров – 2500, публикаций в печатных СМИ – 3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1318164-C4E6-F342-874B-C0FD7925A0A0}"/>
              </a:ext>
            </a:extLst>
          </p:cNvPr>
          <p:cNvSpPr txBox="1"/>
          <p:nvPr/>
        </p:nvSpPr>
        <p:spPr>
          <a:xfrm rot="1250212">
            <a:off x="3722823" y="5267009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Helvetica" pitchFamily="2" charset="0"/>
              </a:rPr>
              <a:t>участников проекта</a:t>
            </a:r>
            <a:endParaRPr lang="id-ID" sz="1400" dirty="0">
              <a:solidFill>
                <a:schemeClr val="bg1"/>
              </a:solidFill>
              <a:latin typeface="Helvetica" pitchFamily="2" charset="0"/>
            </a:endParaRPr>
          </a:p>
        </p:txBody>
      </p:sp>
      <p:cxnSp>
        <p:nvCxnSpPr>
          <p:cNvPr id="48" name="Straight Connector 14">
            <a:extLst>
              <a:ext uri="{FF2B5EF4-FFF2-40B4-BE49-F238E27FC236}">
                <a16:creationId xmlns:a16="http://schemas.microsoft.com/office/drawing/2014/main" id="{E7DC91E7-7050-5148-A289-AB3DF79CB078}"/>
              </a:ext>
            </a:extLst>
          </p:cNvPr>
          <p:cNvCxnSpPr>
            <a:cxnSpLocks/>
          </p:cNvCxnSpPr>
          <p:nvPr/>
        </p:nvCxnSpPr>
        <p:spPr>
          <a:xfrm>
            <a:off x="895283" y="4381017"/>
            <a:ext cx="0" cy="249644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E799D2AF-C6D2-454C-AC82-C147487316FE}"/>
              </a:ext>
            </a:extLst>
          </p:cNvPr>
          <p:cNvSpPr txBox="1"/>
          <p:nvPr/>
        </p:nvSpPr>
        <p:spPr>
          <a:xfrm rot="2597917">
            <a:off x="4469216" y="4712982"/>
            <a:ext cx="1617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Helvetica" pitchFamily="2" charset="0"/>
              </a:rPr>
              <a:t>волонтеров речи</a:t>
            </a:r>
            <a:endParaRPr lang="id-ID" sz="14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005CDC5-952C-2544-AF6D-A16D9AD90C3C}"/>
              </a:ext>
            </a:extLst>
          </p:cNvPr>
          <p:cNvSpPr txBox="1"/>
          <p:nvPr/>
        </p:nvSpPr>
        <p:spPr>
          <a:xfrm rot="3944460">
            <a:off x="5382498" y="4400085"/>
            <a:ext cx="10486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Helvetica" pitchFamily="2" charset="0"/>
              </a:rPr>
              <a:t>экспертов</a:t>
            </a:r>
            <a:endParaRPr lang="id-ID" sz="14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47C44A-93DF-7E4D-AE35-213A34F8DF75}"/>
              </a:ext>
            </a:extLst>
          </p:cNvPr>
          <p:cNvSpPr txBox="1"/>
          <p:nvPr/>
        </p:nvSpPr>
        <p:spPr>
          <a:xfrm rot="5400000">
            <a:off x="6078975" y="4348372"/>
            <a:ext cx="909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Helvetica" pitchFamily="2" charset="0"/>
              </a:rPr>
              <a:t>команда</a:t>
            </a:r>
            <a:endParaRPr lang="id-ID" sz="1400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84083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spd="med">
        <p159:morph option="byObject"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3" grpId="0" animBg="1"/>
      <p:bldP spid="84" grpId="0" animBg="1"/>
      <p:bldP spid="85" grpId="0" animBg="1"/>
      <p:bldP spid="86" grpId="0" animBg="1"/>
      <p:bldP spid="87" grpId="0"/>
      <p:bldP spid="88" grpId="0"/>
      <p:bldP spid="89" grpId="0"/>
      <p:bldP spid="90" grpId="0"/>
      <p:bldP spid="143" grpId="0" animBg="1"/>
      <p:bldP spid="144" grpId="0" animBg="1"/>
      <p:bldP spid="145" grpId="0" animBg="1"/>
      <p:bldP spid="160" grpId="0"/>
      <p:bldP spid="161" grpId="0"/>
      <p:bldP spid="162" grpId="0"/>
      <p:bldP spid="49" grpId="0"/>
      <p:bldP spid="65" grpId="0"/>
      <p:bldP spid="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63002" y="1367820"/>
            <a:ext cx="5218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Качественные показатели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3288245" y="3445456"/>
            <a:ext cx="2567510" cy="2569582"/>
            <a:chOff x="4384327" y="3450941"/>
            <a:chExt cx="3423346" cy="3426109"/>
          </a:xfrm>
        </p:grpSpPr>
        <p:sp>
          <p:nvSpPr>
            <p:cNvPr id="23" name="Freeform 5"/>
            <p:cNvSpPr>
              <a:spLocks noEditPoints="1"/>
            </p:cNvSpPr>
            <p:nvPr/>
          </p:nvSpPr>
          <p:spPr bwMode="auto">
            <a:xfrm>
              <a:off x="4384327" y="3450941"/>
              <a:ext cx="3423346" cy="3426109"/>
            </a:xfrm>
            <a:custGeom>
              <a:avLst/>
              <a:gdLst>
                <a:gd name="T0" fmla="*/ 523 w 1046"/>
                <a:gd name="T1" fmla="*/ 1016 h 1047"/>
                <a:gd name="T2" fmla="*/ 31 w 1046"/>
                <a:gd name="T3" fmla="*/ 524 h 1047"/>
                <a:gd name="T4" fmla="*/ 523 w 1046"/>
                <a:gd name="T5" fmla="*/ 32 h 1047"/>
                <a:gd name="T6" fmla="*/ 1015 w 1046"/>
                <a:gd name="T7" fmla="*/ 524 h 1047"/>
                <a:gd name="T8" fmla="*/ 523 w 1046"/>
                <a:gd name="T9" fmla="*/ 1016 h 1047"/>
                <a:gd name="T10" fmla="*/ 523 w 1046"/>
                <a:gd name="T11" fmla="*/ 0 h 1047"/>
                <a:gd name="T12" fmla="*/ 0 w 1046"/>
                <a:gd name="T13" fmla="*/ 524 h 1047"/>
                <a:gd name="T14" fmla="*/ 523 w 1046"/>
                <a:gd name="T15" fmla="*/ 1047 h 1047"/>
                <a:gd name="T16" fmla="*/ 1046 w 1046"/>
                <a:gd name="T17" fmla="*/ 524 h 1047"/>
                <a:gd name="T18" fmla="*/ 523 w 1046"/>
                <a:gd name="T19" fmla="*/ 0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6" h="1047">
                  <a:moveTo>
                    <a:pt x="523" y="1016"/>
                  </a:moveTo>
                  <a:cubicBezTo>
                    <a:pt x="251" y="1016"/>
                    <a:pt x="31" y="796"/>
                    <a:pt x="31" y="524"/>
                  </a:cubicBezTo>
                  <a:cubicBezTo>
                    <a:pt x="31" y="252"/>
                    <a:pt x="251" y="32"/>
                    <a:pt x="523" y="32"/>
                  </a:cubicBezTo>
                  <a:cubicBezTo>
                    <a:pt x="795" y="32"/>
                    <a:pt x="1015" y="252"/>
                    <a:pt x="1015" y="524"/>
                  </a:cubicBezTo>
                  <a:cubicBezTo>
                    <a:pt x="1015" y="796"/>
                    <a:pt x="795" y="1016"/>
                    <a:pt x="523" y="1016"/>
                  </a:cubicBezTo>
                  <a:moveTo>
                    <a:pt x="523" y="0"/>
                  </a:moveTo>
                  <a:cubicBezTo>
                    <a:pt x="234" y="0"/>
                    <a:pt x="0" y="235"/>
                    <a:pt x="0" y="524"/>
                  </a:cubicBezTo>
                  <a:cubicBezTo>
                    <a:pt x="0" y="813"/>
                    <a:pt x="234" y="1047"/>
                    <a:pt x="523" y="1047"/>
                  </a:cubicBezTo>
                  <a:cubicBezTo>
                    <a:pt x="812" y="1047"/>
                    <a:pt x="1046" y="813"/>
                    <a:pt x="1046" y="524"/>
                  </a:cubicBezTo>
                  <a:cubicBezTo>
                    <a:pt x="1046" y="235"/>
                    <a:pt x="812" y="0"/>
                    <a:pt x="523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5" name="Freeform 6"/>
            <p:cNvSpPr>
              <a:spLocks noEditPoints="1"/>
            </p:cNvSpPr>
            <p:nvPr/>
          </p:nvSpPr>
          <p:spPr bwMode="auto">
            <a:xfrm>
              <a:off x="4583263" y="3654021"/>
              <a:ext cx="3024095" cy="3024095"/>
            </a:xfrm>
            <a:custGeom>
              <a:avLst/>
              <a:gdLst>
                <a:gd name="T0" fmla="*/ 462 w 924"/>
                <a:gd name="T1" fmla="*/ 891 h 924"/>
                <a:gd name="T2" fmla="*/ 32 w 924"/>
                <a:gd name="T3" fmla="*/ 462 h 924"/>
                <a:gd name="T4" fmla="*/ 462 w 924"/>
                <a:gd name="T5" fmla="*/ 32 h 924"/>
                <a:gd name="T6" fmla="*/ 892 w 924"/>
                <a:gd name="T7" fmla="*/ 462 h 924"/>
                <a:gd name="T8" fmla="*/ 462 w 924"/>
                <a:gd name="T9" fmla="*/ 891 h 924"/>
                <a:gd name="T10" fmla="*/ 462 w 924"/>
                <a:gd name="T11" fmla="*/ 0 h 924"/>
                <a:gd name="T12" fmla="*/ 0 w 924"/>
                <a:gd name="T13" fmla="*/ 462 h 924"/>
                <a:gd name="T14" fmla="*/ 462 w 924"/>
                <a:gd name="T15" fmla="*/ 924 h 924"/>
                <a:gd name="T16" fmla="*/ 924 w 924"/>
                <a:gd name="T17" fmla="*/ 462 h 924"/>
                <a:gd name="T18" fmla="*/ 462 w 924"/>
                <a:gd name="T19" fmla="*/ 0 h 9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24" h="924">
                  <a:moveTo>
                    <a:pt x="462" y="891"/>
                  </a:moveTo>
                  <a:cubicBezTo>
                    <a:pt x="225" y="891"/>
                    <a:pt x="32" y="699"/>
                    <a:pt x="32" y="462"/>
                  </a:cubicBezTo>
                  <a:cubicBezTo>
                    <a:pt x="32" y="225"/>
                    <a:pt x="225" y="32"/>
                    <a:pt x="462" y="32"/>
                  </a:cubicBezTo>
                  <a:cubicBezTo>
                    <a:pt x="699" y="32"/>
                    <a:pt x="892" y="225"/>
                    <a:pt x="892" y="462"/>
                  </a:cubicBezTo>
                  <a:cubicBezTo>
                    <a:pt x="892" y="699"/>
                    <a:pt x="699" y="891"/>
                    <a:pt x="462" y="891"/>
                  </a:cubicBezTo>
                  <a:moveTo>
                    <a:pt x="462" y="0"/>
                  </a:moveTo>
                  <a:cubicBezTo>
                    <a:pt x="207" y="0"/>
                    <a:pt x="0" y="207"/>
                    <a:pt x="0" y="462"/>
                  </a:cubicBezTo>
                  <a:cubicBezTo>
                    <a:pt x="0" y="717"/>
                    <a:pt x="207" y="924"/>
                    <a:pt x="462" y="924"/>
                  </a:cubicBezTo>
                  <a:cubicBezTo>
                    <a:pt x="717" y="924"/>
                    <a:pt x="924" y="717"/>
                    <a:pt x="924" y="462"/>
                  </a:cubicBezTo>
                  <a:cubicBezTo>
                    <a:pt x="924" y="207"/>
                    <a:pt x="717" y="0"/>
                    <a:pt x="462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6" name="Freeform 7"/>
            <p:cNvSpPr>
              <a:spLocks noEditPoints="1"/>
            </p:cNvSpPr>
            <p:nvPr/>
          </p:nvSpPr>
          <p:spPr bwMode="auto">
            <a:xfrm>
              <a:off x="4793250" y="3864008"/>
              <a:ext cx="2605501" cy="2604120"/>
            </a:xfrm>
            <a:custGeom>
              <a:avLst/>
              <a:gdLst>
                <a:gd name="T0" fmla="*/ 398 w 796"/>
                <a:gd name="T1" fmla="*/ 765 h 796"/>
                <a:gd name="T2" fmla="*/ 31 w 796"/>
                <a:gd name="T3" fmla="*/ 398 h 796"/>
                <a:gd name="T4" fmla="*/ 398 w 796"/>
                <a:gd name="T5" fmla="*/ 31 h 796"/>
                <a:gd name="T6" fmla="*/ 765 w 796"/>
                <a:gd name="T7" fmla="*/ 398 h 796"/>
                <a:gd name="T8" fmla="*/ 398 w 796"/>
                <a:gd name="T9" fmla="*/ 765 h 796"/>
                <a:gd name="T10" fmla="*/ 398 w 796"/>
                <a:gd name="T11" fmla="*/ 0 h 796"/>
                <a:gd name="T12" fmla="*/ 0 w 796"/>
                <a:gd name="T13" fmla="*/ 398 h 796"/>
                <a:gd name="T14" fmla="*/ 398 w 796"/>
                <a:gd name="T15" fmla="*/ 796 h 796"/>
                <a:gd name="T16" fmla="*/ 796 w 796"/>
                <a:gd name="T17" fmla="*/ 398 h 796"/>
                <a:gd name="T18" fmla="*/ 398 w 796"/>
                <a:gd name="T19" fmla="*/ 0 h 7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6" h="796">
                  <a:moveTo>
                    <a:pt x="398" y="765"/>
                  </a:moveTo>
                  <a:cubicBezTo>
                    <a:pt x="195" y="765"/>
                    <a:pt x="31" y="601"/>
                    <a:pt x="31" y="398"/>
                  </a:cubicBezTo>
                  <a:cubicBezTo>
                    <a:pt x="31" y="195"/>
                    <a:pt x="195" y="31"/>
                    <a:pt x="398" y="31"/>
                  </a:cubicBezTo>
                  <a:cubicBezTo>
                    <a:pt x="601" y="31"/>
                    <a:pt x="765" y="195"/>
                    <a:pt x="765" y="398"/>
                  </a:cubicBezTo>
                  <a:cubicBezTo>
                    <a:pt x="765" y="601"/>
                    <a:pt x="601" y="765"/>
                    <a:pt x="398" y="765"/>
                  </a:cubicBezTo>
                  <a:moveTo>
                    <a:pt x="398" y="0"/>
                  </a:moveTo>
                  <a:cubicBezTo>
                    <a:pt x="178" y="0"/>
                    <a:pt x="0" y="178"/>
                    <a:pt x="0" y="398"/>
                  </a:cubicBezTo>
                  <a:cubicBezTo>
                    <a:pt x="0" y="618"/>
                    <a:pt x="178" y="796"/>
                    <a:pt x="398" y="796"/>
                  </a:cubicBezTo>
                  <a:cubicBezTo>
                    <a:pt x="618" y="796"/>
                    <a:pt x="796" y="618"/>
                    <a:pt x="796" y="398"/>
                  </a:cubicBezTo>
                  <a:cubicBezTo>
                    <a:pt x="796" y="178"/>
                    <a:pt x="618" y="0"/>
                    <a:pt x="398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7" name="Freeform 8"/>
            <p:cNvSpPr>
              <a:spLocks noEditPoints="1"/>
            </p:cNvSpPr>
            <p:nvPr/>
          </p:nvSpPr>
          <p:spPr bwMode="auto">
            <a:xfrm>
              <a:off x="4996330" y="4067088"/>
              <a:ext cx="2199341" cy="2197960"/>
            </a:xfrm>
            <a:custGeom>
              <a:avLst/>
              <a:gdLst>
                <a:gd name="T0" fmla="*/ 336 w 672"/>
                <a:gd name="T1" fmla="*/ 639 h 672"/>
                <a:gd name="T2" fmla="*/ 33 w 672"/>
                <a:gd name="T3" fmla="*/ 336 h 672"/>
                <a:gd name="T4" fmla="*/ 336 w 672"/>
                <a:gd name="T5" fmla="*/ 32 h 672"/>
                <a:gd name="T6" fmla="*/ 640 w 672"/>
                <a:gd name="T7" fmla="*/ 336 h 672"/>
                <a:gd name="T8" fmla="*/ 336 w 672"/>
                <a:gd name="T9" fmla="*/ 639 h 672"/>
                <a:gd name="T10" fmla="*/ 336 w 672"/>
                <a:gd name="T11" fmla="*/ 0 h 672"/>
                <a:gd name="T12" fmla="*/ 0 w 672"/>
                <a:gd name="T13" fmla="*/ 336 h 672"/>
                <a:gd name="T14" fmla="*/ 336 w 672"/>
                <a:gd name="T15" fmla="*/ 672 h 672"/>
                <a:gd name="T16" fmla="*/ 672 w 672"/>
                <a:gd name="T17" fmla="*/ 336 h 672"/>
                <a:gd name="T18" fmla="*/ 336 w 672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2" h="672">
                  <a:moveTo>
                    <a:pt x="336" y="639"/>
                  </a:moveTo>
                  <a:cubicBezTo>
                    <a:pt x="168" y="639"/>
                    <a:pt x="33" y="503"/>
                    <a:pt x="33" y="336"/>
                  </a:cubicBezTo>
                  <a:cubicBezTo>
                    <a:pt x="33" y="168"/>
                    <a:pt x="168" y="32"/>
                    <a:pt x="336" y="32"/>
                  </a:cubicBezTo>
                  <a:cubicBezTo>
                    <a:pt x="504" y="32"/>
                    <a:pt x="640" y="168"/>
                    <a:pt x="640" y="336"/>
                  </a:cubicBezTo>
                  <a:cubicBezTo>
                    <a:pt x="640" y="503"/>
                    <a:pt x="504" y="639"/>
                    <a:pt x="336" y="639"/>
                  </a:cubicBezTo>
                  <a:moveTo>
                    <a:pt x="336" y="0"/>
                  </a:moveTo>
                  <a:cubicBezTo>
                    <a:pt x="151" y="0"/>
                    <a:pt x="0" y="150"/>
                    <a:pt x="0" y="336"/>
                  </a:cubicBezTo>
                  <a:cubicBezTo>
                    <a:pt x="0" y="521"/>
                    <a:pt x="151" y="672"/>
                    <a:pt x="336" y="672"/>
                  </a:cubicBezTo>
                  <a:cubicBezTo>
                    <a:pt x="521" y="672"/>
                    <a:pt x="672" y="521"/>
                    <a:pt x="672" y="336"/>
                  </a:cubicBezTo>
                  <a:cubicBezTo>
                    <a:pt x="672" y="150"/>
                    <a:pt x="521" y="0"/>
                    <a:pt x="336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8" name="Freeform 9"/>
            <p:cNvSpPr>
              <a:spLocks noEditPoints="1"/>
            </p:cNvSpPr>
            <p:nvPr/>
          </p:nvSpPr>
          <p:spPr bwMode="auto">
            <a:xfrm>
              <a:off x="5204936" y="4275694"/>
              <a:ext cx="1780748" cy="1780748"/>
            </a:xfrm>
            <a:custGeom>
              <a:avLst/>
              <a:gdLst>
                <a:gd name="T0" fmla="*/ 272 w 544"/>
                <a:gd name="T1" fmla="*/ 513 h 544"/>
                <a:gd name="T2" fmla="*/ 31 w 544"/>
                <a:gd name="T3" fmla="*/ 272 h 544"/>
                <a:gd name="T4" fmla="*/ 272 w 544"/>
                <a:gd name="T5" fmla="*/ 31 h 544"/>
                <a:gd name="T6" fmla="*/ 513 w 544"/>
                <a:gd name="T7" fmla="*/ 272 h 544"/>
                <a:gd name="T8" fmla="*/ 272 w 544"/>
                <a:gd name="T9" fmla="*/ 513 h 544"/>
                <a:gd name="T10" fmla="*/ 272 w 544"/>
                <a:gd name="T11" fmla="*/ 0 h 544"/>
                <a:gd name="T12" fmla="*/ 0 w 544"/>
                <a:gd name="T13" fmla="*/ 272 h 544"/>
                <a:gd name="T14" fmla="*/ 272 w 544"/>
                <a:gd name="T15" fmla="*/ 544 h 544"/>
                <a:gd name="T16" fmla="*/ 544 w 544"/>
                <a:gd name="T17" fmla="*/ 272 h 544"/>
                <a:gd name="T18" fmla="*/ 272 w 544"/>
                <a:gd name="T19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4" h="544">
                  <a:moveTo>
                    <a:pt x="272" y="513"/>
                  </a:moveTo>
                  <a:cubicBezTo>
                    <a:pt x="139" y="513"/>
                    <a:pt x="31" y="405"/>
                    <a:pt x="31" y="272"/>
                  </a:cubicBezTo>
                  <a:cubicBezTo>
                    <a:pt x="31" y="139"/>
                    <a:pt x="139" y="31"/>
                    <a:pt x="272" y="31"/>
                  </a:cubicBezTo>
                  <a:cubicBezTo>
                    <a:pt x="405" y="31"/>
                    <a:pt x="513" y="139"/>
                    <a:pt x="513" y="272"/>
                  </a:cubicBezTo>
                  <a:cubicBezTo>
                    <a:pt x="513" y="405"/>
                    <a:pt x="405" y="513"/>
                    <a:pt x="272" y="513"/>
                  </a:cubicBezTo>
                  <a:moveTo>
                    <a:pt x="272" y="0"/>
                  </a:moveTo>
                  <a:cubicBezTo>
                    <a:pt x="122" y="0"/>
                    <a:pt x="0" y="121"/>
                    <a:pt x="0" y="272"/>
                  </a:cubicBezTo>
                  <a:cubicBezTo>
                    <a:pt x="0" y="422"/>
                    <a:pt x="122" y="544"/>
                    <a:pt x="272" y="544"/>
                  </a:cubicBezTo>
                  <a:cubicBezTo>
                    <a:pt x="422" y="544"/>
                    <a:pt x="544" y="422"/>
                    <a:pt x="544" y="272"/>
                  </a:cubicBezTo>
                  <a:cubicBezTo>
                    <a:pt x="544" y="121"/>
                    <a:pt x="422" y="0"/>
                    <a:pt x="272" y="0"/>
                  </a:cubicBezTo>
                </a:path>
              </a:pathLst>
            </a:cu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35" name="Freeform 13"/>
          <p:cNvSpPr>
            <a:spLocks/>
          </p:cNvSpPr>
          <p:nvPr/>
        </p:nvSpPr>
        <p:spPr bwMode="auto">
          <a:xfrm>
            <a:off x="3317257" y="4506444"/>
            <a:ext cx="778128" cy="1344886"/>
          </a:xfrm>
          <a:custGeom>
            <a:avLst/>
            <a:gdLst>
              <a:gd name="T0" fmla="*/ 103 w 317"/>
              <a:gd name="T1" fmla="*/ 310 h 548"/>
              <a:gd name="T2" fmla="*/ 56 w 317"/>
              <a:gd name="T3" fmla="*/ 21 h 548"/>
              <a:gd name="T4" fmla="*/ 56 w 317"/>
              <a:gd name="T5" fmla="*/ 21 h 548"/>
              <a:gd name="T6" fmla="*/ 56 w 317"/>
              <a:gd name="T7" fmla="*/ 19 h 548"/>
              <a:gd name="T8" fmla="*/ 37 w 317"/>
              <a:gd name="T9" fmla="*/ 0 h 548"/>
              <a:gd name="T10" fmla="*/ 18 w 317"/>
              <a:gd name="T11" fmla="*/ 14 h 548"/>
              <a:gd name="T12" fmla="*/ 18 w 317"/>
              <a:gd name="T13" fmla="*/ 14 h 548"/>
              <a:gd name="T14" fmla="*/ 18 w 317"/>
              <a:gd name="T15" fmla="*/ 15 h 548"/>
              <a:gd name="T16" fmla="*/ 18 w 317"/>
              <a:gd name="T17" fmla="*/ 17 h 548"/>
              <a:gd name="T18" fmla="*/ 70 w 317"/>
              <a:gd name="T19" fmla="*/ 328 h 548"/>
              <a:gd name="T20" fmla="*/ 315 w 317"/>
              <a:gd name="T21" fmla="*/ 548 h 548"/>
              <a:gd name="T22" fmla="*/ 317 w 317"/>
              <a:gd name="T23" fmla="*/ 508 h 548"/>
              <a:gd name="T24" fmla="*/ 103 w 317"/>
              <a:gd name="T25" fmla="*/ 310 h 5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17" h="548">
                <a:moveTo>
                  <a:pt x="103" y="310"/>
                </a:moveTo>
                <a:cubicBezTo>
                  <a:pt x="57" y="223"/>
                  <a:pt x="38" y="122"/>
                  <a:pt x="56" y="21"/>
                </a:cubicBezTo>
                <a:cubicBezTo>
                  <a:pt x="56" y="21"/>
                  <a:pt x="56" y="21"/>
                  <a:pt x="56" y="21"/>
                </a:cubicBezTo>
                <a:cubicBezTo>
                  <a:pt x="56" y="20"/>
                  <a:pt x="56" y="20"/>
                  <a:pt x="56" y="19"/>
                </a:cubicBezTo>
                <a:cubicBezTo>
                  <a:pt x="56" y="9"/>
                  <a:pt x="47" y="0"/>
                  <a:pt x="37" y="0"/>
                </a:cubicBezTo>
                <a:cubicBezTo>
                  <a:pt x="28" y="0"/>
                  <a:pt x="20" y="6"/>
                  <a:pt x="18" y="14"/>
                </a:cubicBezTo>
                <a:cubicBezTo>
                  <a:pt x="18" y="14"/>
                  <a:pt x="18" y="14"/>
                  <a:pt x="18" y="14"/>
                </a:cubicBezTo>
                <a:cubicBezTo>
                  <a:pt x="18" y="15"/>
                  <a:pt x="18" y="15"/>
                  <a:pt x="18" y="15"/>
                </a:cubicBezTo>
                <a:cubicBezTo>
                  <a:pt x="18" y="16"/>
                  <a:pt x="18" y="16"/>
                  <a:pt x="18" y="17"/>
                </a:cubicBezTo>
                <a:cubicBezTo>
                  <a:pt x="0" y="126"/>
                  <a:pt x="20" y="235"/>
                  <a:pt x="70" y="328"/>
                </a:cubicBezTo>
                <a:cubicBezTo>
                  <a:pt x="122" y="425"/>
                  <a:pt x="207" y="504"/>
                  <a:pt x="315" y="548"/>
                </a:cubicBezTo>
                <a:cubicBezTo>
                  <a:pt x="317" y="508"/>
                  <a:pt x="317" y="508"/>
                  <a:pt x="317" y="508"/>
                </a:cubicBezTo>
                <a:cubicBezTo>
                  <a:pt x="223" y="466"/>
                  <a:pt x="149" y="395"/>
                  <a:pt x="103" y="31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6" name="Freeform 14"/>
          <p:cNvSpPr>
            <a:spLocks/>
          </p:cNvSpPr>
          <p:nvPr/>
        </p:nvSpPr>
        <p:spPr bwMode="auto">
          <a:xfrm>
            <a:off x="3410508" y="3936577"/>
            <a:ext cx="690057" cy="1816322"/>
          </a:xfrm>
          <a:custGeom>
            <a:avLst/>
            <a:gdLst>
              <a:gd name="T0" fmla="*/ 102 w 281"/>
              <a:gd name="T1" fmla="*/ 522 h 740"/>
              <a:gd name="T2" fmla="*/ 59 w 281"/>
              <a:gd name="T3" fmla="*/ 260 h 740"/>
              <a:gd name="T4" fmla="*/ 74 w 281"/>
              <a:gd name="T5" fmla="*/ 200 h 740"/>
              <a:gd name="T6" fmla="*/ 176 w 281"/>
              <a:gd name="T7" fmla="*/ 37 h 740"/>
              <a:gd name="T8" fmla="*/ 176 w 281"/>
              <a:gd name="T9" fmla="*/ 37 h 740"/>
              <a:gd name="T10" fmla="*/ 183 w 281"/>
              <a:gd name="T11" fmla="*/ 21 h 740"/>
              <a:gd name="T12" fmla="*/ 162 w 281"/>
              <a:gd name="T13" fmla="*/ 0 h 740"/>
              <a:gd name="T14" fmla="*/ 146 w 281"/>
              <a:gd name="T15" fmla="*/ 8 h 740"/>
              <a:gd name="T16" fmla="*/ 34 w 281"/>
              <a:gd name="T17" fmla="*/ 187 h 740"/>
              <a:gd name="T18" fmla="*/ 18 w 281"/>
              <a:gd name="T19" fmla="*/ 253 h 740"/>
              <a:gd name="T20" fmla="*/ 65 w 281"/>
              <a:gd name="T21" fmla="*/ 542 h 740"/>
              <a:gd name="T22" fmla="*/ 279 w 281"/>
              <a:gd name="T23" fmla="*/ 740 h 740"/>
              <a:gd name="T24" fmla="*/ 281 w 281"/>
              <a:gd name="T25" fmla="*/ 695 h 740"/>
              <a:gd name="T26" fmla="*/ 102 w 281"/>
              <a:gd name="T27" fmla="*/ 522 h 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81" h="740">
                <a:moveTo>
                  <a:pt x="102" y="522"/>
                </a:moveTo>
                <a:cubicBezTo>
                  <a:pt x="60" y="444"/>
                  <a:pt x="43" y="352"/>
                  <a:pt x="59" y="260"/>
                </a:cubicBezTo>
                <a:cubicBezTo>
                  <a:pt x="62" y="240"/>
                  <a:pt x="67" y="220"/>
                  <a:pt x="74" y="200"/>
                </a:cubicBezTo>
                <a:cubicBezTo>
                  <a:pt x="95" y="136"/>
                  <a:pt x="131" y="81"/>
                  <a:pt x="176" y="37"/>
                </a:cubicBezTo>
                <a:cubicBezTo>
                  <a:pt x="176" y="37"/>
                  <a:pt x="176" y="37"/>
                  <a:pt x="176" y="37"/>
                </a:cubicBezTo>
                <a:cubicBezTo>
                  <a:pt x="180" y="33"/>
                  <a:pt x="183" y="27"/>
                  <a:pt x="183" y="21"/>
                </a:cubicBezTo>
                <a:cubicBezTo>
                  <a:pt x="183" y="9"/>
                  <a:pt x="174" y="0"/>
                  <a:pt x="162" y="0"/>
                </a:cubicBezTo>
                <a:cubicBezTo>
                  <a:pt x="155" y="0"/>
                  <a:pt x="150" y="3"/>
                  <a:pt x="146" y="8"/>
                </a:cubicBezTo>
                <a:cubicBezTo>
                  <a:pt x="96" y="56"/>
                  <a:pt x="57" y="117"/>
                  <a:pt x="34" y="187"/>
                </a:cubicBezTo>
                <a:cubicBezTo>
                  <a:pt x="27" y="209"/>
                  <a:pt x="21" y="231"/>
                  <a:pt x="18" y="253"/>
                </a:cubicBezTo>
                <a:cubicBezTo>
                  <a:pt x="0" y="354"/>
                  <a:pt x="19" y="455"/>
                  <a:pt x="65" y="542"/>
                </a:cubicBezTo>
                <a:cubicBezTo>
                  <a:pt x="111" y="627"/>
                  <a:pt x="185" y="698"/>
                  <a:pt x="279" y="740"/>
                </a:cubicBezTo>
                <a:cubicBezTo>
                  <a:pt x="281" y="695"/>
                  <a:pt x="281" y="695"/>
                  <a:pt x="281" y="695"/>
                </a:cubicBezTo>
                <a:cubicBezTo>
                  <a:pt x="203" y="656"/>
                  <a:pt x="141" y="595"/>
                  <a:pt x="102" y="52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7" name="Freeform 15"/>
          <p:cNvSpPr>
            <a:spLocks/>
          </p:cNvSpPr>
          <p:nvPr/>
        </p:nvSpPr>
        <p:spPr bwMode="auto">
          <a:xfrm>
            <a:off x="3396002" y="5286645"/>
            <a:ext cx="694202" cy="672443"/>
          </a:xfrm>
          <a:custGeom>
            <a:avLst/>
            <a:gdLst>
              <a:gd name="T0" fmla="*/ 38 w 283"/>
              <a:gd name="T1" fmla="*/ 10 h 274"/>
              <a:gd name="T2" fmla="*/ 37 w 283"/>
              <a:gd name="T3" fmla="*/ 10 h 274"/>
              <a:gd name="T4" fmla="*/ 20 w 283"/>
              <a:gd name="T5" fmla="*/ 0 h 274"/>
              <a:gd name="T6" fmla="*/ 0 w 283"/>
              <a:gd name="T7" fmla="*/ 21 h 274"/>
              <a:gd name="T8" fmla="*/ 3 w 283"/>
              <a:gd name="T9" fmla="*/ 32 h 274"/>
              <a:gd name="T10" fmla="*/ 281 w 283"/>
              <a:gd name="T11" fmla="*/ 274 h 274"/>
              <a:gd name="T12" fmla="*/ 283 w 283"/>
              <a:gd name="T13" fmla="*/ 230 h 274"/>
              <a:gd name="T14" fmla="*/ 38 w 283"/>
              <a:gd name="T15" fmla="*/ 10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83" h="274">
                <a:moveTo>
                  <a:pt x="38" y="10"/>
                </a:moveTo>
                <a:cubicBezTo>
                  <a:pt x="37" y="10"/>
                  <a:pt x="37" y="10"/>
                  <a:pt x="37" y="10"/>
                </a:cubicBezTo>
                <a:cubicBezTo>
                  <a:pt x="34" y="4"/>
                  <a:pt x="27" y="0"/>
                  <a:pt x="20" y="0"/>
                </a:cubicBezTo>
                <a:cubicBezTo>
                  <a:pt x="9" y="0"/>
                  <a:pt x="0" y="10"/>
                  <a:pt x="0" y="21"/>
                </a:cubicBezTo>
                <a:cubicBezTo>
                  <a:pt x="0" y="25"/>
                  <a:pt x="1" y="29"/>
                  <a:pt x="3" y="32"/>
                </a:cubicBezTo>
                <a:cubicBezTo>
                  <a:pt x="62" y="140"/>
                  <a:pt x="158" y="228"/>
                  <a:pt x="281" y="274"/>
                </a:cubicBezTo>
                <a:cubicBezTo>
                  <a:pt x="283" y="230"/>
                  <a:pt x="283" y="230"/>
                  <a:pt x="283" y="230"/>
                </a:cubicBezTo>
                <a:cubicBezTo>
                  <a:pt x="175" y="186"/>
                  <a:pt x="90" y="107"/>
                  <a:pt x="38" y="1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8" name="Freeform 16"/>
          <p:cNvSpPr>
            <a:spLocks/>
          </p:cNvSpPr>
          <p:nvPr/>
        </p:nvSpPr>
        <p:spPr bwMode="auto">
          <a:xfrm>
            <a:off x="4945005" y="4110646"/>
            <a:ext cx="828898" cy="1760372"/>
          </a:xfrm>
          <a:custGeom>
            <a:avLst/>
            <a:gdLst>
              <a:gd name="T0" fmla="*/ 257 w 338"/>
              <a:gd name="T1" fmla="*/ 11 h 717"/>
              <a:gd name="T2" fmla="*/ 254 w 338"/>
              <a:gd name="T3" fmla="*/ 7 h 717"/>
              <a:gd name="T4" fmla="*/ 254 w 338"/>
              <a:gd name="T5" fmla="*/ 6 h 717"/>
              <a:gd name="T6" fmla="*/ 239 w 338"/>
              <a:gd name="T7" fmla="*/ 0 h 717"/>
              <a:gd name="T8" fmla="*/ 220 w 338"/>
              <a:gd name="T9" fmla="*/ 19 h 717"/>
              <a:gd name="T10" fmla="*/ 224 w 338"/>
              <a:gd name="T11" fmla="*/ 29 h 717"/>
              <a:gd name="T12" fmla="*/ 223 w 338"/>
              <a:gd name="T13" fmla="*/ 29 h 717"/>
              <a:gd name="T14" fmla="*/ 275 w 338"/>
              <a:gd name="T15" fmla="*/ 353 h 717"/>
              <a:gd name="T16" fmla="*/ 263 w 338"/>
              <a:gd name="T17" fmla="*/ 399 h 717"/>
              <a:gd name="T18" fmla="*/ 3 w 338"/>
              <a:gd name="T19" fmla="*/ 675 h 717"/>
              <a:gd name="T20" fmla="*/ 0 w 338"/>
              <a:gd name="T21" fmla="*/ 717 h 717"/>
              <a:gd name="T22" fmla="*/ 299 w 338"/>
              <a:gd name="T23" fmla="*/ 411 h 717"/>
              <a:gd name="T24" fmla="*/ 304 w 338"/>
              <a:gd name="T25" fmla="*/ 396 h 717"/>
              <a:gd name="T26" fmla="*/ 307 w 338"/>
              <a:gd name="T27" fmla="*/ 385 h 717"/>
              <a:gd name="T28" fmla="*/ 308 w 338"/>
              <a:gd name="T29" fmla="*/ 381 h 717"/>
              <a:gd name="T30" fmla="*/ 314 w 338"/>
              <a:gd name="T31" fmla="*/ 352 h 717"/>
              <a:gd name="T32" fmla="*/ 315 w 338"/>
              <a:gd name="T33" fmla="*/ 347 h 717"/>
              <a:gd name="T34" fmla="*/ 257 w 338"/>
              <a:gd name="T35" fmla="*/ 11 h 7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38" h="717">
                <a:moveTo>
                  <a:pt x="257" y="11"/>
                </a:moveTo>
                <a:cubicBezTo>
                  <a:pt x="256" y="10"/>
                  <a:pt x="255" y="8"/>
                  <a:pt x="254" y="7"/>
                </a:cubicBezTo>
                <a:cubicBezTo>
                  <a:pt x="254" y="6"/>
                  <a:pt x="254" y="6"/>
                  <a:pt x="254" y="6"/>
                </a:cubicBezTo>
                <a:cubicBezTo>
                  <a:pt x="250" y="2"/>
                  <a:pt x="245" y="0"/>
                  <a:pt x="239" y="0"/>
                </a:cubicBezTo>
                <a:cubicBezTo>
                  <a:pt x="229" y="0"/>
                  <a:pt x="220" y="8"/>
                  <a:pt x="220" y="19"/>
                </a:cubicBezTo>
                <a:cubicBezTo>
                  <a:pt x="220" y="22"/>
                  <a:pt x="222" y="26"/>
                  <a:pt x="224" y="29"/>
                </a:cubicBezTo>
                <a:cubicBezTo>
                  <a:pt x="223" y="29"/>
                  <a:pt x="223" y="29"/>
                  <a:pt x="223" y="29"/>
                </a:cubicBezTo>
                <a:cubicBezTo>
                  <a:pt x="279" y="124"/>
                  <a:pt x="300" y="239"/>
                  <a:pt x="275" y="353"/>
                </a:cubicBezTo>
                <a:cubicBezTo>
                  <a:pt x="272" y="368"/>
                  <a:pt x="268" y="384"/>
                  <a:pt x="263" y="399"/>
                </a:cubicBezTo>
                <a:cubicBezTo>
                  <a:pt x="220" y="530"/>
                  <a:pt x="122" y="627"/>
                  <a:pt x="3" y="675"/>
                </a:cubicBezTo>
                <a:cubicBezTo>
                  <a:pt x="0" y="717"/>
                  <a:pt x="0" y="717"/>
                  <a:pt x="0" y="717"/>
                </a:cubicBezTo>
                <a:cubicBezTo>
                  <a:pt x="136" y="668"/>
                  <a:pt x="250" y="559"/>
                  <a:pt x="299" y="411"/>
                </a:cubicBezTo>
                <a:cubicBezTo>
                  <a:pt x="301" y="406"/>
                  <a:pt x="302" y="401"/>
                  <a:pt x="304" y="396"/>
                </a:cubicBezTo>
                <a:cubicBezTo>
                  <a:pt x="305" y="392"/>
                  <a:pt x="306" y="389"/>
                  <a:pt x="307" y="385"/>
                </a:cubicBezTo>
                <a:cubicBezTo>
                  <a:pt x="307" y="384"/>
                  <a:pt x="307" y="383"/>
                  <a:pt x="308" y="381"/>
                </a:cubicBezTo>
                <a:cubicBezTo>
                  <a:pt x="310" y="372"/>
                  <a:pt x="313" y="362"/>
                  <a:pt x="314" y="352"/>
                </a:cubicBezTo>
                <a:cubicBezTo>
                  <a:pt x="315" y="351"/>
                  <a:pt x="315" y="349"/>
                  <a:pt x="315" y="347"/>
                </a:cubicBezTo>
                <a:cubicBezTo>
                  <a:pt x="338" y="229"/>
                  <a:pt x="315" y="110"/>
                  <a:pt x="257" y="1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9" name="Freeform 17"/>
          <p:cNvSpPr>
            <a:spLocks/>
          </p:cNvSpPr>
          <p:nvPr/>
        </p:nvSpPr>
        <p:spPr bwMode="auto">
          <a:xfrm>
            <a:off x="4826887" y="3694125"/>
            <a:ext cx="853764" cy="2073280"/>
          </a:xfrm>
          <a:custGeom>
            <a:avLst/>
            <a:gdLst>
              <a:gd name="T0" fmla="*/ 271 w 348"/>
              <a:gd name="T1" fmla="*/ 199 h 845"/>
              <a:gd name="T2" fmla="*/ 25 w 348"/>
              <a:gd name="T3" fmla="*/ 1 h 845"/>
              <a:gd name="T4" fmla="*/ 25 w 348"/>
              <a:gd name="T5" fmla="*/ 1 h 845"/>
              <a:gd name="T6" fmla="*/ 21 w 348"/>
              <a:gd name="T7" fmla="*/ 0 h 845"/>
              <a:gd name="T8" fmla="*/ 0 w 348"/>
              <a:gd name="T9" fmla="*/ 21 h 845"/>
              <a:gd name="T10" fmla="*/ 17 w 348"/>
              <a:gd name="T11" fmla="*/ 42 h 845"/>
              <a:gd name="T12" fmla="*/ 238 w 348"/>
              <a:gd name="T13" fmla="*/ 225 h 845"/>
              <a:gd name="T14" fmla="*/ 280 w 348"/>
              <a:gd name="T15" fmla="*/ 525 h 845"/>
              <a:gd name="T16" fmla="*/ 271 w 348"/>
              <a:gd name="T17" fmla="*/ 556 h 845"/>
              <a:gd name="T18" fmla="*/ 55 w 348"/>
              <a:gd name="T19" fmla="*/ 798 h 845"/>
              <a:gd name="T20" fmla="*/ 51 w 348"/>
              <a:gd name="T21" fmla="*/ 845 h 845"/>
              <a:gd name="T22" fmla="*/ 311 w 348"/>
              <a:gd name="T23" fmla="*/ 569 h 845"/>
              <a:gd name="T24" fmla="*/ 323 w 348"/>
              <a:gd name="T25" fmla="*/ 523 h 845"/>
              <a:gd name="T26" fmla="*/ 271 w 348"/>
              <a:gd name="T27" fmla="*/ 199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8" h="845">
                <a:moveTo>
                  <a:pt x="271" y="199"/>
                </a:moveTo>
                <a:cubicBezTo>
                  <a:pt x="218" y="109"/>
                  <a:pt x="133" y="36"/>
                  <a:pt x="25" y="1"/>
                </a:cubicBezTo>
                <a:cubicBezTo>
                  <a:pt x="25" y="1"/>
                  <a:pt x="25" y="1"/>
                  <a:pt x="25" y="1"/>
                </a:cubicBezTo>
                <a:cubicBezTo>
                  <a:pt x="24" y="1"/>
                  <a:pt x="22" y="0"/>
                  <a:pt x="21" y="0"/>
                </a:cubicBezTo>
                <a:cubicBezTo>
                  <a:pt x="9" y="0"/>
                  <a:pt x="0" y="10"/>
                  <a:pt x="0" y="21"/>
                </a:cubicBezTo>
                <a:cubicBezTo>
                  <a:pt x="0" y="32"/>
                  <a:pt x="7" y="40"/>
                  <a:pt x="17" y="42"/>
                </a:cubicBezTo>
                <a:cubicBezTo>
                  <a:pt x="114" y="75"/>
                  <a:pt x="190" y="142"/>
                  <a:pt x="238" y="225"/>
                </a:cubicBezTo>
                <a:cubicBezTo>
                  <a:pt x="288" y="313"/>
                  <a:pt x="306" y="420"/>
                  <a:pt x="280" y="525"/>
                </a:cubicBezTo>
                <a:cubicBezTo>
                  <a:pt x="277" y="535"/>
                  <a:pt x="274" y="545"/>
                  <a:pt x="271" y="556"/>
                </a:cubicBezTo>
                <a:cubicBezTo>
                  <a:pt x="234" y="667"/>
                  <a:pt x="154" y="752"/>
                  <a:pt x="55" y="798"/>
                </a:cubicBezTo>
                <a:cubicBezTo>
                  <a:pt x="51" y="845"/>
                  <a:pt x="51" y="845"/>
                  <a:pt x="51" y="845"/>
                </a:cubicBezTo>
                <a:cubicBezTo>
                  <a:pt x="170" y="797"/>
                  <a:pt x="268" y="700"/>
                  <a:pt x="311" y="569"/>
                </a:cubicBezTo>
                <a:cubicBezTo>
                  <a:pt x="316" y="554"/>
                  <a:pt x="320" y="538"/>
                  <a:pt x="323" y="523"/>
                </a:cubicBezTo>
                <a:cubicBezTo>
                  <a:pt x="348" y="409"/>
                  <a:pt x="327" y="294"/>
                  <a:pt x="271" y="1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0" name="Freeform 18"/>
          <p:cNvSpPr>
            <a:spLocks/>
          </p:cNvSpPr>
          <p:nvPr/>
        </p:nvSpPr>
        <p:spPr bwMode="auto">
          <a:xfrm>
            <a:off x="4934644" y="4926074"/>
            <a:ext cx="885884" cy="1052700"/>
          </a:xfrm>
          <a:custGeom>
            <a:avLst/>
            <a:gdLst>
              <a:gd name="T0" fmla="*/ 340 w 361"/>
              <a:gd name="T1" fmla="*/ 0 h 429"/>
              <a:gd name="T2" fmla="*/ 319 w 361"/>
              <a:gd name="T3" fmla="*/ 15 h 429"/>
              <a:gd name="T4" fmla="*/ 319 w 361"/>
              <a:gd name="T5" fmla="*/ 20 h 429"/>
              <a:gd name="T6" fmla="*/ 318 w 361"/>
              <a:gd name="T7" fmla="*/ 20 h 429"/>
              <a:gd name="T8" fmla="*/ 312 w 361"/>
              <a:gd name="T9" fmla="*/ 49 h 429"/>
              <a:gd name="T10" fmla="*/ 311 w 361"/>
              <a:gd name="T11" fmla="*/ 53 h 429"/>
              <a:gd name="T12" fmla="*/ 308 w 361"/>
              <a:gd name="T13" fmla="*/ 64 h 429"/>
              <a:gd name="T14" fmla="*/ 303 w 361"/>
              <a:gd name="T15" fmla="*/ 79 h 429"/>
              <a:gd name="T16" fmla="*/ 4 w 361"/>
              <a:gd name="T17" fmla="*/ 385 h 429"/>
              <a:gd name="T18" fmla="*/ 0 w 361"/>
              <a:gd name="T19" fmla="*/ 429 h 429"/>
              <a:gd name="T20" fmla="*/ 342 w 361"/>
              <a:gd name="T21" fmla="*/ 92 h 429"/>
              <a:gd name="T22" fmla="*/ 358 w 361"/>
              <a:gd name="T23" fmla="*/ 33 h 429"/>
              <a:gd name="T24" fmla="*/ 361 w 361"/>
              <a:gd name="T25" fmla="*/ 22 h 429"/>
              <a:gd name="T26" fmla="*/ 340 w 361"/>
              <a:gd name="T27" fmla="*/ 0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61" h="429">
                <a:moveTo>
                  <a:pt x="340" y="0"/>
                </a:moveTo>
                <a:cubicBezTo>
                  <a:pt x="330" y="0"/>
                  <a:pt x="322" y="7"/>
                  <a:pt x="319" y="15"/>
                </a:cubicBezTo>
                <a:cubicBezTo>
                  <a:pt x="319" y="17"/>
                  <a:pt x="319" y="18"/>
                  <a:pt x="319" y="20"/>
                </a:cubicBezTo>
                <a:cubicBezTo>
                  <a:pt x="318" y="20"/>
                  <a:pt x="318" y="20"/>
                  <a:pt x="318" y="20"/>
                </a:cubicBezTo>
                <a:cubicBezTo>
                  <a:pt x="317" y="30"/>
                  <a:pt x="314" y="40"/>
                  <a:pt x="312" y="49"/>
                </a:cubicBezTo>
                <a:cubicBezTo>
                  <a:pt x="311" y="51"/>
                  <a:pt x="311" y="52"/>
                  <a:pt x="311" y="53"/>
                </a:cubicBezTo>
                <a:cubicBezTo>
                  <a:pt x="310" y="57"/>
                  <a:pt x="309" y="60"/>
                  <a:pt x="308" y="64"/>
                </a:cubicBezTo>
                <a:cubicBezTo>
                  <a:pt x="306" y="69"/>
                  <a:pt x="305" y="74"/>
                  <a:pt x="303" y="79"/>
                </a:cubicBezTo>
                <a:cubicBezTo>
                  <a:pt x="254" y="227"/>
                  <a:pt x="140" y="336"/>
                  <a:pt x="4" y="385"/>
                </a:cubicBezTo>
                <a:cubicBezTo>
                  <a:pt x="0" y="429"/>
                  <a:pt x="0" y="429"/>
                  <a:pt x="0" y="429"/>
                </a:cubicBezTo>
                <a:cubicBezTo>
                  <a:pt x="156" y="380"/>
                  <a:pt x="287" y="259"/>
                  <a:pt x="342" y="92"/>
                </a:cubicBezTo>
                <a:cubicBezTo>
                  <a:pt x="348" y="72"/>
                  <a:pt x="354" y="53"/>
                  <a:pt x="358" y="33"/>
                </a:cubicBezTo>
                <a:cubicBezTo>
                  <a:pt x="360" y="30"/>
                  <a:pt x="361" y="26"/>
                  <a:pt x="361" y="22"/>
                </a:cubicBezTo>
                <a:cubicBezTo>
                  <a:pt x="361" y="10"/>
                  <a:pt x="351" y="0"/>
                  <a:pt x="34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4" name="Freeform 20"/>
          <p:cNvSpPr>
            <a:spLocks/>
          </p:cNvSpPr>
          <p:nvPr/>
        </p:nvSpPr>
        <p:spPr bwMode="auto">
          <a:xfrm>
            <a:off x="4471497" y="5485580"/>
            <a:ext cx="14506" cy="31084"/>
          </a:xfrm>
          <a:custGeom>
            <a:avLst/>
            <a:gdLst>
              <a:gd name="T0" fmla="*/ 0 w 6"/>
              <a:gd name="T1" fmla="*/ 0 h 13"/>
              <a:gd name="T2" fmla="*/ 6 w 6"/>
              <a:gd name="T3" fmla="*/ 13 h 13"/>
              <a:gd name="T4" fmla="*/ 0 w 6"/>
              <a:gd name="T5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" h="13">
                <a:moveTo>
                  <a:pt x="0" y="0"/>
                </a:moveTo>
                <a:cubicBezTo>
                  <a:pt x="2" y="4"/>
                  <a:pt x="4" y="8"/>
                  <a:pt x="6" y="13"/>
                </a:cubicBezTo>
                <a:cubicBezTo>
                  <a:pt x="4" y="8"/>
                  <a:pt x="2" y="4"/>
                  <a:pt x="0" y="0"/>
                </a:cubicBezTo>
                <a:close/>
              </a:path>
            </a:pathLst>
          </a:cu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57" name="Rectangle 31"/>
          <p:cNvSpPr>
            <a:spLocks noChangeArrowheads="1"/>
          </p:cNvSpPr>
          <p:nvPr/>
        </p:nvSpPr>
        <p:spPr bwMode="auto">
          <a:xfrm>
            <a:off x="4505689" y="5561217"/>
            <a:ext cx="1037" cy="2072"/>
          </a:xfrm>
          <a:prstGeom prst="rect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32" name="Freeform 131"/>
          <p:cNvSpPr>
            <a:spLocks noEditPoints="1"/>
          </p:cNvSpPr>
          <p:nvPr/>
        </p:nvSpPr>
        <p:spPr bwMode="auto">
          <a:xfrm>
            <a:off x="3848608" y="4211994"/>
            <a:ext cx="1502467" cy="1789575"/>
          </a:xfrm>
          <a:custGeom>
            <a:avLst/>
            <a:gdLst>
              <a:gd name="T0" fmla="*/ 405 w 633"/>
              <a:gd name="T1" fmla="*/ 470 h 730"/>
              <a:gd name="T2" fmla="*/ 483 w 633"/>
              <a:gd name="T3" fmla="*/ 380 h 730"/>
              <a:gd name="T4" fmla="*/ 501 w 633"/>
              <a:gd name="T5" fmla="*/ 293 h 730"/>
              <a:gd name="T6" fmla="*/ 437 w 633"/>
              <a:gd name="T7" fmla="*/ 133 h 730"/>
              <a:gd name="T8" fmla="*/ 316 w 633"/>
              <a:gd name="T9" fmla="*/ 8 h 730"/>
              <a:gd name="T10" fmla="*/ 316 w 633"/>
              <a:gd name="T11" fmla="*/ 40 h 730"/>
              <a:gd name="T12" fmla="*/ 316 w 633"/>
              <a:gd name="T13" fmla="*/ 66 h 730"/>
              <a:gd name="T14" fmla="*/ 237 w 633"/>
              <a:gd name="T15" fmla="*/ 95 h 730"/>
              <a:gd name="T16" fmla="*/ 192 w 633"/>
              <a:gd name="T17" fmla="*/ 135 h 730"/>
              <a:gd name="T18" fmla="*/ 141 w 633"/>
              <a:gd name="T19" fmla="*/ 264 h 730"/>
              <a:gd name="T20" fmla="*/ 133 w 633"/>
              <a:gd name="T21" fmla="*/ 339 h 730"/>
              <a:gd name="T22" fmla="*/ 175 w 633"/>
              <a:gd name="T23" fmla="*/ 399 h 730"/>
              <a:gd name="T24" fmla="*/ 181 w 633"/>
              <a:gd name="T25" fmla="*/ 534 h 730"/>
              <a:gd name="T26" fmla="*/ 24 w 633"/>
              <a:gd name="T27" fmla="*/ 730 h 730"/>
              <a:gd name="T28" fmla="*/ 610 w 633"/>
              <a:gd name="T29" fmla="*/ 730 h 730"/>
              <a:gd name="T30" fmla="*/ 453 w 633"/>
              <a:gd name="T31" fmla="*/ 534 h 730"/>
              <a:gd name="T32" fmla="*/ 156 w 633"/>
              <a:gd name="T33" fmla="*/ 275 h 730"/>
              <a:gd name="T34" fmla="*/ 189 w 633"/>
              <a:gd name="T35" fmla="*/ 335 h 730"/>
              <a:gd name="T36" fmla="*/ 195 w 633"/>
              <a:gd name="T37" fmla="*/ 273 h 730"/>
              <a:gd name="T38" fmla="*/ 211 w 633"/>
              <a:gd name="T39" fmla="*/ 190 h 730"/>
              <a:gd name="T40" fmla="*/ 316 w 633"/>
              <a:gd name="T41" fmla="*/ 195 h 730"/>
              <a:gd name="T42" fmla="*/ 380 w 633"/>
              <a:gd name="T43" fmla="*/ 173 h 730"/>
              <a:gd name="T44" fmla="*/ 424 w 633"/>
              <a:gd name="T45" fmla="*/ 192 h 730"/>
              <a:gd name="T46" fmla="*/ 439 w 633"/>
              <a:gd name="T47" fmla="*/ 273 h 730"/>
              <a:gd name="T48" fmla="*/ 445 w 633"/>
              <a:gd name="T49" fmla="*/ 335 h 730"/>
              <a:gd name="T50" fmla="*/ 477 w 633"/>
              <a:gd name="T51" fmla="*/ 275 h 730"/>
              <a:gd name="T52" fmla="*/ 317 w 633"/>
              <a:gd name="T53" fmla="*/ 482 h 730"/>
              <a:gd name="T54" fmla="*/ 189 w 633"/>
              <a:gd name="T55" fmla="*/ 384 h 730"/>
              <a:gd name="T56" fmla="*/ 316 w 633"/>
              <a:gd name="T57" fmla="*/ 503 h 730"/>
              <a:gd name="T58" fmla="*/ 387 w 633"/>
              <a:gd name="T59" fmla="*/ 483 h 730"/>
              <a:gd name="T60" fmla="*/ 319 w 633"/>
              <a:gd name="T61" fmla="*/ 630 h 730"/>
              <a:gd name="T62" fmla="*/ 224 w 633"/>
              <a:gd name="T63" fmla="*/ 525 h 730"/>
              <a:gd name="T64" fmla="*/ 403 w 633"/>
              <a:gd name="T65" fmla="*/ 669 h 730"/>
              <a:gd name="T66" fmla="*/ 318 w 633"/>
              <a:gd name="T67" fmla="*/ 687 h 730"/>
              <a:gd name="T68" fmla="*/ 272 w 633"/>
              <a:gd name="T69" fmla="*/ 626 h 730"/>
              <a:gd name="T70" fmla="*/ 172 w 633"/>
              <a:gd name="T71" fmla="*/ 556 h 730"/>
              <a:gd name="T72" fmla="*/ 214 w 633"/>
              <a:gd name="T73" fmla="*/ 538 h 730"/>
              <a:gd name="T74" fmla="*/ 319 w 633"/>
              <a:gd name="T75" fmla="*/ 655 h 730"/>
              <a:gd name="T76" fmla="*/ 459 w 633"/>
              <a:gd name="T77" fmla="*/ 558 h 7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633" h="730">
                <a:moveTo>
                  <a:pt x="453" y="534"/>
                </a:moveTo>
                <a:cubicBezTo>
                  <a:pt x="420" y="520"/>
                  <a:pt x="408" y="498"/>
                  <a:pt x="405" y="470"/>
                </a:cubicBezTo>
                <a:cubicBezTo>
                  <a:pt x="427" y="452"/>
                  <a:pt x="445" y="427"/>
                  <a:pt x="458" y="399"/>
                </a:cubicBezTo>
                <a:cubicBezTo>
                  <a:pt x="468" y="395"/>
                  <a:pt x="476" y="389"/>
                  <a:pt x="483" y="380"/>
                </a:cubicBezTo>
                <a:cubicBezTo>
                  <a:pt x="491" y="369"/>
                  <a:pt x="497" y="355"/>
                  <a:pt x="500" y="339"/>
                </a:cubicBezTo>
                <a:cubicBezTo>
                  <a:pt x="503" y="324"/>
                  <a:pt x="504" y="308"/>
                  <a:pt x="501" y="293"/>
                </a:cubicBezTo>
                <a:cubicBezTo>
                  <a:pt x="500" y="282"/>
                  <a:pt x="497" y="272"/>
                  <a:pt x="492" y="263"/>
                </a:cubicBezTo>
                <a:cubicBezTo>
                  <a:pt x="486" y="212"/>
                  <a:pt x="466" y="165"/>
                  <a:pt x="437" y="133"/>
                </a:cubicBezTo>
                <a:cubicBezTo>
                  <a:pt x="431" y="125"/>
                  <a:pt x="424" y="118"/>
                  <a:pt x="417" y="112"/>
                </a:cubicBezTo>
                <a:cubicBezTo>
                  <a:pt x="439" y="56"/>
                  <a:pt x="386" y="0"/>
                  <a:pt x="316" y="8"/>
                </a:cubicBezTo>
                <a:cubicBezTo>
                  <a:pt x="307" y="9"/>
                  <a:pt x="297" y="11"/>
                  <a:pt x="288" y="14"/>
                </a:cubicBezTo>
                <a:cubicBezTo>
                  <a:pt x="300" y="20"/>
                  <a:pt x="310" y="30"/>
                  <a:pt x="316" y="40"/>
                </a:cubicBezTo>
                <a:cubicBezTo>
                  <a:pt x="320" y="49"/>
                  <a:pt x="321" y="58"/>
                  <a:pt x="316" y="68"/>
                </a:cubicBezTo>
                <a:cubicBezTo>
                  <a:pt x="316" y="67"/>
                  <a:pt x="316" y="67"/>
                  <a:pt x="316" y="66"/>
                </a:cubicBezTo>
                <a:cubicBezTo>
                  <a:pt x="291" y="0"/>
                  <a:pt x="212" y="20"/>
                  <a:pt x="211" y="42"/>
                </a:cubicBezTo>
                <a:cubicBezTo>
                  <a:pt x="231" y="57"/>
                  <a:pt x="237" y="71"/>
                  <a:pt x="237" y="95"/>
                </a:cubicBezTo>
                <a:cubicBezTo>
                  <a:pt x="214" y="95"/>
                  <a:pt x="206" y="79"/>
                  <a:pt x="197" y="56"/>
                </a:cubicBezTo>
                <a:cubicBezTo>
                  <a:pt x="185" y="82"/>
                  <a:pt x="184" y="110"/>
                  <a:pt x="192" y="135"/>
                </a:cubicBezTo>
                <a:cubicBezTo>
                  <a:pt x="164" y="167"/>
                  <a:pt x="144" y="210"/>
                  <a:pt x="141" y="254"/>
                </a:cubicBezTo>
                <a:cubicBezTo>
                  <a:pt x="141" y="258"/>
                  <a:pt x="141" y="261"/>
                  <a:pt x="141" y="264"/>
                </a:cubicBezTo>
                <a:cubicBezTo>
                  <a:pt x="137" y="273"/>
                  <a:pt x="134" y="283"/>
                  <a:pt x="132" y="293"/>
                </a:cubicBezTo>
                <a:cubicBezTo>
                  <a:pt x="130" y="308"/>
                  <a:pt x="130" y="324"/>
                  <a:pt x="133" y="339"/>
                </a:cubicBezTo>
                <a:cubicBezTo>
                  <a:pt x="136" y="355"/>
                  <a:pt x="142" y="369"/>
                  <a:pt x="151" y="380"/>
                </a:cubicBezTo>
                <a:cubicBezTo>
                  <a:pt x="157" y="389"/>
                  <a:pt x="166" y="395"/>
                  <a:pt x="175" y="399"/>
                </a:cubicBezTo>
                <a:cubicBezTo>
                  <a:pt x="188" y="427"/>
                  <a:pt x="206" y="452"/>
                  <a:pt x="228" y="470"/>
                </a:cubicBezTo>
                <a:cubicBezTo>
                  <a:pt x="225" y="498"/>
                  <a:pt x="214" y="520"/>
                  <a:pt x="181" y="534"/>
                </a:cubicBezTo>
                <a:cubicBezTo>
                  <a:pt x="106" y="565"/>
                  <a:pt x="0" y="574"/>
                  <a:pt x="3" y="668"/>
                </a:cubicBezTo>
                <a:cubicBezTo>
                  <a:pt x="3" y="688"/>
                  <a:pt x="11" y="709"/>
                  <a:pt x="24" y="730"/>
                </a:cubicBezTo>
                <a:cubicBezTo>
                  <a:pt x="316" y="730"/>
                  <a:pt x="316" y="730"/>
                  <a:pt x="316" y="730"/>
                </a:cubicBezTo>
                <a:cubicBezTo>
                  <a:pt x="610" y="730"/>
                  <a:pt x="610" y="730"/>
                  <a:pt x="610" y="730"/>
                </a:cubicBezTo>
                <a:cubicBezTo>
                  <a:pt x="622" y="709"/>
                  <a:pt x="630" y="688"/>
                  <a:pt x="631" y="668"/>
                </a:cubicBezTo>
                <a:cubicBezTo>
                  <a:pt x="633" y="574"/>
                  <a:pt x="528" y="565"/>
                  <a:pt x="453" y="534"/>
                </a:cubicBezTo>
                <a:close/>
                <a:moveTo>
                  <a:pt x="189" y="384"/>
                </a:moveTo>
                <a:cubicBezTo>
                  <a:pt x="154" y="378"/>
                  <a:pt x="140" y="313"/>
                  <a:pt x="156" y="275"/>
                </a:cubicBezTo>
                <a:cubicBezTo>
                  <a:pt x="157" y="275"/>
                  <a:pt x="158" y="274"/>
                  <a:pt x="158" y="274"/>
                </a:cubicBezTo>
                <a:cubicBezTo>
                  <a:pt x="182" y="259"/>
                  <a:pt x="189" y="329"/>
                  <a:pt x="189" y="335"/>
                </a:cubicBezTo>
                <a:cubicBezTo>
                  <a:pt x="189" y="360"/>
                  <a:pt x="216" y="369"/>
                  <a:pt x="210" y="352"/>
                </a:cubicBezTo>
                <a:cubicBezTo>
                  <a:pt x="204" y="334"/>
                  <a:pt x="196" y="307"/>
                  <a:pt x="195" y="273"/>
                </a:cubicBezTo>
                <a:cubicBezTo>
                  <a:pt x="195" y="272"/>
                  <a:pt x="195" y="272"/>
                  <a:pt x="195" y="271"/>
                </a:cubicBezTo>
                <a:cubicBezTo>
                  <a:pt x="194" y="245"/>
                  <a:pt x="200" y="216"/>
                  <a:pt x="211" y="190"/>
                </a:cubicBezTo>
                <a:cubicBezTo>
                  <a:pt x="215" y="185"/>
                  <a:pt x="218" y="180"/>
                  <a:pt x="223" y="177"/>
                </a:cubicBezTo>
                <a:cubicBezTo>
                  <a:pt x="244" y="194"/>
                  <a:pt x="275" y="202"/>
                  <a:pt x="316" y="195"/>
                </a:cubicBezTo>
                <a:cubicBezTo>
                  <a:pt x="335" y="191"/>
                  <a:pt x="356" y="185"/>
                  <a:pt x="379" y="174"/>
                </a:cubicBezTo>
                <a:cubicBezTo>
                  <a:pt x="380" y="174"/>
                  <a:pt x="380" y="173"/>
                  <a:pt x="380" y="173"/>
                </a:cubicBezTo>
                <a:cubicBezTo>
                  <a:pt x="405" y="167"/>
                  <a:pt x="412" y="175"/>
                  <a:pt x="423" y="191"/>
                </a:cubicBezTo>
                <a:cubicBezTo>
                  <a:pt x="423" y="191"/>
                  <a:pt x="423" y="191"/>
                  <a:pt x="424" y="192"/>
                </a:cubicBezTo>
                <a:cubicBezTo>
                  <a:pt x="434" y="216"/>
                  <a:pt x="440" y="243"/>
                  <a:pt x="440" y="269"/>
                </a:cubicBezTo>
                <a:cubicBezTo>
                  <a:pt x="439" y="270"/>
                  <a:pt x="439" y="272"/>
                  <a:pt x="439" y="273"/>
                </a:cubicBezTo>
                <a:cubicBezTo>
                  <a:pt x="438" y="307"/>
                  <a:pt x="430" y="334"/>
                  <a:pt x="424" y="352"/>
                </a:cubicBezTo>
                <a:cubicBezTo>
                  <a:pt x="418" y="369"/>
                  <a:pt x="445" y="360"/>
                  <a:pt x="445" y="335"/>
                </a:cubicBezTo>
                <a:cubicBezTo>
                  <a:pt x="445" y="329"/>
                  <a:pt x="452" y="259"/>
                  <a:pt x="476" y="274"/>
                </a:cubicBezTo>
                <a:cubicBezTo>
                  <a:pt x="476" y="274"/>
                  <a:pt x="477" y="274"/>
                  <a:pt x="477" y="275"/>
                </a:cubicBezTo>
                <a:cubicBezTo>
                  <a:pt x="494" y="313"/>
                  <a:pt x="480" y="378"/>
                  <a:pt x="445" y="384"/>
                </a:cubicBezTo>
                <a:cubicBezTo>
                  <a:pt x="421" y="440"/>
                  <a:pt x="377" y="482"/>
                  <a:pt x="317" y="482"/>
                </a:cubicBezTo>
                <a:cubicBezTo>
                  <a:pt x="316" y="482"/>
                  <a:pt x="316" y="482"/>
                  <a:pt x="316" y="482"/>
                </a:cubicBezTo>
                <a:cubicBezTo>
                  <a:pt x="256" y="482"/>
                  <a:pt x="213" y="440"/>
                  <a:pt x="189" y="384"/>
                </a:cubicBezTo>
                <a:close/>
                <a:moveTo>
                  <a:pt x="249" y="484"/>
                </a:moveTo>
                <a:cubicBezTo>
                  <a:pt x="268" y="496"/>
                  <a:pt x="291" y="502"/>
                  <a:pt x="316" y="503"/>
                </a:cubicBezTo>
                <a:cubicBezTo>
                  <a:pt x="317" y="503"/>
                  <a:pt x="317" y="503"/>
                  <a:pt x="317" y="503"/>
                </a:cubicBezTo>
                <a:cubicBezTo>
                  <a:pt x="343" y="503"/>
                  <a:pt x="366" y="496"/>
                  <a:pt x="387" y="483"/>
                </a:cubicBezTo>
                <a:cubicBezTo>
                  <a:pt x="391" y="500"/>
                  <a:pt x="401" y="518"/>
                  <a:pt x="414" y="532"/>
                </a:cubicBezTo>
                <a:cubicBezTo>
                  <a:pt x="374" y="581"/>
                  <a:pt x="346" y="601"/>
                  <a:pt x="319" y="630"/>
                </a:cubicBezTo>
                <a:cubicBezTo>
                  <a:pt x="318" y="629"/>
                  <a:pt x="317" y="629"/>
                  <a:pt x="316" y="628"/>
                </a:cubicBezTo>
                <a:cubicBezTo>
                  <a:pt x="292" y="612"/>
                  <a:pt x="262" y="579"/>
                  <a:pt x="224" y="525"/>
                </a:cubicBezTo>
                <a:cubicBezTo>
                  <a:pt x="235" y="513"/>
                  <a:pt x="244" y="498"/>
                  <a:pt x="249" y="484"/>
                </a:cubicBezTo>
                <a:close/>
                <a:moveTo>
                  <a:pt x="403" y="669"/>
                </a:moveTo>
                <a:cubicBezTo>
                  <a:pt x="391" y="655"/>
                  <a:pt x="383" y="631"/>
                  <a:pt x="362" y="619"/>
                </a:cubicBezTo>
                <a:cubicBezTo>
                  <a:pt x="344" y="631"/>
                  <a:pt x="321" y="669"/>
                  <a:pt x="318" y="687"/>
                </a:cubicBezTo>
                <a:cubicBezTo>
                  <a:pt x="318" y="684"/>
                  <a:pt x="317" y="680"/>
                  <a:pt x="316" y="677"/>
                </a:cubicBezTo>
                <a:cubicBezTo>
                  <a:pt x="308" y="654"/>
                  <a:pt x="281" y="635"/>
                  <a:pt x="272" y="626"/>
                </a:cubicBezTo>
                <a:cubicBezTo>
                  <a:pt x="252" y="635"/>
                  <a:pt x="246" y="653"/>
                  <a:pt x="233" y="670"/>
                </a:cubicBezTo>
                <a:cubicBezTo>
                  <a:pt x="220" y="653"/>
                  <a:pt x="183" y="602"/>
                  <a:pt x="172" y="556"/>
                </a:cubicBezTo>
                <a:cubicBezTo>
                  <a:pt x="187" y="553"/>
                  <a:pt x="201" y="545"/>
                  <a:pt x="213" y="535"/>
                </a:cubicBezTo>
                <a:cubicBezTo>
                  <a:pt x="213" y="536"/>
                  <a:pt x="214" y="537"/>
                  <a:pt x="214" y="538"/>
                </a:cubicBezTo>
                <a:cubicBezTo>
                  <a:pt x="240" y="574"/>
                  <a:pt x="285" y="626"/>
                  <a:pt x="316" y="652"/>
                </a:cubicBezTo>
                <a:cubicBezTo>
                  <a:pt x="317" y="653"/>
                  <a:pt x="318" y="654"/>
                  <a:pt x="319" y="655"/>
                </a:cubicBezTo>
                <a:cubicBezTo>
                  <a:pt x="351" y="612"/>
                  <a:pt x="388" y="581"/>
                  <a:pt x="425" y="541"/>
                </a:cubicBezTo>
                <a:cubicBezTo>
                  <a:pt x="435" y="549"/>
                  <a:pt x="446" y="555"/>
                  <a:pt x="459" y="558"/>
                </a:cubicBezTo>
                <a:cubicBezTo>
                  <a:pt x="446" y="592"/>
                  <a:pt x="425" y="648"/>
                  <a:pt x="403" y="669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d-ID"/>
          </a:p>
        </p:txBody>
      </p:sp>
      <p:grpSp>
        <p:nvGrpSpPr>
          <p:cNvPr id="126" name="Group 125"/>
          <p:cNvGrpSpPr/>
          <p:nvPr/>
        </p:nvGrpSpPr>
        <p:grpSpPr>
          <a:xfrm>
            <a:off x="3048211" y="2602129"/>
            <a:ext cx="688157" cy="688157"/>
            <a:chOff x="5568818" y="4268069"/>
            <a:chExt cx="1054364" cy="1054364"/>
          </a:xfrm>
        </p:grpSpPr>
        <p:sp>
          <p:nvSpPr>
            <p:cNvPr id="127" name="Rectangle 126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3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5407633" y="2602129"/>
            <a:ext cx="688157" cy="688157"/>
            <a:chOff x="5568818" y="4268069"/>
            <a:chExt cx="1054364" cy="1054364"/>
          </a:xfrm>
        </p:grpSpPr>
        <p:sp>
          <p:nvSpPr>
            <p:cNvPr id="134" name="Rectangle 133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4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379913" y="3563488"/>
            <a:ext cx="688157" cy="688157"/>
            <a:chOff x="5568818" y="4268069"/>
            <a:chExt cx="1054364" cy="1054364"/>
          </a:xfrm>
        </p:grpSpPr>
        <p:sp>
          <p:nvSpPr>
            <p:cNvPr id="150" name="Rectangle 149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2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6077397" y="3563488"/>
            <a:ext cx="688157" cy="688157"/>
            <a:chOff x="5568818" y="4268069"/>
            <a:chExt cx="1054364" cy="1054364"/>
          </a:xfrm>
        </p:grpSpPr>
        <p:sp>
          <p:nvSpPr>
            <p:cNvPr id="148" name="Rectangle 147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5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2376296" y="4855658"/>
            <a:ext cx="688157" cy="688157"/>
            <a:chOff x="5568818" y="4268069"/>
            <a:chExt cx="1054364" cy="1054364"/>
          </a:xfrm>
        </p:grpSpPr>
        <p:sp>
          <p:nvSpPr>
            <p:cNvPr id="179" name="Rectangle 178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6079548" y="4855658"/>
            <a:ext cx="688157" cy="688157"/>
            <a:chOff x="5568818" y="4268069"/>
            <a:chExt cx="1054364" cy="1054364"/>
          </a:xfrm>
        </p:grpSpPr>
        <p:sp>
          <p:nvSpPr>
            <p:cNvPr id="174" name="Rectangle 173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6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2604951" y="4997424"/>
            <a:ext cx="258332" cy="375374"/>
            <a:chOff x="-1587" y="-1587"/>
            <a:chExt cx="4211637" cy="6119812"/>
          </a:xfrm>
          <a:solidFill>
            <a:schemeClr val="bg1"/>
          </a:solidFill>
        </p:grpSpPr>
        <p:sp>
          <p:nvSpPr>
            <p:cNvPr id="204" name="Freeform 39"/>
            <p:cNvSpPr>
              <a:spLocks noEditPoints="1"/>
            </p:cNvSpPr>
            <p:nvPr/>
          </p:nvSpPr>
          <p:spPr bwMode="auto">
            <a:xfrm>
              <a:off x="-1587" y="-1587"/>
              <a:ext cx="4211637" cy="6119812"/>
            </a:xfrm>
            <a:custGeom>
              <a:avLst/>
              <a:gdLst>
                <a:gd name="T0" fmla="*/ 560 w 1120"/>
                <a:gd name="T1" fmla="*/ 0 h 1629"/>
                <a:gd name="T2" fmla="*/ 0 w 1120"/>
                <a:gd name="T3" fmla="*/ 560 h 1629"/>
                <a:gd name="T4" fmla="*/ 256 w 1120"/>
                <a:gd name="T5" fmla="*/ 1174 h 1629"/>
                <a:gd name="T6" fmla="*/ 560 w 1120"/>
                <a:gd name="T7" fmla="*/ 1629 h 1629"/>
                <a:gd name="T8" fmla="*/ 864 w 1120"/>
                <a:gd name="T9" fmla="*/ 1175 h 1629"/>
                <a:gd name="T10" fmla="*/ 1120 w 1120"/>
                <a:gd name="T11" fmla="*/ 560 h 1629"/>
                <a:gd name="T12" fmla="*/ 560 w 1120"/>
                <a:gd name="T13" fmla="*/ 0 h 1629"/>
                <a:gd name="T14" fmla="*/ 692 w 1120"/>
                <a:gd name="T15" fmla="*/ 1383 h 1629"/>
                <a:gd name="T16" fmla="*/ 440 w 1120"/>
                <a:gd name="T17" fmla="*/ 1415 h 1629"/>
                <a:gd name="T18" fmla="*/ 409 w 1120"/>
                <a:gd name="T19" fmla="*/ 1319 h 1629"/>
                <a:gd name="T20" fmla="*/ 409 w 1120"/>
                <a:gd name="T21" fmla="*/ 1317 h 1629"/>
                <a:gd name="T22" fmla="*/ 724 w 1120"/>
                <a:gd name="T23" fmla="*/ 1278 h 1629"/>
                <a:gd name="T24" fmla="*/ 710 w 1120"/>
                <a:gd name="T25" fmla="*/ 1323 h 1629"/>
                <a:gd name="T26" fmla="*/ 692 w 1120"/>
                <a:gd name="T27" fmla="*/ 1383 h 1629"/>
                <a:gd name="T28" fmla="*/ 394 w 1120"/>
                <a:gd name="T29" fmla="*/ 1268 h 1629"/>
                <a:gd name="T30" fmla="*/ 363 w 1120"/>
                <a:gd name="T31" fmla="*/ 1171 h 1629"/>
                <a:gd name="T32" fmla="*/ 758 w 1120"/>
                <a:gd name="T33" fmla="*/ 1171 h 1629"/>
                <a:gd name="T34" fmla="*/ 740 w 1120"/>
                <a:gd name="T35" fmla="*/ 1225 h 1629"/>
                <a:gd name="T36" fmla="*/ 394 w 1120"/>
                <a:gd name="T37" fmla="*/ 1268 h 1629"/>
                <a:gd name="T38" fmla="*/ 560 w 1120"/>
                <a:gd name="T39" fmla="*/ 1527 h 1629"/>
                <a:gd name="T40" fmla="*/ 458 w 1120"/>
                <a:gd name="T41" fmla="*/ 1464 h 1629"/>
                <a:gd name="T42" fmla="*/ 674 w 1120"/>
                <a:gd name="T43" fmla="*/ 1437 h 1629"/>
                <a:gd name="T44" fmla="*/ 560 w 1120"/>
                <a:gd name="T45" fmla="*/ 1527 h 1629"/>
                <a:gd name="T46" fmla="*/ 798 w 1120"/>
                <a:gd name="T47" fmla="*/ 1069 h 1629"/>
                <a:gd name="T48" fmla="*/ 323 w 1120"/>
                <a:gd name="T49" fmla="*/ 1069 h 1629"/>
                <a:gd name="T50" fmla="*/ 237 w 1120"/>
                <a:gd name="T51" fmla="*/ 905 h 1629"/>
                <a:gd name="T52" fmla="*/ 102 w 1120"/>
                <a:gd name="T53" fmla="*/ 560 h 1629"/>
                <a:gd name="T54" fmla="*/ 560 w 1120"/>
                <a:gd name="T55" fmla="*/ 102 h 1629"/>
                <a:gd name="T56" fmla="*/ 1018 w 1120"/>
                <a:gd name="T57" fmla="*/ 560 h 1629"/>
                <a:gd name="T58" fmla="*/ 883 w 1120"/>
                <a:gd name="T59" fmla="*/ 906 h 1629"/>
                <a:gd name="T60" fmla="*/ 798 w 1120"/>
                <a:gd name="T61" fmla="*/ 1069 h 1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20" h="1629">
                  <a:moveTo>
                    <a:pt x="560" y="0"/>
                  </a:moveTo>
                  <a:cubicBezTo>
                    <a:pt x="251" y="0"/>
                    <a:pt x="0" y="251"/>
                    <a:pt x="0" y="560"/>
                  </a:cubicBezTo>
                  <a:cubicBezTo>
                    <a:pt x="0" y="765"/>
                    <a:pt x="188" y="983"/>
                    <a:pt x="256" y="1174"/>
                  </a:cubicBezTo>
                  <a:cubicBezTo>
                    <a:pt x="358" y="1459"/>
                    <a:pt x="347" y="1629"/>
                    <a:pt x="560" y="1629"/>
                  </a:cubicBezTo>
                  <a:cubicBezTo>
                    <a:pt x="776" y="1629"/>
                    <a:pt x="762" y="1459"/>
                    <a:pt x="864" y="1175"/>
                  </a:cubicBezTo>
                  <a:cubicBezTo>
                    <a:pt x="932" y="983"/>
                    <a:pt x="1120" y="764"/>
                    <a:pt x="1120" y="560"/>
                  </a:cubicBezTo>
                  <a:cubicBezTo>
                    <a:pt x="1120" y="251"/>
                    <a:pt x="869" y="0"/>
                    <a:pt x="560" y="0"/>
                  </a:cubicBezTo>
                  <a:close/>
                  <a:moveTo>
                    <a:pt x="692" y="1383"/>
                  </a:moveTo>
                  <a:cubicBezTo>
                    <a:pt x="440" y="1415"/>
                    <a:pt x="440" y="1415"/>
                    <a:pt x="440" y="1415"/>
                  </a:cubicBezTo>
                  <a:cubicBezTo>
                    <a:pt x="431" y="1389"/>
                    <a:pt x="421" y="1358"/>
                    <a:pt x="409" y="1319"/>
                  </a:cubicBezTo>
                  <a:cubicBezTo>
                    <a:pt x="409" y="1318"/>
                    <a:pt x="409" y="1318"/>
                    <a:pt x="409" y="1317"/>
                  </a:cubicBezTo>
                  <a:cubicBezTo>
                    <a:pt x="724" y="1278"/>
                    <a:pt x="724" y="1278"/>
                    <a:pt x="724" y="1278"/>
                  </a:cubicBezTo>
                  <a:cubicBezTo>
                    <a:pt x="719" y="1293"/>
                    <a:pt x="714" y="1309"/>
                    <a:pt x="710" y="1323"/>
                  </a:cubicBezTo>
                  <a:cubicBezTo>
                    <a:pt x="704" y="1346"/>
                    <a:pt x="698" y="1365"/>
                    <a:pt x="692" y="1383"/>
                  </a:cubicBezTo>
                  <a:close/>
                  <a:moveTo>
                    <a:pt x="394" y="1268"/>
                  </a:moveTo>
                  <a:cubicBezTo>
                    <a:pt x="385" y="1237"/>
                    <a:pt x="374" y="1205"/>
                    <a:pt x="363" y="1171"/>
                  </a:cubicBezTo>
                  <a:cubicBezTo>
                    <a:pt x="758" y="1171"/>
                    <a:pt x="758" y="1171"/>
                    <a:pt x="758" y="1171"/>
                  </a:cubicBezTo>
                  <a:cubicBezTo>
                    <a:pt x="752" y="1189"/>
                    <a:pt x="745" y="1208"/>
                    <a:pt x="740" y="1225"/>
                  </a:cubicBezTo>
                  <a:lnTo>
                    <a:pt x="394" y="1268"/>
                  </a:lnTo>
                  <a:close/>
                  <a:moveTo>
                    <a:pt x="560" y="1527"/>
                  </a:moveTo>
                  <a:cubicBezTo>
                    <a:pt x="508" y="1527"/>
                    <a:pt x="485" y="1521"/>
                    <a:pt x="458" y="1464"/>
                  </a:cubicBezTo>
                  <a:cubicBezTo>
                    <a:pt x="674" y="1437"/>
                    <a:pt x="674" y="1437"/>
                    <a:pt x="674" y="1437"/>
                  </a:cubicBezTo>
                  <a:cubicBezTo>
                    <a:pt x="643" y="1521"/>
                    <a:pt x="620" y="1527"/>
                    <a:pt x="560" y="1527"/>
                  </a:cubicBezTo>
                  <a:close/>
                  <a:moveTo>
                    <a:pt x="798" y="1069"/>
                  </a:moveTo>
                  <a:cubicBezTo>
                    <a:pt x="323" y="1069"/>
                    <a:pt x="323" y="1069"/>
                    <a:pt x="323" y="1069"/>
                  </a:cubicBezTo>
                  <a:cubicBezTo>
                    <a:pt x="297" y="1014"/>
                    <a:pt x="267" y="959"/>
                    <a:pt x="237" y="905"/>
                  </a:cubicBezTo>
                  <a:cubicBezTo>
                    <a:pt x="170" y="786"/>
                    <a:pt x="102" y="664"/>
                    <a:pt x="102" y="560"/>
                  </a:cubicBezTo>
                  <a:cubicBezTo>
                    <a:pt x="102" y="307"/>
                    <a:pt x="307" y="102"/>
                    <a:pt x="560" y="102"/>
                  </a:cubicBezTo>
                  <a:cubicBezTo>
                    <a:pt x="813" y="102"/>
                    <a:pt x="1018" y="307"/>
                    <a:pt x="1018" y="560"/>
                  </a:cubicBezTo>
                  <a:cubicBezTo>
                    <a:pt x="1018" y="663"/>
                    <a:pt x="949" y="786"/>
                    <a:pt x="883" y="906"/>
                  </a:cubicBezTo>
                  <a:cubicBezTo>
                    <a:pt x="853" y="960"/>
                    <a:pt x="823" y="1014"/>
                    <a:pt x="798" y="10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05" name="Freeform 40"/>
            <p:cNvSpPr>
              <a:spLocks/>
            </p:cNvSpPr>
            <p:nvPr/>
          </p:nvSpPr>
          <p:spPr bwMode="auto">
            <a:xfrm>
              <a:off x="957263" y="955675"/>
              <a:ext cx="1239837" cy="1239837"/>
            </a:xfrm>
            <a:custGeom>
              <a:avLst/>
              <a:gdLst>
                <a:gd name="T0" fmla="*/ 305 w 330"/>
                <a:gd name="T1" fmla="*/ 0 h 330"/>
                <a:gd name="T2" fmla="*/ 0 w 330"/>
                <a:gd name="T3" fmla="*/ 305 h 330"/>
                <a:gd name="T4" fmla="*/ 25 w 330"/>
                <a:gd name="T5" fmla="*/ 330 h 330"/>
                <a:gd name="T6" fmla="*/ 50 w 330"/>
                <a:gd name="T7" fmla="*/ 305 h 330"/>
                <a:gd name="T8" fmla="*/ 305 w 330"/>
                <a:gd name="T9" fmla="*/ 50 h 330"/>
                <a:gd name="T10" fmla="*/ 330 w 330"/>
                <a:gd name="T11" fmla="*/ 25 h 330"/>
                <a:gd name="T12" fmla="*/ 305 w 330"/>
                <a:gd name="T13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0" h="330">
                  <a:moveTo>
                    <a:pt x="305" y="0"/>
                  </a:moveTo>
                  <a:cubicBezTo>
                    <a:pt x="137" y="0"/>
                    <a:pt x="0" y="137"/>
                    <a:pt x="0" y="305"/>
                  </a:cubicBezTo>
                  <a:cubicBezTo>
                    <a:pt x="0" y="319"/>
                    <a:pt x="11" y="330"/>
                    <a:pt x="25" y="330"/>
                  </a:cubicBezTo>
                  <a:cubicBezTo>
                    <a:pt x="39" y="330"/>
                    <a:pt x="50" y="319"/>
                    <a:pt x="50" y="305"/>
                  </a:cubicBezTo>
                  <a:cubicBezTo>
                    <a:pt x="50" y="165"/>
                    <a:pt x="165" y="50"/>
                    <a:pt x="305" y="50"/>
                  </a:cubicBezTo>
                  <a:cubicBezTo>
                    <a:pt x="319" y="50"/>
                    <a:pt x="330" y="39"/>
                    <a:pt x="330" y="25"/>
                  </a:cubicBezTo>
                  <a:cubicBezTo>
                    <a:pt x="330" y="11"/>
                    <a:pt x="319" y="0"/>
                    <a:pt x="30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6280827" y="3724974"/>
            <a:ext cx="281296" cy="281184"/>
            <a:chOff x="0" y="1588"/>
            <a:chExt cx="4016375" cy="4014787"/>
          </a:xfrm>
          <a:solidFill>
            <a:schemeClr val="bg1"/>
          </a:solidFill>
        </p:grpSpPr>
        <p:sp>
          <p:nvSpPr>
            <p:cNvPr id="207" name="Freeform 48"/>
            <p:cNvSpPr>
              <a:spLocks noEditPoints="1"/>
            </p:cNvSpPr>
            <p:nvPr/>
          </p:nvSpPr>
          <p:spPr bwMode="auto">
            <a:xfrm>
              <a:off x="0" y="1588"/>
              <a:ext cx="4016375" cy="4014787"/>
            </a:xfrm>
            <a:custGeom>
              <a:avLst/>
              <a:gdLst>
                <a:gd name="T0" fmla="*/ 690 w 1068"/>
                <a:gd name="T1" fmla="*/ 335 h 1068"/>
                <a:gd name="T2" fmla="*/ 534 w 1068"/>
                <a:gd name="T3" fmla="*/ 0 h 1068"/>
                <a:gd name="T4" fmla="*/ 301 w 1068"/>
                <a:gd name="T5" fmla="*/ 342 h 1068"/>
                <a:gd name="T6" fmla="*/ 267 w 1068"/>
                <a:gd name="T7" fmla="*/ 360 h 1068"/>
                <a:gd name="T8" fmla="*/ 100 w 1068"/>
                <a:gd name="T9" fmla="*/ 334 h 1068"/>
                <a:gd name="T10" fmla="*/ 0 w 1068"/>
                <a:gd name="T11" fmla="*/ 968 h 1068"/>
                <a:gd name="T12" fmla="*/ 201 w 1068"/>
                <a:gd name="T13" fmla="*/ 1068 h 1068"/>
                <a:gd name="T14" fmla="*/ 291 w 1068"/>
                <a:gd name="T15" fmla="*/ 1011 h 1068"/>
                <a:gd name="T16" fmla="*/ 301 w 1068"/>
                <a:gd name="T17" fmla="*/ 1013 h 1068"/>
                <a:gd name="T18" fmla="*/ 635 w 1068"/>
                <a:gd name="T19" fmla="*/ 1068 h 1068"/>
                <a:gd name="T20" fmla="*/ 937 w 1068"/>
                <a:gd name="T21" fmla="*/ 1004 h 1068"/>
                <a:gd name="T22" fmla="*/ 952 w 1068"/>
                <a:gd name="T23" fmla="*/ 909 h 1068"/>
                <a:gd name="T24" fmla="*/ 1007 w 1068"/>
                <a:gd name="T25" fmla="*/ 732 h 1068"/>
                <a:gd name="T26" fmla="*/ 1039 w 1068"/>
                <a:gd name="T27" fmla="*/ 560 h 1068"/>
                <a:gd name="T28" fmla="*/ 1068 w 1068"/>
                <a:gd name="T29" fmla="*/ 481 h 1068"/>
                <a:gd name="T30" fmla="*/ 974 w 1068"/>
                <a:gd name="T31" fmla="*/ 349 h 1068"/>
                <a:gd name="T32" fmla="*/ 201 w 1068"/>
                <a:gd name="T33" fmla="*/ 1001 h 1068"/>
                <a:gd name="T34" fmla="*/ 67 w 1068"/>
                <a:gd name="T35" fmla="*/ 968 h 1068"/>
                <a:gd name="T36" fmla="*/ 100 w 1068"/>
                <a:gd name="T37" fmla="*/ 401 h 1068"/>
                <a:gd name="T38" fmla="*/ 234 w 1068"/>
                <a:gd name="T39" fmla="*/ 434 h 1068"/>
                <a:gd name="T40" fmla="*/ 1001 w 1068"/>
                <a:gd name="T41" fmla="*/ 485 h 1068"/>
                <a:gd name="T42" fmla="*/ 868 w 1068"/>
                <a:gd name="T43" fmla="*/ 534 h 1068"/>
                <a:gd name="T44" fmla="*/ 868 w 1068"/>
                <a:gd name="T45" fmla="*/ 567 h 1068"/>
                <a:gd name="T46" fmla="*/ 986 w 1068"/>
                <a:gd name="T47" fmla="*/ 629 h 1068"/>
                <a:gd name="T48" fmla="*/ 835 w 1068"/>
                <a:gd name="T49" fmla="*/ 701 h 1068"/>
                <a:gd name="T50" fmla="*/ 835 w 1068"/>
                <a:gd name="T51" fmla="*/ 734 h 1068"/>
                <a:gd name="T52" fmla="*/ 944 w 1068"/>
                <a:gd name="T53" fmla="*/ 803 h 1068"/>
                <a:gd name="T54" fmla="*/ 801 w 1068"/>
                <a:gd name="T55" fmla="*/ 868 h 1068"/>
                <a:gd name="T56" fmla="*/ 801 w 1068"/>
                <a:gd name="T57" fmla="*/ 901 h 1068"/>
                <a:gd name="T58" fmla="*/ 888 w 1068"/>
                <a:gd name="T59" fmla="*/ 948 h 1068"/>
                <a:gd name="T60" fmla="*/ 818 w 1068"/>
                <a:gd name="T61" fmla="*/ 1001 h 1068"/>
                <a:gd name="T62" fmla="*/ 450 w 1068"/>
                <a:gd name="T63" fmla="*/ 980 h 1068"/>
                <a:gd name="T64" fmla="*/ 268 w 1068"/>
                <a:gd name="T65" fmla="*/ 914 h 1068"/>
                <a:gd name="T66" fmla="*/ 294 w 1068"/>
                <a:gd name="T67" fmla="*/ 418 h 1068"/>
                <a:gd name="T68" fmla="*/ 501 w 1068"/>
                <a:gd name="T69" fmla="*/ 100 h 1068"/>
                <a:gd name="T70" fmla="*/ 632 w 1068"/>
                <a:gd name="T71" fmla="*/ 225 h 1068"/>
                <a:gd name="T72" fmla="*/ 962 w 1068"/>
                <a:gd name="T73" fmla="*/ 413 h 1068"/>
                <a:gd name="T74" fmla="*/ 1001 w 1068"/>
                <a:gd name="T75" fmla="*/ 485 h 10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68" h="1068">
                  <a:moveTo>
                    <a:pt x="974" y="349"/>
                  </a:moveTo>
                  <a:cubicBezTo>
                    <a:pt x="932" y="339"/>
                    <a:pt x="834" y="339"/>
                    <a:pt x="690" y="335"/>
                  </a:cubicBezTo>
                  <a:cubicBezTo>
                    <a:pt x="697" y="304"/>
                    <a:pt x="699" y="275"/>
                    <a:pt x="699" y="225"/>
                  </a:cubicBezTo>
                  <a:cubicBezTo>
                    <a:pt x="699" y="105"/>
                    <a:pt x="611" y="0"/>
                    <a:pt x="534" y="0"/>
                  </a:cubicBezTo>
                  <a:cubicBezTo>
                    <a:pt x="480" y="0"/>
                    <a:pt x="435" y="45"/>
                    <a:pt x="434" y="99"/>
                  </a:cubicBezTo>
                  <a:cubicBezTo>
                    <a:pt x="433" y="167"/>
                    <a:pt x="413" y="283"/>
                    <a:pt x="301" y="342"/>
                  </a:cubicBezTo>
                  <a:cubicBezTo>
                    <a:pt x="292" y="346"/>
                    <a:pt x="269" y="357"/>
                    <a:pt x="265" y="359"/>
                  </a:cubicBezTo>
                  <a:cubicBezTo>
                    <a:pt x="267" y="360"/>
                    <a:pt x="267" y="360"/>
                    <a:pt x="267" y="360"/>
                  </a:cubicBezTo>
                  <a:cubicBezTo>
                    <a:pt x="250" y="345"/>
                    <a:pt x="225" y="334"/>
                    <a:pt x="201" y="334"/>
                  </a:cubicBezTo>
                  <a:cubicBezTo>
                    <a:pt x="100" y="334"/>
                    <a:pt x="100" y="334"/>
                    <a:pt x="100" y="334"/>
                  </a:cubicBezTo>
                  <a:cubicBezTo>
                    <a:pt x="45" y="334"/>
                    <a:pt x="0" y="379"/>
                    <a:pt x="0" y="434"/>
                  </a:cubicBezTo>
                  <a:cubicBezTo>
                    <a:pt x="0" y="968"/>
                    <a:pt x="0" y="968"/>
                    <a:pt x="0" y="968"/>
                  </a:cubicBezTo>
                  <a:cubicBezTo>
                    <a:pt x="0" y="1023"/>
                    <a:pt x="45" y="1068"/>
                    <a:pt x="100" y="1068"/>
                  </a:cubicBezTo>
                  <a:cubicBezTo>
                    <a:pt x="201" y="1068"/>
                    <a:pt x="201" y="1068"/>
                    <a:pt x="201" y="1068"/>
                  </a:cubicBezTo>
                  <a:cubicBezTo>
                    <a:pt x="240" y="1068"/>
                    <a:pt x="273" y="1044"/>
                    <a:pt x="290" y="1010"/>
                  </a:cubicBezTo>
                  <a:cubicBezTo>
                    <a:pt x="290" y="1011"/>
                    <a:pt x="291" y="1011"/>
                    <a:pt x="291" y="1011"/>
                  </a:cubicBezTo>
                  <a:cubicBezTo>
                    <a:pt x="293" y="1011"/>
                    <a:pt x="296" y="1012"/>
                    <a:pt x="299" y="1013"/>
                  </a:cubicBezTo>
                  <a:cubicBezTo>
                    <a:pt x="300" y="1013"/>
                    <a:pt x="300" y="1013"/>
                    <a:pt x="301" y="1013"/>
                  </a:cubicBezTo>
                  <a:cubicBezTo>
                    <a:pt x="320" y="1018"/>
                    <a:pt x="357" y="1027"/>
                    <a:pt x="436" y="1045"/>
                  </a:cubicBezTo>
                  <a:cubicBezTo>
                    <a:pt x="453" y="1049"/>
                    <a:pt x="542" y="1068"/>
                    <a:pt x="635" y="1068"/>
                  </a:cubicBezTo>
                  <a:cubicBezTo>
                    <a:pt x="818" y="1068"/>
                    <a:pt x="818" y="1068"/>
                    <a:pt x="818" y="1068"/>
                  </a:cubicBezTo>
                  <a:cubicBezTo>
                    <a:pt x="873" y="1068"/>
                    <a:pt x="913" y="1047"/>
                    <a:pt x="937" y="1004"/>
                  </a:cubicBezTo>
                  <a:cubicBezTo>
                    <a:pt x="938" y="1003"/>
                    <a:pt x="945" y="988"/>
                    <a:pt x="952" y="968"/>
                  </a:cubicBezTo>
                  <a:cubicBezTo>
                    <a:pt x="956" y="952"/>
                    <a:pt x="958" y="931"/>
                    <a:pt x="952" y="909"/>
                  </a:cubicBezTo>
                  <a:cubicBezTo>
                    <a:pt x="988" y="884"/>
                    <a:pt x="1000" y="847"/>
                    <a:pt x="1007" y="823"/>
                  </a:cubicBezTo>
                  <a:cubicBezTo>
                    <a:pt x="1020" y="783"/>
                    <a:pt x="1016" y="753"/>
                    <a:pt x="1007" y="732"/>
                  </a:cubicBezTo>
                  <a:cubicBezTo>
                    <a:pt x="1027" y="713"/>
                    <a:pt x="1045" y="684"/>
                    <a:pt x="1052" y="640"/>
                  </a:cubicBezTo>
                  <a:cubicBezTo>
                    <a:pt x="1056" y="612"/>
                    <a:pt x="1052" y="584"/>
                    <a:pt x="1039" y="560"/>
                  </a:cubicBezTo>
                  <a:cubicBezTo>
                    <a:pt x="1058" y="539"/>
                    <a:pt x="1066" y="513"/>
                    <a:pt x="1067" y="488"/>
                  </a:cubicBezTo>
                  <a:cubicBezTo>
                    <a:pt x="1068" y="481"/>
                    <a:pt x="1068" y="481"/>
                    <a:pt x="1068" y="481"/>
                  </a:cubicBezTo>
                  <a:cubicBezTo>
                    <a:pt x="1068" y="476"/>
                    <a:pt x="1068" y="474"/>
                    <a:pt x="1068" y="464"/>
                  </a:cubicBezTo>
                  <a:cubicBezTo>
                    <a:pt x="1068" y="422"/>
                    <a:pt x="1039" y="368"/>
                    <a:pt x="974" y="349"/>
                  </a:cubicBezTo>
                  <a:close/>
                  <a:moveTo>
                    <a:pt x="234" y="968"/>
                  </a:moveTo>
                  <a:cubicBezTo>
                    <a:pt x="234" y="986"/>
                    <a:pt x="219" y="1001"/>
                    <a:pt x="201" y="1001"/>
                  </a:cubicBezTo>
                  <a:cubicBezTo>
                    <a:pt x="100" y="1001"/>
                    <a:pt x="100" y="1001"/>
                    <a:pt x="100" y="1001"/>
                  </a:cubicBezTo>
                  <a:cubicBezTo>
                    <a:pt x="82" y="1001"/>
                    <a:pt x="67" y="986"/>
                    <a:pt x="67" y="968"/>
                  </a:cubicBezTo>
                  <a:cubicBezTo>
                    <a:pt x="67" y="434"/>
                    <a:pt x="67" y="434"/>
                    <a:pt x="67" y="434"/>
                  </a:cubicBezTo>
                  <a:cubicBezTo>
                    <a:pt x="67" y="415"/>
                    <a:pt x="82" y="401"/>
                    <a:pt x="100" y="401"/>
                  </a:cubicBezTo>
                  <a:cubicBezTo>
                    <a:pt x="201" y="401"/>
                    <a:pt x="201" y="401"/>
                    <a:pt x="201" y="401"/>
                  </a:cubicBezTo>
                  <a:cubicBezTo>
                    <a:pt x="219" y="401"/>
                    <a:pt x="234" y="415"/>
                    <a:pt x="234" y="434"/>
                  </a:cubicBezTo>
                  <a:lnTo>
                    <a:pt x="234" y="968"/>
                  </a:lnTo>
                  <a:close/>
                  <a:moveTo>
                    <a:pt x="1001" y="485"/>
                  </a:moveTo>
                  <a:cubicBezTo>
                    <a:pt x="1000" y="502"/>
                    <a:pt x="993" y="534"/>
                    <a:pt x="935" y="534"/>
                  </a:cubicBezTo>
                  <a:cubicBezTo>
                    <a:pt x="885" y="534"/>
                    <a:pt x="868" y="534"/>
                    <a:pt x="868" y="534"/>
                  </a:cubicBezTo>
                  <a:cubicBezTo>
                    <a:pt x="859" y="534"/>
                    <a:pt x="851" y="541"/>
                    <a:pt x="851" y="551"/>
                  </a:cubicBezTo>
                  <a:cubicBezTo>
                    <a:pt x="851" y="560"/>
                    <a:pt x="859" y="567"/>
                    <a:pt x="868" y="567"/>
                  </a:cubicBezTo>
                  <a:cubicBezTo>
                    <a:pt x="868" y="567"/>
                    <a:pt x="883" y="567"/>
                    <a:pt x="933" y="567"/>
                  </a:cubicBezTo>
                  <a:cubicBezTo>
                    <a:pt x="983" y="567"/>
                    <a:pt x="989" y="609"/>
                    <a:pt x="986" y="629"/>
                  </a:cubicBezTo>
                  <a:cubicBezTo>
                    <a:pt x="982" y="654"/>
                    <a:pt x="970" y="701"/>
                    <a:pt x="914" y="701"/>
                  </a:cubicBezTo>
                  <a:cubicBezTo>
                    <a:pt x="858" y="701"/>
                    <a:pt x="835" y="701"/>
                    <a:pt x="835" y="701"/>
                  </a:cubicBezTo>
                  <a:cubicBezTo>
                    <a:pt x="825" y="701"/>
                    <a:pt x="818" y="708"/>
                    <a:pt x="818" y="718"/>
                  </a:cubicBezTo>
                  <a:cubicBezTo>
                    <a:pt x="818" y="727"/>
                    <a:pt x="825" y="734"/>
                    <a:pt x="835" y="734"/>
                  </a:cubicBezTo>
                  <a:cubicBezTo>
                    <a:pt x="835" y="734"/>
                    <a:pt x="874" y="734"/>
                    <a:pt x="900" y="734"/>
                  </a:cubicBezTo>
                  <a:cubicBezTo>
                    <a:pt x="957" y="734"/>
                    <a:pt x="952" y="777"/>
                    <a:pt x="944" y="803"/>
                  </a:cubicBezTo>
                  <a:cubicBezTo>
                    <a:pt x="933" y="837"/>
                    <a:pt x="926" y="868"/>
                    <a:pt x="856" y="868"/>
                  </a:cubicBezTo>
                  <a:cubicBezTo>
                    <a:pt x="831" y="868"/>
                    <a:pt x="801" y="868"/>
                    <a:pt x="801" y="868"/>
                  </a:cubicBezTo>
                  <a:cubicBezTo>
                    <a:pt x="792" y="868"/>
                    <a:pt x="784" y="875"/>
                    <a:pt x="784" y="884"/>
                  </a:cubicBezTo>
                  <a:cubicBezTo>
                    <a:pt x="784" y="894"/>
                    <a:pt x="792" y="901"/>
                    <a:pt x="801" y="901"/>
                  </a:cubicBezTo>
                  <a:cubicBezTo>
                    <a:pt x="801" y="901"/>
                    <a:pt x="824" y="901"/>
                    <a:pt x="853" y="901"/>
                  </a:cubicBezTo>
                  <a:cubicBezTo>
                    <a:pt x="890" y="901"/>
                    <a:pt x="892" y="936"/>
                    <a:pt x="888" y="948"/>
                  </a:cubicBezTo>
                  <a:cubicBezTo>
                    <a:pt x="884" y="962"/>
                    <a:pt x="879" y="972"/>
                    <a:pt x="878" y="972"/>
                  </a:cubicBezTo>
                  <a:cubicBezTo>
                    <a:pt x="868" y="990"/>
                    <a:pt x="852" y="1001"/>
                    <a:pt x="818" y="1001"/>
                  </a:cubicBezTo>
                  <a:cubicBezTo>
                    <a:pt x="635" y="1001"/>
                    <a:pt x="635" y="1001"/>
                    <a:pt x="635" y="1001"/>
                  </a:cubicBezTo>
                  <a:cubicBezTo>
                    <a:pt x="544" y="1001"/>
                    <a:pt x="453" y="980"/>
                    <a:pt x="450" y="980"/>
                  </a:cubicBezTo>
                  <a:cubicBezTo>
                    <a:pt x="312" y="948"/>
                    <a:pt x="304" y="946"/>
                    <a:pt x="296" y="943"/>
                  </a:cubicBezTo>
                  <a:cubicBezTo>
                    <a:pt x="296" y="943"/>
                    <a:pt x="268" y="938"/>
                    <a:pt x="268" y="914"/>
                  </a:cubicBezTo>
                  <a:cubicBezTo>
                    <a:pt x="267" y="453"/>
                    <a:pt x="267" y="453"/>
                    <a:pt x="267" y="453"/>
                  </a:cubicBezTo>
                  <a:cubicBezTo>
                    <a:pt x="267" y="437"/>
                    <a:pt x="277" y="423"/>
                    <a:pt x="294" y="418"/>
                  </a:cubicBezTo>
                  <a:cubicBezTo>
                    <a:pt x="296" y="417"/>
                    <a:pt x="299" y="416"/>
                    <a:pt x="301" y="415"/>
                  </a:cubicBezTo>
                  <a:cubicBezTo>
                    <a:pt x="453" y="352"/>
                    <a:pt x="500" y="214"/>
                    <a:pt x="501" y="100"/>
                  </a:cubicBezTo>
                  <a:cubicBezTo>
                    <a:pt x="501" y="84"/>
                    <a:pt x="513" y="67"/>
                    <a:pt x="534" y="67"/>
                  </a:cubicBezTo>
                  <a:cubicBezTo>
                    <a:pt x="570" y="67"/>
                    <a:pt x="632" y="138"/>
                    <a:pt x="632" y="225"/>
                  </a:cubicBezTo>
                  <a:cubicBezTo>
                    <a:pt x="632" y="304"/>
                    <a:pt x="629" y="318"/>
                    <a:pt x="601" y="401"/>
                  </a:cubicBezTo>
                  <a:cubicBezTo>
                    <a:pt x="935" y="401"/>
                    <a:pt x="932" y="405"/>
                    <a:pt x="962" y="413"/>
                  </a:cubicBezTo>
                  <a:cubicBezTo>
                    <a:pt x="998" y="423"/>
                    <a:pt x="1002" y="454"/>
                    <a:pt x="1002" y="464"/>
                  </a:cubicBezTo>
                  <a:cubicBezTo>
                    <a:pt x="1002" y="476"/>
                    <a:pt x="1001" y="474"/>
                    <a:pt x="1001" y="4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08" name="Freeform 49"/>
            <p:cNvSpPr>
              <a:spLocks noEditPoints="1"/>
            </p:cNvSpPr>
            <p:nvPr/>
          </p:nvSpPr>
          <p:spPr bwMode="auto">
            <a:xfrm>
              <a:off x="376238" y="3263900"/>
              <a:ext cx="379413" cy="376237"/>
            </a:xfrm>
            <a:custGeom>
              <a:avLst/>
              <a:gdLst>
                <a:gd name="T0" fmla="*/ 50 w 101"/>
                <a:gd name="T1" fmla="*/ 0 h 100"/>
                <a:gd name="T2" fmla="*/ 0 w 101"/>
                <a:gd name="T3" fmla="*/ 50 h 100"/>
                <a:gd name="T4" fmla="*/ 50 w 101"/>
                <a:gd name="T5" fmla="*/ 100 h 100"/>
                <a:gd name="T6" fmla="*/ 101 w 101"/>
                <a:gd name="T7" fmla="*/ 50 h 100"/>
                <a:gd name="T8" fmla="*/ 50 w 101"/>
                <a:gd name="T9" fmla="*/ 0 h 100"/>
                <a:gd name="T10" fmla="*/ 50 w 101"/>
                <a:gd name="T11" fmla="*/ 67 h 100"/>
                <a:gd name="T12" fmla="*/ 34 w 101"/>
                <a:gd name="T13" fmla="*/ 50 h 100"/>
                <a:gd name="T14" fmla="*/ 50 w 101"/>
                <a:gd name="T15" fmla="*/ 33 h 100"/>
                <a:gd name="T16" fmla="*/ 67 w 101"/>
                <a:gd name="T17" fmla="*/ 50 h 100"/>
                <a:gd name="T18" fmla="*/ 50 w 101"/>
                <a:gd name="T19" fmla="*/ 6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1" h="100">
                  <a:moveTo>
                    <a:pt x="50" y="0"/>
                  </a:moveTo>
                  <a:cubicBezTo>
                    <a:pt x="23" y="0"/>
                    <a:pt x="0" y="22"/>
                    <a:pt x="0" y="50"/>
                  </a:cubicBezTo>
                  <a:cubicBezTo>
                    <a:pt x="0" y="77"/>
                    <a:pt x="23" y="100"/>
                    <a:pt x="50" y="100"/>
                  </a:cubicBezTo>
                  <a:cubicBezTo>
                    <a:pt x="78" y="100"/>
                    <a:pt x="101" y="77"/>
                    <a:pt x="101" y="50"/>
                  </a:cubicBezTo>
                  <a:cubicBezTo>
                    <a:pt x="101" y="22"/>
                    <a:pt x="78" y="0"/>
                    <a:pt x="50" y="0"/>
                  </a:cubicBezTo>
                  <a:close/>
                  <a:moveTo>
                    <a:pt x="50" y="67"/>
                  </a:moveTo>
                  <a:cubicBezTo>
                    <a:pt x="41" y="67"/>
                    <a:pt x="34" y="59"/>
                    <a:pt x="34" y="50"/>
                  </a:cubicBezTo>
                  <a:cubicBezTo>
                    <a:pt x="34" y="41"/>
                    <a:pt x="41" y="33"/>
                    <a:pt x="50" y="33"/>
                  </a:cubicBezTo>
                  <a:cubicBezTo>
                    <a:pt x="60" y="33"/>
                    <a:pt x="67" y="41"/>
                    <a:pt x="67" y="50"/>
                  </a:cubicBezTo>
                  <a:cubicBezTo>
                    <a:pt x="67" y="59"/>
                    <a:pt x="60" y="67"/>
                    <a:pt x="50" y="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3209164" y="2777708"/>
            <a:ext cx="345330" cy="297874"/>
            <a:chOff x="-122237" y="-128588"/>
            <a:chExt cx="4632324" cy="3995738"/>
          </a:xfrm>
          <a:solidFill>
            <a:schemeClr val="bg1"/>
          </a:solidFill>
        </p:grpSpPr>
        <p:sp>
          <p:nvSpPr>
            <p:cNvPr id="210" name="Freeform 34"/>
            <p:cNvSpPr>
              <a:spLocks noEditPoints="1"/>
            </p:cNvSpPr>
            <p:nvPr/>
          </p:nvSpPr>
          <p:spPr bwMode="auto">
            <a:xfrm>
              <a:off x="-122237" y="-128588"/>
              <a:ext cx="4632324" cy="3995738"/>
            </a:xfrm>
            <a:custGeom>
              <a:avLst/>
              <a:gdLst>
                <a:gd name="T0" fmla="*/ 1096 w 1232"/>
                <a:gd name="T1" fmla="*/ 134 h 1062"/>
                <a:gd name="T2" fmla="*/ 616 w 1232"/>
                <a:gd name="T3" fmla="*/ 123 h 1062"/>
                <a:gd name="T4" fmla="*/ 136 w 1232"/>
                <a:gd name="T5" fmla="*/ 134 h 1062"/>
                <a:gd name="T6" fmla="*/ 136 w 1232"/>
                <a:gd name="T7" fmla="*/ 622 h 1062"/>
                <a:gd name="T8" fmla="*/ 538 w 1232"/>
                <a:gd name="T9" fmla="*/ 1020 h 1062"/>
                <a:gd name="T10" fmla="*/ 694 w 1232"/>
                <a:gd name="T11" fmla="*/ 1020 h 1062"/>
                <a:gd name="T12" fmla="*/ 1096 w 1232"/>
                <a:gd name="T13" fmla="*/ 622 h 1062"/>
                <a:gd name="T14" fmla="*/ 1096 w 1232"/>
                <a:gd name="T15" fmla="*/ 134 h 1062"/>
                <a:gd name="T16" fmla="*/ 1044 w 1232"/>
                <a:gd name="T17" fmla="*/ 570 h 1062"/>
                <a:gd name="T18" fmla="*/ 642 w 1232"/>
                <a:gd name="T19" fmla="*/ 968 h 1062"/>
                <a:gd name="T20" fmla="*/ 590 w 1232"/>
                <a:gd name="T21" fmla="*/ 968 h 1062"/>
                <a:gd name="T22" fmla="*/ 188 w 1232"/>
                <a:gd name="T23" fmla="*/ 570 h 1062"/>
                <a:gd name="T24" fmla="*/ 188 w 1232"/>
                <a:gd name="T25" fmla="*/ 185 h 1062"/>
                <a:gd name="T26" fmla="*/ 567 w 1232"/>
                <a:gd name="T27" fmla="*/ 177 h 1062"/>
                <a:gd name="T28" fmla="*/ 616 w 1232"/>
                <a:gd name="T29" fmla="*/ 221 h 1062"/>
                <a:gd name="T30" fmla="*/ 665 w 1232"/>
                <a:gd name="T31" fmla="*/ 177 h 1062"/>
                <a:gd name="T32" fmla="*/ 1044 w 1232"/>
                <a:gd name="T33" fmla="*/ 185 h 1062"/>
                <a:gd name="T34" fmla="*/ 1044 w 1232"/>
                <a:gd name="T35" fmla="*/ 570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32" h="1062">
                  <a:moveTo>
                    <a:pt x="1096" y="134"/>
                  </a:moveTo>
                  <a:cubicBezTo>
                    <a:pt x="964" y="3"/>
                    <a:pt x="753" y="0"/>
                    <a:pt x="616" y="123"/>
                  </a:cubicBezTo>
                  <a:cubicBezTo>
                    <a:pt x="479" y="0"/>
                    <a:pt x="268" y="3"/>
                    <a:pt x="136" y="134"/>
                  </a:cubicBezTo>
                  <a:cubicBezTo>
                    <a:pt x="0" y="268"/>
                    <a:pt x="0" y="487"/>
                    <a:pt x="136" y="622"/>
                  </a:cubicBezTo>
                  <a:cubicBezTo>
                    <a:pt x="175" y="660"/>
                    <a:pt x="538" y="1020"/>
                    <a:pt x="538" y="1020"/>
                  </a:cubicBezTo>
                  <a:cubicBezTo>
                    <a:pt x="581" y="1062"/>
                    <a:pt x="651" y="1062"/>
                    <a:pt x="694" y="1020"/>
                  </a:cubicBezTo>
                  <a:cubicBezTo>
                    <a:pt x="694" y="1020"/>
                    <a:pt x="1092" y="626"/>
                    <a:pt x="1096" y="622"/>
                  </a:cubicBezTo>
                  <a:cubicBezTo>
                    <a:pt x="1232" y="487"/>
                    <a:pt x="1232" y="268"/>
                    <a:pt x="1096" y="134"/>
                  </a:cubicBezTo>
                  <a:close/>
                  <a:moveTo>
                    <a:pt x="1044" y="570"/>
                  </a:moveTo>
                  <a:cubicBezTo>
                    <a:pt x="642" y="968"/>
                    <a:pt x="642" y="968"/>
                    <a:pt x="642" y="968"/>
                  </a:cubicBezTo>
                  <a:cubicBezTo>
                    <a:pt x="628" y="982"/>
                    <a:pt x="604" y="982"/>
                    <a:pt x="590" y="968"/>
                  </a:cubicBezTo>
                  <a:cubicBezTo>
                    <a:pt x="188" y="570"/>
                    <a:pt x="188" y="570"/>
                    <a:pt x="188" y="570"/>
                  </a:cubicBezTo>
                  <a:cubicBezTo>
                    <a:pt x="81" y="464"/>
                    <a:pt x="81" y="291"/>
                    <a:pt x="188" y="185"/>
                  </a:cubicBezTo>
                  <a:cubicBezTo>
                    <a:pt x="291" y="82"/>
                    <a:pt x="458" y="79"/>
                    <a:pt x="567" y="177"/>
                  </a:cubicBezTo>
                  <a:cubicBezTo>
                    <a:pt x="616" y="221"/>
                    <a:pt x="616" y="221"/>
                    <a:pt x="616" y="221"/>
                  </a:cubicBezTo>
                  <a:cubicBezTo>
                    <a:pt x="665" y="177"/>
                    <a:pt x="665" y="177"/>
                    <a:pt x="665" y="177"/>
                  </a:cubicBezTo>
                  <a:cubicBezTo>
                    <a:pt x="774" y="79"/>
                    <a:pt x="941" y="82"/>
                    <a:pt x="1044" y="185"/>
                  </a:cubicBezTo>
                  <a:cubicBezTo>
                    <a:pt x="1151" y="291"/>
                    <a:pt x="1151" y="464"/>
                    <a:pt x="1044" y="5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11" name="Freeform 35"/>
            <p:cNvSpPr>
              <a:spLocks/>
            </p:cNvSpPr>
            <p:nvPr/>
          </p:nvSpPr>
          <p:spPr bwMode="auto">
            <a:xfrm>
              <a:off x="688975" y="681038"/>
              <a:ext cx="650875" cy="650875"/>
            </a:xfrm>
            <a:custGeom>
              <a:avLst/>
              <a:gdLst>
                <a:gd name="T0" fmla="*/ 154 w 173"/>
                <a:gd name="T1" fmla="*/ 0 h 173"/>
                <a:gd name="T2" fmla="*/ 154 w 173"/>
                <a:gd name="T3" fmla="*/ 0 h 173"/>
                <a:gd name="T4" fmla="*/ 0 w 173"/>
                <a:gd name="T5" fmla="*/ 154 h 173"/>
                <a:gd name="T6" fmla="*/ 0 w 173"/>
                <a:gd name="T7" fmla="*/ 154 h 173"/>
                <a:gd name="T8" fmla="*/ 18 w 173"/>
                <a:gd name="T9" fmla="*/ 173 h 173"/>
                <a:gd name="T10" fmla="*/ 36 w 173"/>
                <a:gd name="T11" fmla="*/ 154 h 173"/>
                <a:gd name="T12" fmla="*/ 36 w 173"/>
                <a:gd name="T13" fmla="*/ 154 h 173"/>
                <a:gd name="T14" fmla="*/ 154 w 173"/>
                <a:gd name="T15" fmla="*/ 36 h 173"/>
                <a:gd name="T16" fmla="*/ 154 w 173"/>
                <a:gd name="T17" fmla="*/ 36 h 173"/>
                <a:gd name="T18" fmla="*/ 173 w 173"/>
                <a:gd name="T19" fmla="*/ 18 h 173"/>
                <a:gd name="T20" fmla="*/ 154 w 173"/>
                <a:gd name="T21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173">
                  <a:moveTo>
                    <a:pt x="154" y="0"/>
                  </a:moveTo>
                  <a:cubicBezTo>
                    <a:pt x="154" y="0"/>
                    <a:pt x="154" y="0"/>
                    <a:pt x="154" y="0"/>
                  </a:cubicBezTo>
                  <a:cubicBezTo>
                    <a:pt x="69" y="0"/>
                    <a:pt x="0" y="69"/>
                    <a:pt x="0" y="15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0" y="165"/>
                    <a:pt x="8" y="173"/>
                    <a:pt x="18" y="173"/>
                  </a:cubicBezTo>
                  <a:cubicBezTo>
                    <a:pt x="28" y="173"/>
                    <a:pt x="36" y="165"/>
                    <a:pt x="36" y="154"/>
                  </a:cubicBezTo>
                  <a:cubicBezTo>
                    <a:pt x="36" y="154"/>
                    <a:pt x="36" y="154"/>
                    <a:pt x="36" y="154"/>
                  </a:cubicBezTo>
                  <a:cubicBezTo>
                    <a:pt x="36" y="89"/>
                    <a:pt x="89" y="36"/>
                    <a:pt x="154" y="36"/>
                  </a:cubicBezTo>
                  <a:cubicBezTo>
                    <a:pt x="154" y="36"/>
                    <a:pt x="154" y="36"/>
                    <a:pt x="154" y="36"/>
                  </a:cubicBezTo>
                  <a:cubicBezTo>
                    <a:pt x="165" y="36"/>
                    <a:pt x="173" y="28"/>
                    <a:pt x="173" y="18"/>
                  </a:cubicBezTo>
                  <a:cubicBezTo>
                    <a:pt x="173" y="8"/>
                    <a:pt x="165" y="0"/>
                    <a:pt x="15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220" name="Freeform 14"/>
          <p:cNvSpPr>
            <a:spLocks noEditPoints="1"/>
          </p:cNvSpPr>
          <p:nvPr/>
        </p:nvSpPr>
        <p:spPr bwMode="auto">
          <a:xfrm>
            <a:off x="6251509" y="4988396"/>
            <a:ext cx="319847" cy="319651"/>
          </a:xfrm>
          <a:custGeom>
            <a:avLst/>
            <a:gdLst>
              <a:gd name="T0" fmla="*/ 434 w 688"/>
              <a:gd name="T1" fmla="*/ 77 h 688"/>
              <a:gd name="T2" fmla="*/ 284 w 688"/>
              <a:gd name="T3" fmla="*/ 194 h 688"/>
              <a:gd name="T4" fmla="*/ 175 w 688"/>
              <a:gd name="T5" fmla="*/ 194 h 688"/>
              <a:gd name="T6" fmla="*/ 0 w 688"/>
              <a:gd name="T7" fmla="*/ 301 h 688"/>
              <a:gd name="T8" fmla="*/ 129 w 688"/>
              <a:gd name="T9" fmla="*/ 452 h 688"/>
              <a:gd name="T10" fmla="*/ 172 w 688"/>
              <a:gd name="T11" fmla="*/ 688 h 688"/>
              <a:gd name="T12" fmla="*/ 301 w 688"/>
              <a:gd name="T13" fmla="*/ 645 h 688"/>
              <a:gd name="T14" fmla="*/ 279 w 688"/>
              <a:gd name="T15" fmla="*/ 581 h 688"/>
              <a:gd name="T16" fmla="*/ 280 w 688"/>
              <a:gd name="T17" fmla="*/ 429 h 688"/>
              <a:gd name="T18" fmla="*/ 283 w 688"/>
              <a:gd name="T19" fmla="*/ 418 h 688"/>
              <a:gd name="T20" fmla="*/ 290 w 688"/>
              <a:gd name="T21" fmla="*/ 412 h 688"/>
              <a:gd name="T22" fmla="*/ 296 w 688"/>
              <a:gd name="T23" fmla="*/ 410 h 688"/>
              <a:gd name="T24" fmla="*/ 434 w 688"/>
              <a:gd name="T25" fmla="*/ 525 h 688"/>
              <a:gd name="T26" fmla="*/ 688 w 688"/>
              <a:gd name="T27" fmla="*/ 301 h 688"/>
              <a:gd name="T28" fmla="*/ 430 w 688"/>
              <a:gd name="T29" fmla="*/ 301 h 688"/>
              <a:gd name="T30" fmla="*/ 495 w 688"/>
              <a:gd name="T31" fmla="*/ 237 h 688"/>
              <a:gd name="T32" fmla="*/ 495 w 688"/>
              <a:gd name="T33" fmla="*/ 366 h 688"/>
              <a:gd name="T34" fmla="*/ 430 w 688"/>
              <a:gd name="T35" fmla="*/ 301 h 688"/>
              <a:gd name="T36" fmla="*/ 86 w 688"/>
              <a:gd name="T37" fmla="*/ 237 h 688"/>
              <a:gd name="T38" fmla="*/ 215 w 688"/>
              <a:gd name="T39" fmla="*/ 301 h 688"/>
              <a:gd name="T40" fmla="*/ 86 w 688"/>
              <a:gd name="T41" fmla="*/ 366 h 688"/>
              <a:gd name="T42" fmla="*/ 258 w 688"/>
              <a:gd name="T43" fmla="*/ 645 h 688"/>
              <a:gd name="T44" fmla="*/ 172 w 688"/>
              <a:gd name="T45" fmla="*/ 452 h 688"/>
              <a:gd name="T46" fmla="*/ 175 w 688"/>
              <a:gd name="T47" fmla="*/ 409 h 688"/>
              <a:gd name="T48" fmla="*/ 240 w 688"/>
              <a:gd name="T49" fmla="*/ 409 h 688"/>
              <a:gd name="T50" fmla="*/ 236 w 688"/>
              <a:gd name="T51" fmla="*/ 581 h 688"/>
              <a:gd name="T52" fmla="*/ 258 w 688"/>
              <a:gd name="T53" fmla="*/ 627 h 688"/>
              <a:gd name="T54" fmla="*/ 284 w 688"/>
              <a:gd name="T55" fmla="*/ 366 h 688"/>
              <a:gd name="T56" fmla="*/ 280 w 688"/>
              <a:gd name="T57" fmla="*/ 366 h 688"/>
              <a:gd name="T58" fmla="*/ 280 w 688"/>
              <a:gd name="T59" fmla="*/ 237 h 688"/>
              <a:gd name="T60" fmla="*/ 396 w 688"/>
              <a:gd name="T61" fmla="*/ 193 h 688"/>
              <a:gd name="T62" fmla="*/ 396 w 688"/>
              <a:gd name="T63" fmla="*/ 409 h 688"/>
              <a:gd name="T64" fmla="*/ 538 w 688"/>
              <a:gd name="T65" fmla="*/ 559 h 688"/>
              <a:gd name="T66" fmla="*/ 495 w 688"/>
              <a:gd name="T67" fmla="*/ 409 h 688"/>
              <a:gd name="T68" fmla="*/ 495 w 688"/>
              <a:gd name="T69" fmla="*/ 194 h 688"/>
              <a:gd name="T70" fmla="*/ 538 w 688"/>
              <a:gd name="T71" fmla="*/ 43 h 688"/>
              <a:gd name="T72" fmla="*/ 538 w 688"/>
              <a:gd name="T73" fmla="*/ 559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88" h="688">
                <a:moveTo>
                  <a:pt x="538" y="0"/>
                </a:moveTo>
                <a:cubicBezTo>
                  <a:pt x="493" y="0"/>
                  <a:pt x="459" y="30"/>
                  <a:pt x="434" y="77"/>
                </a:cubicBezTo>
                <a:cubicBezTo>
                  <a:pt x="433" y="77"/>
                  <a:pt x="433" y="77"/>
                  <a:pt x="433" y="77"/>
                </a:cubicBezTo>
                <a:cubicBezTo>
                  <a:pt x="397" y="148"/>
                  <a:pt x="343" y="194"/>
                  <a:pt x="284" y="194"/>
                </a:cubicBezTo>
                <a:cubicBezTo>
                  <a:pt x="270" y="194"/>
                  <a:pt x="270" y="194"/>
                  <a:pt x="270" y="194"/>
                </a:cubicBezTo>
                <a:cubicBezTo>
                  <a:pt x="175" y="194"/>
                  <a:pt x="175" y="194"/>
                  <a:pt x="175" y="194"/>
                </a:cubicBezTo>
                <a:cubicBezTo>
                  <a:pt x="86" y="194"/>
                  <a:pt x="86" y="194"/>
                  <a:pt x="86" y="194"/>
                </a:cubicBezTo>
                <a:cubicBezTo>
                  <a:pt x="38" y="194"/>
                  <a:pt x="0" y="241"/>
                  <a:pt x="0" y="301"/>
                </a:cubicBezTo>
                <a:cubicBezTo>
                  <a:pt x="0" y="361"/>
                  <a:pt x="38" y="409"/>
                  <a:pt x="86" y="409"/>
                </a:cubicBezTo>
                <a:cubicBezTo>
                  <a:pt x="110" y="409"/>
                  <a:pt x="129" y="428"/>
                  <a:pt x="129" y="452"/>
                </a:cubicBezTo>
                <a:cubicBezTo>
                  <a:pt x="129" y="645"/>
                  <a:pt x="129" y="645"/>
                  <a:pt x="129" y="645"/>
                </a:cubicBezTo>
                <a:cubicBezTo>
                  <a:pt x="129" y="669"/>
                  <a:pt x="148" y="688"/>
                  <a:pt x="172" y="688"/>
                </a:cubicBezTo>
                <a:cubicBezTo>
                  <a:pt x="258" y="688"/>
                  <a:pt x="258" y="688"/>
                  <a:pt x="258" y="688"/>
                </a:cubicBezTo>
                <a:cubicBezTo>
                  <a:pt x="282" y="688"/>
                  <a:pt x="301" y="669"/>
                  <a:pt x="301" y="645"/>
                </a:cubicBezTo>
                <a:cubicBezTo>
                  <a:pt x="301" y="624"/>
                  <a:pt x="301" y="624"/>
                  <a:pt x="301" y="624"/>
                </a:cubicBezTo>
                <a:cubicBezTo>
                  <a:pt x="301" y="602"/>
                  <a:pt x="279" y="592"/>
                  <a:pt x="279" y="581"/>
                </a:cubicBezTo>
                <a:cubicBezTo>
                  <a:pt x="279" y="430"/>
                  <a:pt x="279" y="430"/>
                  <a:pt x="279" y="430"/>
                </a:cubicBezTo>
                <a:cubicBezTo>
                  <a:pt x="279" y="429"/>
                  <a:pt x="280" y="429"/>
                  <a:pt x="280" y="429"/>
                </a:cubicBezTo>
                <a:cubicBezTo>
                  <a:pt x="280" y="426"/>
                  <a:pt x="281" y="423"/>
                  <a:pt x="282" y="420"/>
                </a:cubicBezTo>
                <a:cubicBezTo>
                  <a:pt x="283" y="419"/>
                  <a:pt x="283" y="419"/>
                  <a:pt x="283" y="418"/>
                </a:cubicBezTo>
                <a:cubicBezTo>
                  <a:pt x="285" y="416"/>
                  <a:pt x="287" y="414"/>
                  <a:pt x="290" y="412"/>
                </a:cubicBezTo>
                <a:cubicBezTo>
                  <a:pt x="290" y="412"/>
                  <a:pt x="290" y="412"/>
                  <a:pt x="290" y="412"/>
                </a:cubicBezTo>
                <a:cubicBezTo>
                  <a:pt x="290" y="412"/>
                  <a:pt x="290" y="412"/>
                  <a:pt x="291" y="412"/>
                </a:cubicBezTo>
                <a:cubicBezTo>
                  <a:pt x="292" y="411"/>
                  <a:pt x="294" y="410"/>
                  <a:pt x="296" y="410"/>
                </a:cubicBezTo>
                <a:cubicBezTo>
                  <a:pt x="350" y="416"/>
                  <a:pt x="400" y="459"/>
                  <a:pt x="433" y="525"/>
                </a:cubicBezTo>
                <a:cubicBezTo>
                  <a:pt x="434" y="525"/>
                  <a:pt x="434" y="525"/>
                  <a:pt x="434" y="525"/>
                </a:cubicBezTo>
                <a:cubicBezTo>
                  <a:pt x="459" y="572"/>
                  <a:pt x="493" y="602"/>
                  <a:pt x="538" y="602"/>
                </a:cubicBezTo>
                <a:cubicBezTo>
                  <a:pt x="636" y="602"/>
                  <a:pt x="688" y="451"/>
                  <a:pt x="688" y="301"/>
                </a:cubicBezTo>
                <a:cubicBezTo>
                  <a:pt x="688" y="151"/>
                  <a:pt x="636" y="0"/>
                  <a:pt x="538" y="0"/>
                </a:cubicBezTo>
                <a:close/>
                <a:moveTo>
                  <a:pt x="430" y="301"/>
                </a:moveTo>
                <a:cubicBezTo>
                  <a:pt x="430" y="279"/>
                  <a:pt x="431" y="257"/>
                  <a:pt x="434" y="237"/>
                </a:cubicBezTo>
                <a:cubicBezTo>
                  <a:pt x="495" y="237"/>
                  <a:pt x="495" y="237"/>
                  <a:pt x="495" y="237"/>
                </a:cubicBezTo>
                <a:cubicBezTo>
                  <a:pt x="518" y="237"/>
                  <a:pt x="538" y="265"/>
                  <a:pt x="538" y="301"/>
                </a:cubicBezTo>
                <a:cubicBezTo>
                  <a:pt x="538" y="337"/>
                  <a:pt x="518" y="366"/>
                  <a:pt x="495" y="366"/>
                </a:cubicBezTo>
                <a:cubicBezTo>
                  <a:pt x="434" y="366"/>
                  <a:pt x="434" y="366"/>
                  <a:pt x="434" y="366"/>
                </a:cubicBezTo>
                <a:cubicBezTo>
                  <a:pt x="431" y="345"/>
                  <a:pt x="430" y="323"/>
                  <a:pt x="430" y="301"/>
                </a:cubicBezTo>
                <a:close/>
                <a:moveTo>
                  <a:pt x="43" y="301"/>
                </a:moveTo>
                <a:cubicBezTo>
                  <a:pt x="43" y="265"/>
                  <a:pt x="62" y="237"/>
                  <a:pt x="86" y="237"/>
                </a:cubicBezTo>
                <a:cubicBezTo>
                  <a:pt x="237" y="237"/>
                  <a:pt x="237" y="237"/>
                  <a:pt x="237" y="237"/>
                </a:cubicBezTo>
                <a:cubicBezTo>
                  <a:pt x="223" y="252"/>
                  <a:pt x="215" y="275"/>
                  <a:pt x="215" y="301"/>
                </a:cubicBezTo>
                <a:cubicBezTo>
                  <a:pt x="215" y="327"/>
                  <a:pt x="223" y="350"/>
                  <a:pt x="237" y="366"/>
                </a:cubicBezTo>
                <a:cubicBezTo>
                  <a:pt x="86" y="366"/>
                  <a:pt x="86" y="366"/>
                  <a:pt x="86" y="366"/>
                </a:cubicBezTo>
                <a:cubicBezTo>
                  <a:pt x="62" y="366"/>
                  <a:pt x="43" y="337"/>
                  <a:pt x="43" y="301"/>
                </a:cubicBezTo>
                <a:close/>
                <a:moveTo>
                  <a:pt x="258" y="645"/>
                </a:moveTo>
                <a:cubicBezTo>
                  <a:pt x="172" y="645"/>
                  <a:pt x="172" y="645"/>
                  <a:pt x="172" y="645"/>
                </a:cubicBezTo>
                <a:cubicBezTo>
                  <a:pt x="172" y="452"/>
                  <a:pt x="172" y="452"/>
                  <a:pt x="172" y="452"/>
                </a:cubicBezTo>
                <a:cubicBezTo>
                  <a:pt x="172" y="436"/>
                  <a:pt x="168" y="421"/>
                  <a:pt x="160" y="409"/>
                </a:cubicBezTo>
                <a:cubicBezTo>
                  <a:pt x="175" y="409"/>
                  <a:pt x="175" y="409"/>
                  <a:pt x="175" y="409"/>
                </a:cubicBezTo>
                <a:cubicBezTo>
                  <a:pt x="175" y="409"/>
                  <a:pt x="175" y="409"/>
                  <a:pt x="175" y="409"/>
                </a:cubicBezTo>
                <a:cubicBezTo>
                  <a:pt x="240" y="409"/>
                  <a:pt x="240" y="409"/>
                  <a:pt x="240" y="409"/>
                </a:cubicBezTo>
                <a:cubicBezTo>
                  <a:pt x="238" y="415"/>
                  <a:pt x="236" y="423"/>
                  <a:pt x="236" y="430"/>
                </a:cubicBezTo>
                <a:cubicBezTo>
                  <a:pt x="236" y="581"/>
                  <a:pt x="236" y="581"/>
                  <a:pt x="236" y="581"/>
                </a:cubicBezTo>
                <a:cubicBezTo>
                  <a:pt x="236" y="601"/>
                  <a:pt x="248" y="615"/>
                  <a:pt x="255" y="623"/>
                </a:cubicBezTo>
                <a:cubicBezTo>
                  <a:pt x="256" y="624"/>
                  <a:pt x="257" y="626"/>
                  <a:pt x="258" y="627"/>
                </a:cubicBezTo>
                <a:lnTo>
                  <a:pt x="258" y="645"/>
                </a:lnTo>
                <a:close/>
                <a:moveTo>
                  <a:pt x="284" y="366"/>
                </a:moveTo>
                <a:cubicBezTo>
                  <a:pt x="280" y="366"/>
                  <a:pt x="280" y="366"/>
                  <a:pt x="280" y="366"/>
                </a:cubicBezTo>
                <a:cubicBezTo>
                  <a:pt x="280" y="366"/>
                  <a:pt x="280" y="366"/>
                  <a:pt x="280" y="366"/>
                </a:cubicBezTo>
                <a:cubicBezTo>
                  <a:pt x="256" y="366"/>
                  <a:pt x="237" y="337"/>
                  <a:pt x="237" y="301"/>
                </a:cubicBezTo>
                <a:cubicBezTo>
                  <a:pt x="237" y="265"/>
                  <a:pt x="256" y="237"/>
                  <a:pt x="280" y="237"/>
                </a:cubicBezTo>
                <a:cubicBezTo>
                  <a:pt x="284" y="237"/>
                  <a:pt x="284" y="237"/>
                  <a:pt x="284" y="237"/>
                </a:cubicBezTo>
                <a:cubicBezTo>
                  <a:pt x="325" y="237"/>
                  <a:pt x="363" y="221"/>
                  <a:pt x="396" y="193"/>
                </a:cubicBezTo>
                <a:cubicBezTo>
                  <a:pt x="390" y="228"/>
                  <a:pt x="387" y="264"/>
                  <a:pt x="387" y="301"/>
                </a:cubicBezTo>
                <a:cubicBezTo>
                  <a:pt x="387" y="338"/>
                  <a:pt x="390" y="375"/>
                  <a:pt x="396" y="409"/>
                </a:cubicBezTo>
                <a:cubicBezTo>
                  <a:pt x="363" y="382"/>
                  <a:pt x="325" y="366"/>
                  <a:pt x="284" y="366"/>
                </a:cubicBezTo>
                <a:close/>
                <a:moveTo>
                  <a:pt x="538" y="559"/>
                </a:moveTo>
                <a:cubicBezTo>
                  <a:pt x="494" y="559"/>
                  <a:pt x="457" y="497"/>
                  <a:pt x="440" y="409"/>
                </a:cubicBezTo>
                <a:cubicBezTo>
                  <a:pt x="495" y="409"/>
                  <a:pt x="495" y="409"/>
                  <a:pt x="495" y="409"/>
                </a:cubicBezTo>
                <a:cubicBezTo>
                  <a:pt x="543" y="409"/>
                  <a:pt x="581" y="361"/>
                  <a:pt x="581" y="301"/>
                </a:cubicBezTo>
                <a:cubicBezTo>
                  <a:pt x="581" y="241"/>
                  <a:pt x="543" y="194"/>
                  <a:pt x="495" y="194"/>
                </a:cubicBezTo>
                <a:cubicBezTo>
                  <a:pt x="440" y="194"/>
                  <a:pt x="440" y="194"/>
                  <a:pt x="440" y="194"/>
                </a:cubicBezTo>
                <a:cubicBezTo>
                  <a:pt x="457" y="105"/>
                  <a:pt x="494" y="43"/>
                  <a:pt x="538" y="43"/>
                </a:cubicBezTo>
                <a:cubicBezTo>
                  <a:pt x="597" y="43"/>
                  <a:pt x="645" y="159"/>
                  <a:pt x="645" y="301"/>
                </a:cubicBezTo>
                <a:cubicBezTo>
                  <a:pt x="645" y="443"/>
                  <a:pt x="597" y="559"/>
                  <a:pt x="538" y="55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24" name="TextBox 223"/>
          <p:cNvSpPr txBox="1"/>
          <p:nvPr/>
        </p:nvSpPr>
        <p:spPr>
          <a:xfrm>
            <a:off x="2392545" y="3662027"/>
            <a:ext cx="72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15</a:t>
            </a:r>
            <a:r>
              <a:rPr lang="id-ID" sz="2400" b="1" dirty="0">
                <a:solidFill>
                  <a:schemeClr val="bg1"/>
                </a:solidFill>
              </a:rPr>
              <a:t>%</a:t>
            </a:r>
          </a:p>
        </p:txBody>
      </p:sp>
      <p:cxnSp>
        <p:nvCxnSpPr>
          <p:cNvPr id="79" name="Straight Connector 14">
            <a:extLst>
              <a:ext uri="{FF2B5EF4-FFF2-40B4-BE49-F238E27FC236}">
                <a16:creationId xmlns:a16="http://schemas.microsoft.com/office/drawing/2014/main" id="{75C333E0-7276-8043-B768-EE59C6AD8AD4}"/>
              </a:ext>
            </a:extLst>
          </p:cNvPr>
          <p:cNvCxnSpPr>
            <a:cxnSpLocks/>
          </p:cNvCxnSpPr>
          <p:nvPr/>
        </p:nvCxnSpPr>
        <p:spPr>
          <a:xfrm>
            <a:off x="895283" y="-15609"/>
            <a:ext cx="0" cy="1935975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1FEC209-0204-5A47-B8F1-D5490D657DE8}"/>
              </a:ext>
            </a:extLst>
          </p:cNvPr>
          <p:cNvSpPr txBox="1"/>
          <p:nvPr/>
        </p:nvSpPr>
        <p:spPr>
          <a:xfrm>
            <a:off x="6912601" y="3572729"/>
            <a:ext cx="235258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Приобрести или улучшить навыки культурного общения участников со сверстниками и людьми старшего возраста. </a:t>
            </a:r>
            <a:b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</a:br>
            <a:endParaRPr lang="ru-RU" sz="9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B9BB3C6-07AD-9E41-8155-6D68A61C3A01}"/>
              </a:ext>
            </a:extLst>
          </p:cNvPr>
          <p:cNvSpPr txBox="1"/>
          <p:nvPr/>
        </p:nvSpPr>
        <p:spPr>
          <a:xfrm>
            <a:off x="6912601" y="4855658"/>
            <a:ext cx="205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Фестиваль должен привлечь внимание широкой общественности к проблемам современного русского языка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39FEC40-008E-D041-A99F-079E39E1AD9D}"/>
              </a:ext>
            </a:extLst>
          </p:cNvPr>
          <p:cNvSpPr txBox="1"/>
          <p:nvPr/>
        </p:nvSpPr>
        <p:spPr>
          <a:xfrm>
            <a:off x="6213048" y="2574058"/>
            <a:ext cx="2755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Повысится уровень социальной адаптивности у иностранных граждан, временно проживающих на территории Республики Коми.</a:t>
            </a:r>
            <a:b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</a:br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/>
            </a:r>
            <a:b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</a:br>
            <a:endParaRPr lang="ru-RU" sz="9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E0564B2-9BCF-1649-82A5-CCFF87A48E9B}"/>
              </a:ext>
            </a:extLst>
          </p:cNvPr>
          <p:cNvSpPr txBox="1"/>
          <p:nvPr/>
        </p:nvSpPr>
        <p:spPr>
          <a:xfrm>
            <a:off x="854761" y="2618164"/>
            <a:ext cx="23525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Фестиваль должен способствовать повышению интереса учащихся к русской литературе. 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5E48AAC-F42D-0544-9747-C7E6F7627440}"/>
              </a:ext>
            </a:extLst>
          </p:cNvPr>
          <p:cNvSpPr txBox="1"/>
          <p:nvPr/>
        </p:nvSpPr>
        <p:spPr>
          <a:xfrm>
            <a:off x="620297" y="3518143"/>
            <a:ext cx="1766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Уровень грамотности участников проекта, по сравнению с входной диагностикой, должен увеличиться на 15%. </a:t>
            </a:r>
          </a:p>
          <a:p>
            <a:endParaRPr lang="ru-RU" sz="9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203E5A7-EDED-4441-9A0F-881E2F558B4B}"/>
              </a:ext>
            </a:extLst>
          </p:cNvPr>
          <p:cNvSpPr txBox="1"/>
          <p:nvPr/>
        </p:nvSpPr>
        <p:spPr>
          <a:xfrm>
            <a:off x="605080" y="4835431"/>
            <a:ext cx="180352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Повысить уровень речевой культуры учащихся посредством уменьшения до минимума случаев сквернословия</a:t>
            </a:r>
          </a:p>
        </p:txBody>
      </p:sp>
      <p:sp>
        <p:nvSpPr>
          <p:cNvPr id="55" name="Freeform 34">
            <a:extLst>
              <a:ext uri="{FF2B5EF4-FFF2-40B4-BE49-F238E27FC236}">
                <a16:creationId xmlns:a16="http://schemas.microsoft.com/office/drawing/2014/main" id="{FBBBE17B-3D0E-5E46-98DD-01FFF3F559A4}"/>
              </a:ext>
            </a:extLst>
          </p:cNvPr>
          <p:cNvSpPr>
            <a:spLocks/>
          </p:cNvSpPr>
          <p:nvPr/>
        </p:nvSpPr>
        <p:spPr bwMode="auto">
          <a:xfrm>
            <a:off x="5516017" y="2737528"/>
            <a:ext cx="424465" cy="423357"/>
          </a:xfrm>
          <a:custGeom>
            <a:avLst/>
            <a:gdLst>
              <a:gd name="T0" fmla="*/ 189 w 211"/>
              <a:gd name="T1" fmla="*/ 85 h 211"/>
              <a:gd name="T2" fmla="*/ 187 w 211"/>
              <a:gd name="T3" fmla="*/ 64 h 211"/>
              <a:gd name="T4" fmla="*/ 192 w 211"/>
              <a:gd name="T5" fmla="*/ 41 h 211"/>
              <a:gd name="T6" fmla="*/ 179 w 211"/>
              <a:gd name="T7" fmla="*/ 31 h 211"/>
              <a:gd name="T8" fmla="*/ 170 w 211"/>
              <a:gd name="T9" fmla="*/ 36 h 211"/>
              <a:gd name="T10" fmla="*/ 164 w 211"/>
              <a:gd name="T11" fmla="*/ 34 h 211"/>
              <a:gd name="T12" fmla="*/ 155 w 211"/>
              <a:gd name="T13" fmla="*/ 26 h 211"/>
              <a:gd name="T14" fmla="*/ 148 w 211"/>
              <a:gd name="T15" fmla="*/ 20 h 211"/>
              <a:gd name="T16" fmla="*/ 149 w 211"/>
              <a:gd name="T17" fmla="*/ 11 h 211"/>
              <a:gd name="T18" fmla="*/ 125 w 211"/>
              <a:gd name="T19" fmla="*/ 5 h 211"/>
              <a:gd name="T20" fmla="*/ 106 w 211"/>
              <a:gd name="T21" fmla="*/ 1 h 211"/>
              <a:gd name="T22" fmla="*/ 89 w 211"/>
              <a:gd name="T23" fmla="*/ 2 h 211"/>
              <a:gd name="T24" fmla="*/ 88 w 211"/>
              <a:gd name="T25" fmla="*/ 7 h 211"/>
              <a:gd name="T26" fmla="*/ 99 w 211"/>
              <a:gd name="T27" fmla="*/ 3 h 211"/>
              <a:gd name="T28" fmla="*/ 101 w 211"/>
              <a:gd name="T29" fmla="*/ 13 h 211"/>
              <a:gd name="T30" fmla="*/ 83 w 211"/>
              <a:gd name="T31" fmla="*/ 23 h 211"/>
              <a:gd name="T32" fmla="*/ 87 w 211"/>
              <a:gd name="T33" fmla="*/ 31 h 211"/>
              <a:gd name="T34" fmla="*/ 96 w 211"/>
              <a:gd name="T35" fmla="*/ 25 h 211"/>
              <a:gd name="T36" fmla="*/ 108 w 211"/>
              <a:gd name="T37" fmla="*/ 30 h 211"/>
              <a:gd name="T38" fmla="*/ 118 w 211"/>
              <a:gd name="T39" fmla="*/ 29 h 211"/>
              <a:gd name="T40" fmla="*/ 130 w 211"/>
              <a:gd name="T41" fmla="*/ 32 h 211"/>
              <a:gd name="T42" fmla="*/ 128 w 211"/>
              <a:gd name="T43" fmla="*/ 37 h 211"/>
              <a:gd name="T44" fmla="*/ 116 w 211"/>
              <a:gd name="T45" fmla="*/ 43 h 211"/>
              <a:gd name="T46" fmla="*/ 117 w 211"/>
              <a:gd name="T47" fmla="*/ 50 h 211"/>
              <a:gd name="T48" fmla="*/ 113 w 211"/>
              <a:gd name="T49" fmla="*/ 58 h 211"/>
              <a:gd name="T50" fmla="*/ 110 w 211"/>
              <a:gd name="T51" fmla="*/ 91 h 211"/>
              <a:gd name="T52" fmla="*/ 104 w 211"/>
              <a:gd name="T53" fmla="*/ 97 h 211"/>
              <a:gd name="T54" fmla="*/ 88 w 211"/>
              <a:gd name="T55" fmla="*/ 77 h 211"/>
              <a:gd name="T56" fmla="*/ 57 w 211"/>
              <a:gd name="T57" fmla="*/ 83 h 211"/>
              <a:gd name="T58" fmla="*/ 73 w 211"/>
              <a:gd name="T59" fmla="*/ 89 h 211"/>
              <a:gd name="T60" fmla="*/ 75 w 211"/>
              <a:gd name="T61" fmla="*/ 94 h 211"/>
              <a:gd name="T62" fmla="*/ 63 w 211"/>
              <a:gd name="T63" fmla="*/ 97 h 211"/>
              <a:gd name="T64" fmla="*/ 62 w 211"/>
              <a:gd name="T65" fmla="*/ 105 h 211"/>
              <a:gd name="T66" fmla="*/ 70 w 211"/>
              <a:gd name="T67" fmla="*/ 110 h 211"/>
              <a:gd name="T68" fmla="*/ 84 w 211"/>
              <a:gd name="T69" fmla="*/ 107 h 211"/>
              <a:gd name="T70" fmla="*/ 99 w 211"/>
              <a:gd name="T71" fmla="*/ 114 h 211"/>
              <a:gd name="T72" fmla="*/ 116 w 211"/>
              <a:gd name="T73" fmla="*/ 109 h 211"/>
              <a:gd name="T74" fmla="*/ 118 w 211"/>
              <a:gd name="T75" fmla="*/ 131 h 211"/>
              <a:gd name="T76" fmla="*/ 109 w 211"/>
              <a:gd name="T77" fmla="*/ 159 h 211"/>
              <a:gd name="T78" fmla="*/ 90 w 211"/>
              <a:gd name="T79" fmla="*/ 189 h 211"/>
              <a:gd name="T80" fmla="*/ 82 w 211"/>
              <a:gd name="T81" fmla="*/ 197 h 211"/>
              <a:gd name="T82" fmla="*/ 79 w 211"/>
              <a:gd name="T83" fmla="*/ 181 h 211"/>
              <a:gd name="T84" fmla="*/ 78 w 211"/>
              <a:gd name="T85" fmla="*/ 159 h 211"/>
              <a:gd name="T86" fmla="*/ 63 w 211"/>
              <a:gd name="T87" fmla="*/ 132 h 211"/>
              <a:gd name="T88" fmla="*/ 72 w 211"/>
              <a:gd name="T89" fmla="*/ 125 h 211"/>
              <a:gd name="T90" fmla="*/ 60 w 211"/>
              <a:gd name="T91" fmla="*/ 115 h 211"/>
              <a:gd name="T92" fmla="*/ 55 w 211"/>
              <a:gd name="T93" fmla="*/ 102 h 211"/>
              <a:gd name="T94" fmla="*/ 50 w 211"/>
              <a:gd name="T95" fmla="*/ 89 h 211"/>
              <a:gd name="T96" fmla="*/ 38 w 211"/>
              <a:gd name="T97" fmla="*/ 78 h 211"/>
              <a:gd name="T98" fmla="*/ 37 w 211"/>
              <a:gd name="T99" fmla="*/ 91 h 211"/>
              <a:gd name="T100" fmla="*/ 30 w 211"/>
              <a:gd name="T101" fmla="*/ 91 h 211"/>
              <a:gd name="T102" fmla="*/ 32 w 211"/>
              <a:gd name="T103" fmla="*/ 52 h 211"/>
              <a:gd name="T104" fmla="*/ 20 w 211"/>
              <a:gd name="T105" fmla="*/ 148 h 211"/>
              <a:gd name="T106" fmla="*/ 167 w 211"/>
              <a:gd name="T107" fmla="*/ 185 h 211"/>
              <a:gd name="T108" fmla="*/ 160 w 211"/>
              <a:gd name="T109" fmla="*/ 127 h 211"/>
              <a:gd name="T110" fmla="*/ 184 w 211"/>
              <a:gd name="T111" fmla="*/ 133 h 211"/>
              <a:gd name="T112" fmla="*/ 201 w 211"/>
              <a:gd name="T113" fmla="*/ 146 h 211"/>
              <a:gd name="T114" fmla="*/ 206 w 211"/>
              <a:gd name="T115" fmla="*/ 109 h 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11" h="211">
                <a:moveTo>
                  <a:pt x="196" y="93"/>
                </a:moveTo>
                <a:cubicBezTo>
                  <a:pt x="195" y="88"/>
                  <a:pt x="194" y="87"/>
                  <a:pt x="189" y="85"/>
                </a:cubicBezTo>
                <a:cubicBezTo>
                  <a:pt x="183" y="84"/>
                  <a:pt x="181" y="81"/>
                  <a:pt x="183" y="76"/>
                </a:cubicBezTo>
                <a:cubicBezTo>
                  <a:pt x="184" y="72"/>
                  <a:pt x="186" y="68"/>
                  <a:pt x="187" y="64"/>
                </a:cubicBezTo>
                <a:cubicBezTo>
                  <a:pt x="189" y="61"/>
                  <a:pt x="190" y="57"/>
                  <a:pt x="189" y="52"/>
                </a:cubicBezTo>
                <a:cubicBezTo>
                  <a:pt x="188" y="48"/>
                  <a:pt x="189" y="44"/>
                  <a:pt x="192" y="41"/>
                </a:cubicBezTo>
                <a:cubicBezTo>
                  <a:pt x="189" y="37"/>
                  <a:pt x="186" y="34"/>
                  <a:pt x="182" y="30"/>
                </a:cubicBezTo>
                <a:cubicBezTo>
                  <a:pt x="181" y="28"/>
                  <a:pt x="180" y="29"/>
                  <a:pt x="179" y="31"/>
                </a:cubicBezTo>
                <a:cubicBezTo>
                  <a:pt x="179" y="32"/>
                  <a:pt x="179" y="33"/>
                  <a:pt x="179" y="33"/>
                </a:cubicBezTo>
                <a:cubicBezTo>
                  <a:pt x="178" y="38"/>
                  <a:pt x="174" y="39"/>
                  <a:pt x="170" y="36"/>
                </a:cubicBezTo>
                <a:cubicBezTo>
                  <a:pt x="170" y="36"/>
                  <a:pt x="169" y="35"/>
                  <a:pt x="168" y="35"/>
                </a:cubicBezTo>
                <a:cubicBezTo>
                  <a:pt x="167" y="34"/>
                  <a:pt x="165" y="34"/>
                  <a:pt x="164" y="34"/>
                </a:cubicBezTo>
                <a:cubicBezTo>
                  <a:pt x="160" y="35"/>
                  <a:pt x="159" y="34"/>
                  <a:pt x="159" y="30"/>
                </a:cubicBezTo>
                <a:cubicBezTo>
                  <a:pt x="160" y="27"/>
                  <a:pt x="159" y="25"/>
                  <a:pt x="155" y="26"/>
                </a:cubicBezTo>
                <a:cubicBezTo>
                  <a:pt x="154" y="26"/>
                  <a:pt x="153" y="26"/>
                  <a:pt x="152" y="26"/>
                </a:cubicBezTo>
                <a:cubicBezTo>
                  <a:pt x="149" y="26"/>
                  <a:pt x="147" y="23"/>
                  <a:pt x="148" y="20"/>
                </a:cubicBezTo>
                <a:cubicBezTo>
                  <a:pt x="148" y="18"/>
                  <a:pt x="149" y="17"/>
                  <a:pt x="149" y="15"/>
                </a:cubicBezTo>
                <a:cubicBezTo>
                  <a:pt x="150" y="14"/>
                  <a:pt x="150" y="12"/>
                  <a:pt x="149" y="11"/>
                </a:cubicBezTo>
                <a:cubicBezTo>
                  <a:pt x="147" y="9"/>
                  <a:pt x="144" y="7"/>
                  <a:pt x="141" y="5"/>
                </a:cubicBezTo>
                <a:cubicBezTo>
                  <a:pt x="136" y="1"/>
                  <a:pt x="130" y="4"/>
                  <a:pt x="125" y="5"/>
                </a:cubicBezTo>
                <a:cubicBezTo>
                  <a:pt x="124" y="9"/>
                  <a:pt x="124" y="10"/>
                  <a:pt x="119" y="9"/>
                </a:cubicBezTo>
                <a:cubicBezTo>
                  <a:pt x="114" y="7"/>
                  <a:pt x="110" y="5"/>
                  <a:pt x="106" y="1"/>
                </a:cubicBezTo>
                <a:cubicBezTo>
                  <a:pt x="106" y="0"/>
                  <a:pt x="105" y="0"/>
                  <a:pt x="104" y="0"/>
                </a:cubicBezTo>
                <a:cubicBezTo>
                  <a:pt x="99" y="1"/>
                  <a:pt x="94" y="1"/>
                  <a:pt x="89" y="2"/>
                </a:cubicBezTo>
                <a:cubicBezTo>
                  <a:pt x="88" y="2"/>
                  <a:pt x="87" y="3"/>
                  <a:pt x="87" y="4"/>
                </a:cubicBezTo>
                <a:cubicBezTo>
                  <a:pt x="87" y="5"/>
                  <a:pt x="87" y="6"/>
                  <a:pt x="88" y="7"/>
                </a:cubicBezTo>
                <a:cubicBezTo>
                  <a:pt x="90" y="7"/>
                  <a:pt x="92" y="7"/>
                  <a:pt x="93" y="6"/>
                </a:cubicBezTo>
                <a:cubicBezTo>
                  <a:pt x="95" y="5"/>
                  <a:pt x="97" y="4"/>
                  <a:pt x="99" y="3"/>
                </a:cubicBezTo>
                <a:cubicBezTo>
                  <a:pt x="102" y="2"/>
                  <a:pt x="103" y="2"/>
                  <a:pt x="104" y="5"/>
                </a:cubicBezTo>
                <a:cubicBezTo>
                  <a:pt x="105" y="8"/>
                  <a:pt x="104" y="11"/>
                  <a:pt x="101" y="13"/>
                </a:cubicBezTo>
                <a:cubicBezTo>
                  <a:pt x="98" y="15"/>
                  <a:pt x="94" y="17"/>
                  <a:pt x="90" y="19"/>
                </a:cubicBezTo>
                <a:cubicBezTo>
                  <a:pt x="88" y="20"/>
                  <a:pt x="85" y="22"/>
                  <a:pt x="83" y="23"/>
                </a:cubicBezTo>
                <a:cubicBezTo>
                  <a:pt x="81" y="25"/>
                  <a:pt x="79" y="27"/>
                  <a:pt x="81" y="30"/>
                </a:cubicBezTo>
                <a:cubicBezTo>
                  <a:pt x="82" y="32"/>
                  <a:pt x="85" y="31"/>
                  <a:pt x="87" y="31"/>
                </a:cubicBezTo>
                <a:cubicBezTo>
                  <a:pt x="89" y="30"/>
                  <a:pt x="91" y="29"/>
                  <a:pt x="93" y="28"/>
                </a:cubicBezTo>
                <a:cubicBezTo>
                  <a:pt x="94" y="27"/>
                  <a:pt x="95" y="26"/>
                  <a:pt x="96" y="25"/>
                </a:cubicBezTo>
                <a:cubicBezTo>
                  <a:pt x="98" y="24"/>
                  <a:pt x="99" y="24"/>
                  <a:pt x="100" y="27"/>
                </a:cubicBezTo>
                <a:cubicBezTo>
                  <a:pt x="102" y="31"/>
                  <a:pt x="105" y="32"/>
                  <a:pt x="108" y="30"/>
                </a:cubicBezTo>
                <a:cubicBezTo>
                  <a:pt x="110" y="29"/>
                  <a:pt x="111" y="27"/>
                  <a:pt x="113" y="26"/>
                </a:cubicBezTo>
                <a:cubicBezTo>
                  <a:pt x="116" y="25"/>
                  <a:pt x="118" y="26"/>
                  <a:pt x="118" y="29"/>
                </a:cubicBezTo>
                <a:cubicBezTo>
                  <a:pt x="119" y="33"/>
                  <a:pt x="120" y="34"/>
                  <a:pt x="124" y="33"/>
                </a:cubicBezTo>
                <a:cubicBezTo>
                  <a:pt x="126" y="33"/>
                  <a:pt x="128" y="33"/>
                  <a:pt x="130" y="32"/>
                </a:cubicBezTo>
                <a:cubicBezTo>
                  <a:pt x="130" y="33"/>
                  <a:pt x="131" y="33"/>
                  <a:pt x="131" y="33"/>
                </a:cubicBezTo>
                <a:cubicBezTo>
                  <a:pt x="130" y="34"/>
                  <a:pt x="130" y="36"/>
                  <a:pt x="128" y="37"/>
                </a:cubicBezTo>
                <a:cubicBezTo>
                  <a:pt x="127" y="39"/>
                  <a:pt x="124" y="40"/>
                  <a:pt x="122" y="41"/>
                </a:cubicBezTo>
                <a:cubicBezTo>
                  <a:pt x="119" y="42"/>
                  <a:pt x="116" y="43"/>
                  <a:pt x="116" y="43"/>
                </a:cubicBezTo>
                <a:cubicBezTo>
                  <a:pt x="116" y="43"/>
                  <a:pt x="120" y="45"/>
                  <a:pt x="118" y="46"/>
                </a:cubicBezTo>
                <a:cubicBezTo>
                  <a:pt x="114" y="47"/>
                  <a:pt x="108" y="53"/>
                  <a:pt x="117" y="50"/>
                </a:cubicBezTo>
                <a:cubicBezTo>
                  <a:pt x="118" y="50"/>
                  <a:pt x="120" y="50"/>
                  <a:pt x="122" y="49"/>
                </a:cubicBezTo>
                <a:cubicBezTo>
                  <a:pt x="120" y="54"/>
                  <a:pt x="116" y="56"/>
                  <a:pt x="113" y="58"/>
                </a:cubicBezTo>
                <a:cubicBezTo>
                  <a:pt x="102" y="64"/>
                  <a:pt x="101" y="79"/>
                  <a:pt x="107" y="86"/>
                </a:cubicBezTo>
                <a:cubicBezTo>
                  <a:pt x="108" y="88"/>
                  <a:pt x="109" y="89"/>
                  <a:pt x="110" y="91"/>
                </a:cubicBezTo>
                <a:cubicBezTo>
                  <a:pt x="111" y="93"/>
                  <a:pt x="111" y="96"/>
                  <a:pt x="109" y="97"/>
                </a:cubicBezTo>
                <a:cubicBezTo>
                  <a:pt x="108" y="98"/>
                  <a:pt x="105" y="97"/>
                  <a:pt x="104" y="97"/>
                </a:cubicBezTo>
                <a:cubicBezTo>
                  <a:pt x="101" y="94"/>
                  <a:pt x="98" y="92"/>
                  <a:pt x="96" y="89"/>
                </a:cubicBezTo>
                <a:cubicBezTo>
                  <a:pt x="93" y="85"/>
                  <a:pt x="91" y="81"/>
                  <a:pt x="88" y="77"/>
                </a:cubicBezTo>
                <a:cubicBezTo>
                  <a:pt x="78" y="66"/>
                  <a:pt x="66" y="68"/>
                  <a:pt x="57" y="77"/>
                </a:cubicBezTo>
                <a:cubicBezTo>
                  <a:pt x="54" y="79"/>
                  <a:pt x="55" y="81"/>
                  <a:pt x="57" y="83"/>
                </a:cubicBezTo>
                <a:cubicBezTo>
                  <a:pt x="58" y="83"/>
                  <a:pt x="59" y="84"/>
                  <a:pt x="60" y="84"/>
                </a:cubicBezTo>
                <a:cubicBezTo>
                  <a:pt x="65" y="86"/>
                  <a:pt x="69" y="88"/>
                  <a:pt x="73" y="89"/>
                </a:cubicBezTo>
                <a:cubicBezTo>
                  <a:pt x="74" y="90"/>
                  <a:pt x="75" y="90"/>
                  <a:pt x="76" y="91"/>
                </a:cubicBezTo>
                <a:cubicBezTo>
                  <a:pt x="77" y="92"/>
                  <a:pt x="77" y="93"/>
                  <a:pt x="75" y="94"/>
                </a:cubicBezTo>
                <a:cubicBezTo>
                  <a:pt x="74" y="95"/>
                  <a:pt x="72" y="95"/>
                  <a:pt x="71" y="95"/>
                </a:cubicBezTo>
                <a:cubicBezTo>
                  <a:pt x="68" y="96"/>
                  <a:pt x="65" y="96"/>
                  <a:pt x="63" y="97"/>
                </a:cubicBezTo>
                <a:cubicBezTo>
                  <a:pt x="61" y="98"/>
                  <a:pt x="59" y="100"/>
                  <a:pt x="59" y="101"/>
                </a:cubicBezTo>
                <a:cubicBezTo>
                  <a:pt x="59" y="102"/>
                  <a:pt x="61" y="104"/>
                  <a:pt x="62" y="105"/>
                </a:cubicBezTo>
                <a:cubicBezTo>
                  <a:pt x="63" y="106"/>
                  <a:pt x="64" y="106"/>
                  <a:pt x="65" y="107"/>
                </a:cubicBezTo>
                <a:cubicBezTo>
                  <a:pt x="67" y="108"/>
                  <a:pt x="69" y="109"/>
                  <a:pt x="70" y="110"/>
                </a:cubicBezTo>
                <a:cubicBezTo>
                  <a:pt x="72" y="113"/>
                  <a:pt x="74" y="113"/>
                  <a:pt x="76" y="112"/>
                </a:cubicBezTo>
                <a:cubicBezTo>
                  <a:pt x="79" y="110"/>
                  <a:pt x="81" y="109"/>
                  <a:pt x="84" y="107"/>
                </a:cubicBezTo>
                <a:cubicBezTo>
                  <a:pt x="87" y="105"/>
                  <a:pt x="87" y="105"/>
                  <a:pt x="89" y="108"/>
                </a:cubicBezTo>
                <a:cubicBezTo>
                  <a:pt x="91" y="112"/>
                  <a:pt x="94" y="115"/>
                  <a:pt x="99" y="114"/>
                </a:cubicBezTo>
                <a:cubicBezTo>
                  <a:pt x="102" y="114"/>
                  <a:pt x="106" y="112"/>
                  <a:pt x="109" y="111"/>
                </a:cubicBezTo>
                <a:cubicBezTo>
                  <a:pt x="111" y="110"/>
                  <a:pt x="113" y="109"/>
                  <a:pt x="116" y="109"/>
                </a:cubicBezTo>
                <a:cubicBezTo>
                  <a:pt x="121" y="108"/>
                  <a:pt x="124" y="112"/>
                  <a:pt x="124" y="118"/>
                </a:cubicBezTo>
                <a:cubicBezTo>
                  <a:pt x="125" y="124"/>
                  <a:pt x="122" y="128"/>
                  <a:pt x="118" y="131"/>
                </a:cubicBezTo>
                <a:cubicBezTo>
                  <a:pt x="114" y="135"/>
                  <a:pt x="112" y="139"/>
                  <a:pt x="114" y="145"/>
                </a:cubicBezTo>
                <a:cubicBezTo>
                  <a:pt x="116" y="150"/>
                  <a:pt x="114" y="155"/>
                  <a:pt x="109" y="159"/>
                </a:cubicBezTo>
                <a:cubicBezTo>
                  <a:pt x="106" y="162"/>
                  <a:pt x="103" y="164"/>
                  <a:pt x="99" y="167"/>
                </a:cubicBezTo>
                <a:cubicBezTo>
                  <a:pt x="95" y="169"/>
                  <a:pt x="89" y="184"/>
                  <a:pt x="90" y="189"/>
                </a:cubicBezTo>
                <a:cubicBezTo>
                  <a:pt x="90" y="190"/>
                  <a:pt x="91" y="191"/>
                  <a:pt x="90" y="192"/>
                </a:cubicBezTo>
                <a:cubicBezTo>
                  <a:pt x="90" y="197"/>
                  <a:pt x="87" y="196"/>
                  <a:pt x="82" y="197"/>
                </a:cubicBezTo>
                <a:cubicBezTo>
                  <a:pt x="79" y="198"/>
                  <a:pt x="80" y="192"/>
                  <a:pt x="79" y="189"/>
                </a:cubicBezTo>
                <a:cubicBezTo>
                  <a:pt x="78" y="186"/>
                  <a:pt x="78" y="183"/>
                  <a:pt x="79" y="181"/>
                </a:cubicBezTo>
                <a:cubicBezTo>
                  <a:pt x="79" y="178"/>
                  <a:pt x="81" y="176"/>
                  <a:pt x="81" y="173"/>
                </a:cubicBezTo>
                <a:cubicBezTo>
                  <a:pt x="83" y="168"/>
                  <a:pt x="82" y="163"/>
                  <a:pt x="78" y="159"/>
                </a:cubicBezTo>
                <a:cubicBezTo>
                  <a:pt x="76" y="158"/>
                  <a:pt x="74" y="156"/>
                  <a:pt x="73" y="154"/>
                </a:cubicBezTo>
                <a:cubicBezTo>
                  <a:pt x="66" y="148"/>
                  <a:pt x="63" y="141"/>
                  <a:pt x="63" y="132"/>
                </a:cubicBezTo>
                <a:cubicBezTo>
                  <a:pt x="63" y="128"/>
                  <a:pt x="65" y="126"/>
                  <a:pt x="69" y="126"/>
                </a:cubicBezTo>
                <a:cubicBezTo>
                  <a:pt x="70" y="126"/>
                  <a:pt x="71" y="125"/>
                  <a:pt x="72" y="125"/>
                </a:cubicBezTo>
                <a:cubicBezTo>
                  <a:pt x="71" y="122"/>
                  <a:pt x="70" y="120"/>
                  <a:pt x="66" y="120"/>
                </a:cubicBezTo>
                <a:cubicBezTo>
                  <a:pt x="63" y="120"/>
                  <a:pt x="61" y="118"/>
                  <a:pt x="60" y="115"/>
                </a:cubicBezTo>
                <a:cubicBezTo>
                  <a:pt x="59" y="114"/>
                  <a:pt x="59" y="112"/>
                  <a:pt x="59" y="111"/>
                </a:cubicBezTo>
                <a:cubicBezTo>
                  <a:pt x="57" y="108"/>
                  <a:pt x="57" y="104"/>
                  <a:pt x="55" y="102"/>
                </a:cubicBezTo>
                <a:cubicBezTo>
                  <a:pt x="53" y="99"/>
                  <a:pt x="52" y="97"/>
                  <a:pt x="52" y="94"/>
                </a:cubicBezTo>
                <a:cubicBezTo>
                  <a:pt x="52" y="92"/>
                  <a:pt x="51" y="91"/>
                  <a:pt x="50" y="89"/>
                </a:cubicBezTo>
                <a:cubicBezTo>
                  <a:pt x="47" y="87"/>
                  <a:pt x="45" y="84"/>
                  <a:pt x="42" y="82"/>
                </a:cubicBezTo>
                <a:cubicBezTo>
                  <a:pt x="41" y="81"/>
                  <a:pt x="40" y="80"/>
                  <a:pt x="38" y="78"/>
                </a:cubicBezTo>
                <a:cubicBezTo>
                  <a:pt x="38" y="81"/>
                  <a:pt x="38" y="83"/>
                  <a:pt x="38" y="84"/>
                </a:cubicBezTo>
                <a:cubicBezTo>
                  <a:pt x="38" y="86"/>
                  <a:pt x="38" y="89"/>
                  <a:pt x="37" y="91"/>
                </a:cubicBezTo>
                <a:cubicBezTo>
                  <a:pt x="37" y="92"/>
                  <a:pt x="35" y="94"/>
                  <a:pt x="34" y="94"/>
                </a:cubicBezTo>
                <a:cubicBezTo>
                  <a:pt x="33" y="94"/>
                  <a:pt x="31" y="92"/>
                  <a:pt x="30" y="91"/>
                </a:cubicBezTo>
                <a:cubicBezTo>
                  <a:pt x="30" y="89"/>
                  <a:pt x="30" y="86"/>
                  <a:pt x="30" y="84"/>
                </a:cubicBezTo>
                <a:cubicBezTo>
                  <a:pt x="32" y="73"/>
                  <a:pt x="33" y="62"/>
                  <a:pt x="32" y="52"/>
                </a:cubicBezTo>
                <a:cubicBezTo>
                  <a:pt x="32" y="48"/>
                  <a:pt x="31" y="44"/>
                  <a:pt x="30" y="39"/>
                </a:cubicBezTo>
                <a:cubicBezTo>
                  <a:pt x="10" y="64"/>
                  <a:pt x="0" y="108"/>
                  <a:pt x="20" y="148"/>
                </a:cubicBezTo>
                <a:cubicBezTo>
                  <a:pt x="42" y="190"/>
                  <a:pt x="89" y="211"/>
                  <a:pt x="135" y="199"/>
                </a:cubicBezTo>
                <a:cubicBezTo>
                  <a:pt x="147" y="196"/>
                  <a:pt x="158" y="191"/>
                  <a:pt x="167" y="185"/>
                </a:cubicBezTo>
                <a:cubicBezTo>
                  <a:pt x="162" y="183"/>
                  <a:pt x="155" y="180"/>
                  <a:pt x="154" y="161"/>
                </a:cubicBezTo>
                <a:cubicBezTo>
                  <a:pt x="153" y="133"/>
                  <a:pt x="157" y="127"/>
                  <a:pt x="160" y="127"/>
                </a:cubicBezTo>
                <a:cubicBezTo>
                  <a:pt x="162" y="127"/>
                  <a:pt x="164" y="126"/>
                  <a:pt x="172" y="134"/>
                </a:cubicBezTo>
                <a:cubicBezTo>
                  <a:pt x="179" y="143"/>
                  <a:pt x="183" y="139"/>
                  <a:pt x="184" y="133"/>
                </a:cubicBezTo>
                <a:cubicBezTo>
                  <a:pt x="184" y="127"/>
                  <a:pt x="190" y="118"/>
                  <a:pt x="193" y="127"/>
                </a:cubicBezTo>
                <a:cubicBezTo>
                  <a:pt x="194" y="133"/>
                  <a:pt x="198" y="141"/>
                  <a:pt x="201" y="146"/>
                </a:cubicBezTo>
                <a:cubicBezTo>
                  <a:pt x="207" y="135"/>
                  <a:pt x="210" y="123"/>
                  <a:pt x="211" y="111"/>
                </a:cubicBezTo>
                <a:cubicBezTo>
                  <a:pt x="209" y="110"/>
                  <a:pt x="208" y="110"/>
                  <a:pt x="206" y="109"/>
                </a:cubicBezTo>
                <a:cubicBezTo>
                  <a:pt x="200" y="106"/>
                  <a:pt x="196" y="101"/>
                  <a:pt x="196" y="9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2814391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5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132" grpId="0" animBg="1"/>
      <p:bldP spid="220" grpId="0" animBg="1"/>
      <p:bldP spid="224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1903955" y="1"/>
            <a:ext cx="11047955" cy="6858000"/>
            <a:chOff x="-290920" y="0"/>
            <a:chExt cx="12502669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785068" y="3271676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-1417532" y="0"/>
            <a:ext cx="10122976" cy="6858000"/>
            <a:chOff x="213096" y="0"/>
            <a:chExt cx="11455895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242310" y="3266551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-560818" y="1"/>
            <a:ext cx="8802096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041366" y="3303788"/>
              <a:ext cx="2360919" cy="417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-625159" y="1"/>
            <a:ext cx="8467300" cy="6858000"/>
            <a:chOff x="491575" y="0"/>
            <a:chExt cx="9582215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8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647109" y="3266547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2962234" y="0"/>
            <a:ext cx="10493738" cy="6858000"/>
            <a:chOff x="-2449883" y="-1"/>
            <a:chExt cx="11875477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7998913" y="3266547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2917535" y="1"/>
            <a:ext cx="10030040" cy="6858000"/>
            <a:chOff x="-10744545" y="-1"/>
            <a:chExt cx="11350722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20504" y="3266543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96" name="Group 3">
            <a:extLst>
              <a:ext uri="{FF2B5EF4-FFF2-40B4-BE49-F238E27FC236}">
                <a16:creationId xmlns:a16="http://schemas.microsoft.com/office/drawing/2014/main" id="{AC9813E5-15D2-4C45-91DA-42C1FF214382}"/>
              </a:ext>
            </a:extLst>
          </p:cNvPr>
          <p:cNvGrpSpPr/>
          <p:nvPr/>
        </p:nvGrpSpPr>
        <p:grpSpPr>
          <a:xfrm>
            <a:off x="2082088" y="2493279"/>
            <a:ext cx="3533142" cy="2588901"/>
            <a:chOff x="7618568" y="1038373"/>
            <a:chExt cx="4710856" cy="3451868"/>
          </a:xfrm>
          <a:solidFill>
            <a:schemeClr val="accent1"/>
          </a:solidFill>
        </p:grpSpPr>
        <p:grpSp>
          <p:nvGrpSpPr>
            <p:cNvPr id="397" name="Group 8">
              <a:extLst>
                <a:ext uri="{FF2B5EF4-FFF2-40B4-BE49-F238E27FC236}">
                  <a16:creationId xmlns:a16="http://schemas.microsoft.com/office/drawing/2014/main" id="{3D2C4916-F74A-DC4F-97BB-5A95EF5F176A}"/>
                </a:ext>
              </a:extLst>
            </p:cNvPr>
            <p:cNvGrpSpPr/>
            <p:nvPr/>
          </p:nvGrpSpPr>
          <p:grpSpPr>
            <a:xfrm>
              <a:off x="7618568" y="3426309"/>
              <a:ext cx="766918" cy="768396"/>
              <a:chOff x="4427538" y="3192463"/>
              <a:chExt cx="823913" cy="825500"/>
            </a:xfrm>
            <a:grpFill/>
          </p:grpSpPr>
          <p:sp>
            <p:nvSpPr>
              <p:cNvPr id="418" name="Oval 23">
                <a:extLst>
                  <a:ext uri="{FF2B5EF4-FFF2-40B4-BE49-F238E27FC236}">
                    <a16:creationId xmlns:a16="http://schemas.microsoft.com/office/drawing/2014/main" id="{28BC95C8-8412-3745-A620-A68C85D6F9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3301" y="3825875"/>
                <a:ext cx="57150" cy="571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9" name="Rectangle 24">
                <a:extLst>
                  <a:ext uri="{FF2B5EF4-FFF2-40B4-BE49-F238E27FC236}">
                    <a16:creationId xmlns:a16="http://schemas.microsoft.com/office/drawing/2014/main" id="{8E78D262-C8EF-364F-B45A-7D925BA98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4726" y="3352800"/>
                <a:ext cx="115888" cy="158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20" name="Freeform 25">
                <a:extLst>
                  <a:ext uri="{FF2B5EF4-FFF2-40B4-BE49-F238E27FC236}">
                    <a16:creationId xmlns:a16="http://schemas.microsoft.com/office/drawing/2014/main" id="{E9DD3DCF-3C2E-D446-A98F-45E1AE9E65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27538" y="3192463"/>
                <a:ext cx="823913" cy="825500"/>
              </a:xfrm>
              <a:custGeom>
                <a:avLst/>
                <a:gdLst>
                  <a:gd name="T0" fmla="*/ 143 w 286"/>
                  <a:gd name="T1" fmla="*/ 0 h 287"/>
                  <a:gd name="T2" fmla="*/ 0 w 286"/>
                  <a:gd name="T3" fmla="*/ 143 h 287"/>
                  <a:gd name="T4" fmla="*/ 143 w 286"/>
                  <a:gd name="T5" fmla="*/ 287 h 287"/>
                  <a:gd name="T6" fmla="*/ 286 w 286"/>
                  <a:gd name="T7" fmla="*/ 143 h 287"/>
                  <a:gd name="T8" fmla="*/ 143 w 286"/>
                  <a:gd name="T9" fmla="*/ 0 h 287"/>
                  <a:gd name="T10" fmla="*/ 201 w 286"/>
                  <a:gd name="T11" fmla="*/ 234 h 287"/>
                  <a:gd name="T12" fmla="*/ 187 w 286"/>
                  <a:gd name="T13" fmla="*/ 248 h 287"/>
                  <a:gd name="T14" fmla="*/ 101 w 286"/>
                  <a:gd name="T15" fmla="*/ 248 h 287"/>
                  <a:gd name="T16" fmla="*/ 87 w 286"/>
                  <a:gd name="T17" fmla="*/ 234 h 287"/>
                  <a:gd name="T18" fmla="*/ 87 w 286"/>
                  <a:gd name="T19" fmla="*/ 60 h 287"/>
                  <a:gd name="T20" fmla="*/ 101 w 286"/>
                  <a:gd name="T21" fmla="*/ 46 h 287"/>
                  <a:gd name="T22" fmla="*/ 187 w 286"/>
                  <a:gd name="T23" fmla="*/ 46 h 287"/>
                  <a:gd name="T24" fmla="*/ 201 w 286"/>
                  <a:gd name="T25" fmla="*/ 60 h 287"/>
                  <a:gd name="T26" fmla="*/ 201 w 286"/>
                  <a:gd name="T27" fmla="*/ 234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6" h="287">
                    <a:moveTo>
                      <a:pt x="143" y="0"/>
                    </a:moveTo>
                    <a:cubicBezTo>
                      <a:pt x="64" y="0"/>
                      <a:pt x="0" y="64"/>
                      <a:pt x="0" y="143"/>
                    </a:cubicBezTo>
                    <a:cubicBezTo>
                      <a:pt x="0" y="222"/>
                      <a:pt x="64" y="287"/>
                      <a:pt x="143" y="287"/>
                    </a:cubicBezTo>
                    <a:cubicBezTo>
                      <a:pt x="222" y="287"/>
                      <a:pt x="286" y="222"/>
                      <a:pt x="286" y="143"/>
                    </a:cubicBezTo>
                    <a:cubicBezTo>
                      <a:pt x="286" y="64"/>
                      <a:pt x="222" y="0"/>
                      <a:pt x="143" y="0"/>
                    </a:cubicBezTo>
                    <a:close/>
                    <a:moveTo>
                      <a:pt x="201" y="234"/>
                    </a:moveTo>
                    <a:cubicBezTo>
                      <a:pt x="201" y="242"/>
                      <a:pt x="195" y="248"/>
                      <a:pt x="187" y="248"/>
                    </a:cubicBezTo>
                    <a:cubicBezTo>
                      <a:pt x="101" y="248"/>
                      <a:pt x="101" y="248"/>
                      <a:pt x="101" y="248"/>
                    </a:cubicBezTo>
                    <a:cubicBezTo>
                      <a:pt x="93" y="248"/>
                      <a:pt x="87" y="242"/>
                      <a:pt x="87" y="234"/>
                    </a:cubicBezTo>
                    <a:cubicBezTo>
                      <a:pt x="87" y="60"/>
                      <a:pt x="87" y="60"/>
                      <a:pt x="87" y="60"/>
                    </a:cubicBezTo>
                    <a:cubicBezTo>
                      <a:pt x="87" y="52"/>
                      <a:pt x="93" y="46"/>
                      <a:pt x="101" y="46"/>
                    </a:cubicBezTo>
                    <a:cubicBezTo>
                      <a:pt x="187" y="46"/>
                      <a:pt x="187" y="46"/>
                      <a:pt x="187" y="46"/>
                    </a:cubicBezTo>
                    <a:cubicBezTo>
                      <a:pt x="195" y="46"/>
                      <a:pt x="201" y="52"/>
                      <a:pt x="201" y="60"/>
                    </a:cubicBezTo>
                    <a:lnTo>
                      <a:pt x="201" y="2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21" name="Oval 26">
                <a:extLst>
                  <a:ext uri="{FF2B5EF4-FFF2-40B4-BE49-F238E27FC236}">
                    <a16:creationId xmlns:a16="http://schemas.microsoft.com/office/drawing/2014/main" id="{D77B5D81-096A-8E45-B434-1E6D0933B7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6013" y="3351213"/>
                <a:ext cx="22225" cy="190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22" name="Rectangle 27">
                <a:extLst>
                  <a:ext uri="{FF2B5EF4-FFF2-40B4-BE49-F238E27FC236}">
                    <a16:creationId xmlns:a16="http://schemas.microsoft.com/office/drawing/2014/main" id="{EE081713-DB3D-FF4A-A6C8-9712D53DD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0113" y="3397250"/>
                <a:ext cx="265113" cy="4000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398" name="Freeform 31">
              <a:extLst>
                <a:ext uri="{FF2B5EF4-FFF2-40B4-BE49-F238E27FC236}">
                  <a16:creationId xmlns:a16="http://schemas.microsoft.com/office/drawing/2014/main" id="{0C256479-9C60-FD4E-88C4-6EF8AE6859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20890" y="2912075"/>
              <a:ext cx="749186" cy="750663"/>
            </a:xfrm>
            <a:custGeom>
              <a:avLst/>
              <a:gdLst>
                <a:gd name="T0" fmla="*/ 140 w 280"/>
                <a:gd name="T1" fmla="*/ 0 h 280"/>
                <a:gd name="T2" fmla="*/ 0 w 280"/>
                <a:gd name="T3" fmla="*/ 140 h 280"/>
                <a:gd name="T4" fmla="*/ 140 w 280"/>
                <a:gd name="T5" fmla="*/ 280 h 280"/>
                <a:gd name="T6" fmla="*/ 280 w 280"/>
                <a:gd name="T7" fmla="*/ 140 h 280"/>
                <a:gd name="T8" fmla="*/ 140 w 280"/>
                <a:gd name="T9" fmla="*/ 0 h 280"/>
                <a:gd name="T10" fmla="*/ 185 w 280"/>
                <a:gd name="T11" fmla="*/ 69 h 280"/>
                <a:gd name="T12" fmla="*/ 211 w 280"/>
                <a:gd name="T13" fmla="*/ 95 h 280"/>
                <a:gd name="T14" fmla="*/ 185 w 280"/>
                <a:gd name="T15" fmla="*/ 122 h 280"/>
                <a:gd name="T16" fmla="*/ 174 w 280"/>
                <a:gd name="T17" fmla="*/ 119 h 280"/>
                <a:gd name="T18" fmla="*/ 158 w 280"/>
                <a:gd name="T19" fmla="*/ 95 h 280"/>
                <a:gd name="T20" fmla="*/ 185 w 280"/>
                <a:gd name="T21" fmla="*/ 69 h 280"/>
                <a:gd name="T22" fmla="*/ 141 w 280"/>
                <a:gd name="T23" fmla="*/ 96 h 280"/>
                <a:gd name="T24" fmla="*/ 167 w 280"/>
                <a:gd name="T25" fmla="*/ 123 h 280"/>
                <a:gd name="T26" fmla="*/ 141 w 280"/>
                <a:gd name="T27" fmla="*/ 149 h 280"/>
                <a:gd name="T28" fmla="*/ 115 w 280"/>
                <a:gd name="T29" fmla="*/ 123 h 280"/>
                <a:gd name="T30" fmla="*/ 141 w 280"/>
                <a:gd name="T31" fmla="*/ 96 h 280"/>
                <a:gd name="T32" fmla="*/ 95 w 280"/>
                <a:gd name="T33" fmla="*/ 69 h 280"/>
                <a:gd name="T34" fmla="*/ 121 w 280"/>
                <a:gd name="T35" fmla="*/ 95 h 280"/>
                <a:gd name="T36" fmla="*/ 121 w 280"/>
                <a:gd name="T37" fmla="*/ 97 h 280"/>
                <a:gd name="T38" fmla="*/ 109 w 280"/>
                <a:gd name="T39" fmla="*/ 118 h 280"/>
                <a:gd name="T40" fmla="*/ 95 w 280"/>
                <a:gd name="T41" fmla="*/ 122 h 280"/>
                <a:gd name="T42" fmla="*/ 68 w 280"/>
                <a:gd name="T43" fmla="*/ 95 h 280"/>
                <a:gd name="T44" fmla="*/ 95 w 280"/>
                <a:gd name="T45" fmla="*/ 69 h 280"/>
                <a:gd name="T46" fmla="*/ 90 w 280"/>
                <a:gd name="T47" fmla="*/ 193 h 280"/>
                <a:gd name="T48" fmla="*/ 52 w 280"/>
                <a:gd name="T49" fmla="*/ 186 h 280"/>
                <a:gd name="T50" fmla="*/ 50 w 280"/>
                <a:gd name="T51" fmla="*/ 185 h 280"/>
                <a:gd name="T52" fmla="*/ 50 w 280"/>
                <a:gd name="T53" fmla="*/ 185 h 280"/>
                <a:gd name="T54" fmla="*/ 50 w 280"/>
                <a:gd name="T55" fmla="*/ 157 h 280"/>
                <a:gd name="T56" fmla="*/ 84 w 280"/>
                <a:gd name="T57" fmla="*/ 124 h 280"/>
                <a:gd name="T58" fmla="*/ 106 w 280"/>
                <a:gd name="T59" fmla="*/ 124 h 280"/>
                <a:gd name="T60" fmla="*/ 108 w 280"/>
                <a:gd name="T61" fmla="*/ 124 h 280"/>
                <a:gd name="T62" fmla="*/ 118 w 280"/>
                <a:gd name="T63" fmla="*/ 146 h 280"/>
                <a:gd name="T64" fmla="*/ 90 w 280"/>
                <a:gd name="T65" fmla="*/ 185 h 280"/>
                <a:gd name="T66" fmla="*/ 90 w 280"/>
                <a:gd name="T67" fmla="*/ 193 h 280"/>
                <a:gd name="T68" fmla="*/ 186 w 280"/>
                <a:gd name="T69" fmla="*/ 212 h 280"/>
                <a:gd name="T70" fmla="*/ 186 w 280"/>
                <a:gd name="T71" fmla="*/ 212 h 280"/>
                <a:gd name="T72" fmla="*/ 184 w 280"/>
                <a:gd name="T73" fmla="*/ 213 h 280"/>
                <a:gd name="T74" fmla="*/ 144 w 280"/>
                <a:gd name="T75" fmla="*/ 220 h 280"/>
                <a:gd name="T76" fmla="*/ 98 w 280"/>
                <a:gd name="T77" fmla="*/ 213 h 280"/>
                <a:gd name="T78" fmla="*/ 96 w 280"/>
                <a:gd name="T79" fmla="*/ 212 h 280"/>
                <a:gd name="T80" fmla="*/ 96 w 280"/>
                <a:gd name="T81" fmla="*/ 212 h 280"/>
                <a:gd name="T82" fmla="*/ 96 w 280"/>
                <a:gd name="T83" fmla="*/ 185 h 280"/>
                <a:gd name="T84" fmla="*/ 130 w 280"/>
                <a:gd name="T85" fmla="*/ 151 h 280"/>
                <a:gd name="T86" fmla="*/ 152 w 280"/>
                <a:gd name="T87" fmla="*/ 151 h 280"/>
                <a:gd name="T88" fmla="*/ 186 w 280"/>
                <a:gd name="T89" fmla="*/ 185 h 280"/>
                <a:gd name="T90" fmla="*/ 186 w 280"/>
                <a:gd name="T91" fmla="*/ 212 h 280"/>
                <a:gd name="T92" fmla="*/ 230 w 280"/>
                <a:gd name="T93" fmla="*/ 185 h 280"/>
                <a:gd name="T94" fmla="*/ 230 w 280"/>
                <a:gd name="T95" fmla="*/ 185 h 280"/>
                <a:gd name="T96" fmla="*/ 228 w 280"/>
                <a:gd name="T97" fmla="*/ 186 h 280"/>
                <a:gd name="T98" fmla="*/ 192 w 280"/>
                <a:gd name="T99" fmla="*/ 193 h 280"/>
                <a:gd name="T100" fmla="*/ 192 w 280"/>
                <a:gd name="T101" fmla="*/ 185 h 280"/>
                <a:gd name="T102" fmla="*/ 164 w 280"/>
                <a:gd name="T103" fmla="*/ 146 h 280"/>
                <a:gd name="T104" fmla="*/ 174 w 280"/>
                <a:gd name="T105" fmla="*/ 124 h 280"/>
                <a:gd name="T106" fmla="*/ 196 w 280"/>
                <a:gd name="T107" fmla="*/ 124 h 280"/>
                <a:gd name="T108" fmla="*/ 230 w 280"/>
                <a:gd name="T109" fmla="*/ 157 h 280"/>
                <a:gd name="T110" fmla="*/ 230 w 280"/>
                <a:gd name="T111" fmla="*/ 18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0" h="280">
                  <a:moveTo>
                    <a:pt x="140" y="0"/>
                  </a:moveTo>
                  <a:cubicBezTo>
                    <a:pt x="62" y="0"/>
                    <a:pt x="0" y="62"/>
                    <a:pt x="0" y="140"/>
                  </a:cubicBezTo>
                  <a:cubicBezTo>
                    <a:pt x="0" y="217"/>
                    <a:pt x="62" y="280"/>
                    <a:pt x="140" y="280"/>
                  </a:cubicBezTo>
                  <a:cubicBezTo>
                    <a:pt x="217" y="280"/>
                    <a:pt x="280" y="217"/>
                    <a:pt x="280" y="140"/>
                  </a:cubicBezTo>
                  <a:cubicBezTo>
                    <a:pt x="280" y="62"/>
                    <a:pt x="217" y="0"/>
                    <a:pt x="140" y="0"/>
                  </a:cubicBezTo>
                  <a:close/>
                  <a:moveTo>
                    <a:pt x="185" y="69"/>
                  </a:moveTo>
                  <a:cubicBezTo>
                    <a:pt x="199" y="69"/>
                    <a:pt x="211" y="81"/>
                    <a:pt x="211" y="95"/>
                  </a:cubicBezTo>
                  <a:cubicBezTo>
                    <a:pt x="211" y="110"/>
                    <a:pt x="199" y="122"/>
                    <a:pt x="185" y="122"/>
                  </a:cubicBezTo>
                  <a:cubicBezTo>
                    <a:pt x="181" y="122"/>
                    <a:pt x="177" y="121"/>
                    <a:pt x="174" y="119"/>
                  </a:cubicBezTo>
                  <a:cubicBezTo>
                    <a:pt x="173" y="109"/>
                    <a:pt x="167" y="100"/>
                    <a:pt x="158" y="95"/>
                  </a:cubicBezTo>
                  <a:cubicBezTo>
                    <a:pt x="159" y="81"/>
                    <a:pt x="170" y="69"/>
                    <a:pt x="185" y="69"/>
                  </a:cubicBezTo>
                  <a:close/>
                  <a:moveTo>
                    <a:pt x="141" y="96"/>
                  </a:moveTo>
                  <a:cubicBezTo>
                    <a:pt x="156" y="96"/>
                    <a:pt x="167" y="108"/>
                    <a:pt x="167" y="123"/>
                  </a:cubicBezTo>
                  <a:cubicBezTo>
                    <a:pt x="167" y="137"/>
                    <a:pt x="156" y="149"/>
                    <a:pt x="141" y="149"/>
                  </a:cubicBezTo>
                  <a:cubicBezTo>
                    <a:pt x="127" y="149"/>
                    <a:pt x="115" y="137"/>
                    <a:pt x="115" y="123"/>
                  </a:cubicBezTo>
                  <a:cubicBezTo>
                    <a:pt x="115" y="108"/>
                    <a:pt x="127" y="96"/>
                    <a:pt x="141" y="96"/>
                  </a:cubicBezTo>
                  <a:close/>
                  <a:moveTo>
                    <a:pt x="95" y="69"/>
                  </a:moveTo>
                  <a:cubicBezTo>
                    <a:pt x="109" y="69"/>
                    <a:pt x="121" y="81"/>
                    <a:pt x="121" y="95"/>
                  </a:cubicBezTo>
                  <a:cubicBezTo>
                    <a:pt x="121" y="96"/>
                    <a:pt x="121" y="96"/>
                    <a:pt x="121" y="97"/>
                  </a:cubicBezTo>
                  <a:cubicBezTo>
                    <a:pt x="115" y="102"/>
                    <a:pt x="110" y="109"/>
                    <a:pt x="109" y="118"/>
                  </a:cubicBezTo>
                  <a:cubicBezTo>
                    <a:pt x="105" y="120"/>
                    <a:pt x="100" y="122"/>
                    <a:pt x="95" y="122"/>
                  </a:cubicBezTo>
                  <a:cubicBezTo>
                    <a:pt x="80" y="122"/>
                    <a:pt x="68" y="110"/>
                    <a:pt x="68" y="95"/>
                  </a:cubicBezTo>
                  <a:cubicBezTo>
                    <a:pt x="68" y="81"/>
                    <a:pt x="80" y="69"/>
                    <a:pt x="95" y="69"/>
                  </a:cubicBezTo>
                  <a:close/>
                  <a:moveTo>
                    <a:pt x="90" y="193"/>
                  </a:moveTo>
                  <a:cubicBezTo>
                    <a:pt x="79" y="192"/>
                    <a:pt x="66" y="190"/>
                    <a:pt x="52" y="186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85"/>
                    <a:pt x="50" y="185"/>
                    <a:pt x="50" y="185"/>
                  </a:cubicBezTo>
                  <a:cubicBezTo>
                    <a:pt x="50" y="157"/>
                    <a:pt x="50" y="157"/>
                    <a:pt x="50" y="157"/>
                  </a:cubicBezTo>
                  <a:cubicBezTo>
                    <a:pt x="50" y="139"/>
                    <a:pt x="65" y="124"/>
                    <a:pt x="84" y="124"/>
                  </a:cubicBezTo>
                  <a:cubicBezTo>
                    <a:pt x="106" y="124"/>
                    <a:pt x="106" y="124"/>
                    <a:pt x="106" y="124"/>
                  </a:cubicBezTo>
                  <a:cubicBezTo>
                    <a:pt x="107" y="124"/>
                    <a:pt x="108" y="124"/>
                    <a:pt x="108" y="124"/>
                  </a:cubicBezTo>
                  <a:cubicBezTo>
                    <a:pt x="109" y="132"/>
                    <a:pt x="113" y="140"/>
                    <a:pt x="118" y="146"/>
                  </a:cubicBezTo>
                  <a:cubicBezTo>
                    <a:pt x="102" y="151"/>
                    <a:pt x="90" y="166"/>
                    <a:pt x="90" y="185"/>
                  </a:cubicBezTo>
                  <a:lnTo>
                    <a:pt x="90" y="193"/>
                  </a:lnTo>
                  <a:close/>
                  <a:moveTo>
                    <a:pt x="186" y="212"/>
                  </a:moveTo>
                  <a:cubicBezTo>
                    <a:pt x="186" y="212"/>
                    <a:pt x="186" y="212"/>
                    <a:pt x="186" y="212"/>
                  </a:cubicBezTo>
                  <a:cubicBezTo>
                    <a:pt x="184" y="213"/>
                    <a:pt x="184" y="213"/>
                    <a:pt x="184" y="213"/>
                  </a:cubicBezTo>
                  <a:cubicBezTo>
                    <a:pt x="183" y="213"/>
                    <a:pt x="169" y="220"/>
                    <a:pt x="144" y="220"/>
                  </a:cubicBezTo>
                  <a:cubicBezTo>
                    <a:pt x="131" y="220"/>
                    <a:pt x="116" y="218"/>
                    <a:pt x="98" y="213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212"/>
                    <a:pt x="96" y="212"/>
                    <a:pt x="96" y="212"/>
                  </a:cubicBezTo>
                  <a:cubicBezTo>
                    <a:pt x="96" y="185"/>
                    <a:pt x="96" y="185"/>
                    <a:pt x="96" y="185"/>
                  </a:cubicBezTo>
                  <a:cubicBezTo>
                    <a:pt x="96" y="166"/>
                    <a:pt x="111" y="151"/>
                    <a:pt x="130" y="151"/>
                  </a:cubicBezTo>
                  <a:cubicBezTo>
                    <a:pt x="152" y="151"/>
                    <a:pt x="152" y="151"/>
                    <a:pt x="152" y="151"/>
                  </a:cubicBezTo>
                  <a:cubicBezTo>
                    <a:pt x="171" y="151"/>
                    <a:pt x="186" y="166"/>
                    <a:pt x="186" y="185"/>
                  </a:cubicBezTo>
                  <a:lnTo>
                    <a:pt x="186" y="212"/>
                  </a:lnTo>
                  <a:close/>
                  <a:moveTo>
                    <a:pt x="230" y="185"/>
                  </a:moveTo>
                  <a:cubicBezTo>
                    <a:pt x="230" y="185"/>
                    <a:pt x="230" y="185"/>
                    <a:pt x="230" y="185"/>
                  </a:cubicBezTo>
                  <a:cubicBezTo>
                    <a:pt x="228" y="186"/>
                    <a:pt x="228" y="186"/>
                    <a:pt x="228" y="186"/>
                  </a:cubicBezTo>
                  <a:cubicBezTo>
                    <a:pt x="227" y="186"/>
                    <a:pt x="214" y="192"/>
                    <a:pt x="192" y="193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2" y="166"/>
                    <a:pt x="180" y="151"/>
                    <a:pt x="164" y="146"/>
                  </a:cubicBezTo>
                  <a:cubicBezTo>
                    <a:pt x="170" y="140"/>
                    <a:pt x="173" y="132"/>
                    <a:pt x="174" y="124"/>
                  </a:cubicBezTo>
                  <a:cubicBezTo>
                    <a:pt x="196" y="124"/>
                    <a:pt x="196" y="124"/>
                    <a:pt x="196" y="124"/>
                  </a:cubicBezTo>
                  <a:cubicBezTo>
                    <a:pt x="215" y="124"/>
                    <a:pt x="230" y="139"/>
                    <a:pt x="230" y="157"/>
                  </a:cubicBezTo>
                  <a:lnTo>
                    <a:pt x="230" y="18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99" name="Freeform 45">
              <a:extLst>
                <a:ext uri="{FF2B5EF4-FFF2-40B4-BE49-F238E27FC236}">
                  <a16:creationId xmlns:a16="http://schemas.microsoft.com/office/drawing/2014/main" id="{E46530B7-7F24-5741-ADB2-6DC2AE9F91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23424" y="1038373"/>
              <a:ext cx="916164" cy="917642"/>
            </a:xfrm>
            <a:custGeom>
              <a:avLst/>
              <a:gdLst>
                <a:gd name="T0" fmla="*/ 0 w 342"/>
                <a:gd name="T1" fmla="*/ 171 h 342"/>
                <a:gd name="T2" fmla="*/ 342 w 342"/>
                <a:gd name="T3" fmla="*/ 171 h 342"/>
                <a:gd name="T4" fmla="*/ 48 w 342"/>
                <a:gd name="T5" fmla="*/ 140 h 342"/>
                <a:gd name="T6" fmla="*/ 108 w 342"/>
                <a:gd name="T7" fmla="*/ 164 h 342"/>
                <a:gd name="T8" fmla="*/ 48 w 342"/>
                <a:gd name="T9" fmla="*/ 140 h 342"/>
                <a:gd name="T10" fmla="*/ 109 w 342"/>
                <a:gd name="T11" fmla="*/ 171 h 342"/>
                <a:gd name="T12" fmla="*/ 66 w 342"/>
                <a:gd name="T13" fmla="*/ 209 h 342"/>
                <a:gd name="T14" fmla="*/ 95 w 342"/>
                <a:gd name="T15" fmla="*/ 283 h 342"/>
                <a:gd name="T16" fmla="*/ 95 w 342"/>
                <a:gd name="T17" fmla="*/ 245 h 342"/>
                <a:gd name="T18" fmla="*/ 95 w 342"/>
                <a:gd name="T19" fmla="*/ 283 h 342"/>
                <a:gd name="T20" fmla="*/ 67 w 342"/>
                <a:gd name="T21" fmla="*/ 216 h 342"/>
                <a:gd name="T22" fmla="*/ 114 w 342"/>
                <a:gd name="T23" fmla="*/ 239 h 342"/>
                <a:gd name="T24" fmla="*/ 169 w 342"/>
                <a:gd name="T25" fmla="*/ 239 h 342"/>
                <a:gd name="T26" fmla="*/ 120 w 342"/>
                <a:gd name="T27" fmla="*/ 216 h 342"/>
                <a:gd name="T28" fmla="*/ 169 w 342"/>
                <a:gd name="T29" fmla="*/ 239 h 342"/>
                <a:gd name="T30" fmla="*/ 119 w 342"/>
                <a:gd name="T31" fmla="*/ 209 h 342"/>
                <a:gd name="T32" fmla="*/ 175 w 342"/>
                <a:gd name="T33" fmla="*/ 171 h 342"/>
                <a:gd name="T34" fmla="*/ 116 w 342"/>
                <a:gd name="T35" fmla="*/ 164 h 342"/>
                <a:gd name="T36" fmla="*/ 177 w 342"/>
                <a:gd name="T37" fmla="*/ 140 h 342"/>
                <a:gd name="T38" fmla="*/ 116 w 342"/>
                <a:gd name="T39" fmla="*/ 164 h 342"/>
                <a:gd name="T40" fmla="*/ 177 w 342"/>
                <a:gd name="T41" fmla="*/ 264 h 342"/>
                <a:gd name="T42" fmla="*/ 215 w 342"/>
                <a:gd name="T43" fmla="*/ 264 h 342"/>
                <a:gd name="T44" fmla="*/ 217 w 342"/>
                <a:gd name="T45" fmla="*/ 239 h 342"/>
                <a:gd name="T46" fmla="*/ 178 w 342"/>
                <a:gd name="T47" fmla="*/ 216 h 342"/>
                <a:gd name="T48" fmla="*/ 217 w 342"/>
                <a:gd name="T49" fmla="*/ 239 h 342"/>
                <a:gd name="T50" fmla="*/ 179 w 342"/>
                <a:gd name="T51" fmla="*/ 209 h 342"/>
                <a:gd name="T52" fmla="*/ 235 w 342"/>
                <a:gd name="T53" fmla="*/ 171 h 342"/>
                <a:gd name="T54" fmla="*/ 283 w 342"/>
                <a:gd name="T55" fmla="*/ 126 h 342"/>
                <a:gd name="T56" fmla="*/ 241 w 342"/>
                <a:gd name="T57" fmla="*/ 149 h 342"/>
                <a:gd name="T58" fmla="*/ 182 w 342"/>
                <a:gd name="T59" fmla="*/ 164 h 342"/>
                <a:gd name="T60" fmla="*/ 220 w 342"/>
                <a:gd name="T61" fmla="*/ 140 h 342"/>
                <a:gd name="T62" fmla="*/ 252 w 342"/>
                <a:gd name="T63" fmla="*/ 107 h 342"/>
                <a:gd name="T64" fmla="*/ 260 w 342"/>
                <a:gd name="T65" fmla="*/ 103 h 342"/>
                <a:gd name="T66" fmla="*/ 283 w 342"/>
                <a:gd name="T67" fmla="*/ 126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42" h="342">
                  <a:moveTo>
                    <a:pt x="171" y="0"/>
                  </a:moveTo>
                  <a:cubicBezTo>
                    <a:pt x="76" y="0"/>
                    <a:pt x="0" y="77"/>
                    <a:pt x="0" y="171"/>
                  </a:cubicBezTo>
                  <a:cubicBezTo>
                    <a:pt x="0" y="266"/>
                    <a:pt x="76" y="342"/>
                    <a:pt x="171" y="342"/>
                  </a:cubicBezTo>
                  <a:cubicBezTo>
                    <a:pt x="265" y="342"/>
                    <a:pt x="342" y="266"/>
                    <a:pt x="342" y="171"/>
                  </a:cubicBezTo>
                  <a:cubicBezTo>
                    <a:pt x="342" y="77"/>
                    <a:pt x="265" y="0"/>
                    <a:pt x="171" y="0"/>
                  </a:cubicBezTo>
                  <a:close/>
                  <a:moveTo>
                    <a:pt x="48" y="140"/>
                  </a:moveTo>
                  <a:cubicBezTo>
                    <a:pt x="106" y="140"/>
                    <a:pt x="106" y="140"/>
                    <a:pt x="106" y="140"/>
                  </a:cubicBezTo>
                  <a:cubicBezTo>
                    <a:pt x="108" y="164"/>
                    <a:pt x="108" y="164"/>
                    <a:pt x="108" y="164"/>
                  </a:cubicBezTo>
                  <a:cubicBezTo>
                    <a:pt x="54" y="164"/>
                    <a:pt x="54" y="164"/>
                    <a:pt x="54" y="164"/>
                  </a:cubicBezTo>
                  <a:lnTo>
                    <a:pt x="48" y="140"/>
                  </a:lnTo>
                  <a:close/>
                  <a:moveTo>
                    <a:pt x="56" y="171"/>
                  </a:moveTo>
                  <a:cubicBezTo>
                    <a:pt x="109" y="171"/>
                    <a:pt x="109" y="171"/>
                    <a:pt x="109" y="171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66" y="209"/>
                    <a:pt x="66" y="209"/>
                    <a:pt x="66" y="209"/>
                  </a:cubicBezTo>
                  <a:lnTo>
                    <a:pt x="56" y="171"/>
                  </a:lnTo>
                  <a:close/>
                  <a:moveTo>
                    <a:pt x="95" y="283"/>
                  </a:moveTo>
                  <a:cubicBezTo>
                    <a:pt x="85" y="283"/>
                    <a:pt x="76" y="275"/>
                    <a:pt x="76" y="264"/>
                  </a:cubicBezTo>
                  <a:cubicBezTo>
                    <a:pt x="76" y="254"/>
                    <a:pt x="85" y="245"/>
                    <a:pt x="95" y="245"/>
                  </a:cubicBezTo>
                  <a:cubicBezTo>
                    <a:pt x="106" y="245"/>
                    <a:pt x="114" y="254"/>
                    <a:pt x="114" y="264"/>
                  </a:cubicBezTo>
                  <a:cubicBezTo>
                    <a:pt x="114" y="275"/>
                    <a:pt x="106" y="283"/>
                    <a:pt x="95" y="283"/>
                  </a:cubicBezTo>
                  <a:close/>
                  <a:moveTo>
                    <a:pt x="73" y="239"/>
                  </a:moveTo>
                  <a:cubicBezTo>
                    <a:pt x="67" y="216"/>
                    <a:pt x="67" y="216"/>
                    <a:pt x="67" y="216"/>
                  </a:cubicBezTo>
                  <a:cubicBezTo>
                    <a:pt x="113" y="216"/>
                    <a:pt x="113" y="216"/>
                    <a:pt x="113" y="216"/>
                  </a:cubicBezTo>
                  <a:cubicBezTo>
                    <a:pt x="114" y="239"/>
                    <a:pt x="114" y="239"/>
                    <a:pt x="114" y="239"/>
                  </a:cubicBezTo>
                  <a:lnTo>
                    <a:pt x="73" y="239"/>
                  </a:lnTo>
                  <a:close/>
                  <a:moveTo>
                    <a:pt x="169" y="239"/>
                  </a:moveTo>
                  <a:cubicBezTo>
                    <a:pt x="122" y="239"/>
                    <a:pt x="122" y="239"/>
                    <a:pt x="122" y="239"/>
                  </a:cubicBezTo>
                  <a:cubicBezTo>
                    <a:pt x="120" y="216"/>
                    <a:pt x="120" y="216"/>
                    <a:pt x="120" y="216"/>
                  </a:cubicBezTo>
                  <a:cubicBezTo>
                    <a:pt x="171" y="216"/>
                    <a:pt x="171" y="216"/>
                    <a:pt x="171" y="216"/>
                  </a:cubicBezTo>
                  <a:lnTo>
                    <a:pt x="169" y="239"/>
                  </a:lnTo>
                  <a:close/>
                  <a:moveTo>
                    <a:pt x="171" y="209"/>
                  </a:moveTo>
                  <a:cubicBezTo>
                    <a:pt x="119" y="209"/>
                    <a:pt x="119" y="209"/>
                    <a:pt x="119" y="209"/>
                  </a:cubicBezTo>
                  <a:cubicBezTo>
                    <a:pt x="116" y="171"/>
                    <a:pt x="116" y="171"/>
                    <a:pt x="116" y="171"/>
                  </a:cubicBezTo>
                  <a:cubicBezTo>
                    <a:pt x="175" y="171"/>
                    <a:pt x="175" y="171"/>
                    <a:pt x="175" y="171"/>
                  </a:cubicBezTo>
                  <a:lnTo>
                    <a:pt x="171" y="209"/>
                  </a:lnTo>
                  <a:close/>
                  <a:moveTo>
                    <a:pt x="116" y="164"/>
                  </a:moveTo>
                  <a:cubicBezTo>
                    <a:pt x="114" y="140"/>
                    <a:pt x="114" y="140"/>
                    <a:pt x="114" y="140"/>
                  </a:cubicBezTo>
                  <a:cubicBezTo>
                    <a:pt x="177" y="140"/>
                    <a:pt x="177" y="140"/>
                    <a:pt x="177" y="140"/>
                  </a:cubicBezTo>
                  <a:cubicBezTo>
                    <a:pt x="175" y="164"/>
                    <a:pt x="175" y="164"/>
                    <a:pt x="175" y="164"/>
                  </a:cubicBezTo>
                  <a:lnTo>
                    <a:pt x="116" y="164"/>
                  </a:lnTo>
                  <a:close/>
                  <a:moveTo>
                    <a:pt x="196" y="283"/>
                  </a:moveTo>
                  <a:cubicBezTo>
                    <a:pt x="185" y="283"/>
                    <a:pt x="177" y="275"/>
                    <a:pt x="177" y="264"/>
                  </a:cubicBezTo>
                  <a:cubicBezTo>
                    <a:pt x="177" y="254"/>
                    <a:pt x="185" y="245"/>
                    <a:pt x="196" y="245"/>
                  </a:cubicBezTo>
                  <a:cubicBezTo>
                    <a:pt x="206" y="245"/>
                    <a:pt x="215" y="254"/>
                    <a:pt x="215" y="264"/>
                  </a:cubicBezTo>
                  <a:cubicBezTo>
                    <a:pt x="215" y="275"/>
                    <a:pt x="206" y="283"/>
                    <a:pt x="196" y="283"/>
                  </a:cubicBezTo>
                  <a:close/>
                  <a:moveTo>
                    <a:pt x="217" y="239"/>
                  </a:moveTo>
                  <a:cubicBezTo>
                    <a:pt x="176" y="239"/>
                    <a:pt x="176" y="239"/>
                    <a:pt x="176" y="239"/>
                  </a:cubicBezTo>
                  <a:cubicBezTo>
                    <a:pt x="178" y="216"/>
                    <a:pt x="178" y="216"/>
                    <a:pt x="178" y="216"/>
                  </a:cubicBezTo>
                  <a:cubicBezTo>
                    <a:pt x="223" y="216"/>
                    <a:pt x="223" y="216"/>
                    <a:pt x="223" y="216"/>
                  </a:cubicBezTo>
                  <a:lnTo>
                    <a:pt x="217" y="239"/>
                  </a:lnTo>
                  <a:close/>
                  <a:moveTo>
                    <a:pt x="225" y="209"/>
                  </a:moveTo>
                  <a:cubicBezTo>
                    <a:pt x="179" y="209"/>
                    <a:pt x="179" y="209"/>
                    <a:pt x="179" y="209"/>
                  </a:cubicBezTo>
                  <a:cubicBezTo>
                    <a:pt x="182" y="171"/>
                    <a:pt x="182" y="171"/>
                    <a:pt x="182" y="171"/>
                  </a:cubicBezTo>
                  <a:cubicBezTo>
                    <a:pt x="235" y="171"/>
                    <a:pt x="235" y="171"/>
                    <a:pt x="235" y="171"/>
                  </a:cubicBezTo>
                  <a:lnTo>
                    <a:pt x="225" y="209"/>
                  </a:lnTo>
                  <a:close/>
                  <a:moveTo>
                    <a:pt x="283" y="126"/>
                  </a:moveTo>
                  <a:cubicBezTo>
                    <a:pt x="264" y="126"/>
                    <a:pt x="264" y="126"/>
                    <a:pt x="264" y="126"/>
                  </a:cubicBezTo>
                  <a:cubicBezTo>
                    <a:pt x="256" y="133"/>
                    <a:pt x="249" y="141"/>
                    <a:pt x="241" y="149"/>
                  </a:cubicBezTo>
                  <a:cubicBezTo>
                    <a:pt x="237" y="164"/>
                    <a:pt x="237" y="164"/>
                    <a:pt x="237" y="164"/>
                  </a:cubicBezTo>
                  <a:cubicBezTo>
                    <a:pt x="182" y="164"/>
                    <a:pt x="182" y="164"/>
                    <a:pt x="182" y="164"/>
                  </a:cubicBezTo>
                  <a:cubicBezTo>
                    <a:pt x="184" y="140"/>
                    <a:pt x="184" y="140"/>
                    <a:pt x="184" y="140"/>
                  </a:cubicBezTo>
                  <a:cubicBezTo>
                    <a:pt x="220" y="140"/>
                    <a:pt x="220" y="140"/>
                    <a:pt x="220" y="140"/>
                  </a:cubicBezTo>
                  <a:cubicBezTo>
                    <a:pt x="221" y="139"/>
                    <a:pt x="221" y="138"/>
                    <a:pt x="222" y="137"/>
                  </a:cubicBezTo>
                  <a:cubicBezTo>
                    <a:pt x="232" y="127"/>
                    <a:pt x="242" y="117"/>
                    <a:pt x="252" y="107"/>
                  </a:cubicBezTo>
                  <a:cubicBezTo>
                    <a:pt x="252" y="107"/>
                    <a:pt x="253" y="106"/>
                    <a:pt x="254" y="105"/>
                  </a:cubicBezTo>
                  <a:cubicBezTo>
                    <a:pt x="256" y="104"/>
                    <a:pt x="258" y="103"/>
                    <a:pt x="260" y="103"/>
                  </a:cubicBezTo>
                  <a:cubicBezTo>
                    <a:pt x="283" y="103"/>
                    <a:pt x="283" y="103"/>
                    <a:pt x="283" y="103"/>
                  </a:cubicBezTo>
                  <a:cubicBezTo>
                    <a:pt x="297" y="103"/>
                    <a:pt x="297" y="126"/>
                    <a:pt x="283" y="1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00" name="Group 44">
              <a:extLst>
                <a:ext uri="{FF2B5EF4-FFF2-40B4-BE49-F238E27FC236}">
                  <a16:creationId xmlns:a16="http://schemas.microsoft.com/office/drawing/2014/main" id="{CA8E43F8-8971-C74A-81E3-FCC75094DAED}"/>
                </a:ext>
              </a:extLst>
            </p:cNvPr>
            <p:cNvGrpSpPr/>
            <p:nvPr/>
          </p:nvGrpSpPr>
          <p:grpSpPr>
            <a:xfrm>
              <a:off x="11383706" y="3547479"/>
              <a:ext cx="945718" cy="942762"/>
              <a:chOff x="8472488" y="3322638"/>
              <a:chExt cx="1016000" cy="1012825"/>
            </a:xfrm>
            <a:grpFill/>
          </p:grpSpPr>
          <p:sp>
            <p:nvSpPr>
              <p:cNvPr id="416" name="Oval 51">
                <a:extLst>
                  <a:ext uri="{FF2B5EF4-FFF2-40B4-BE49-F238E27FC236}">
                    <a16:creationId xmlns:a16="http://schemas.microsoft.com/office/drawing/2014/main" id="{07DB13B3-79A5-CC49-ABC2-2512215628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10663" y="3733800"/>
                <a:ext cx="55563" cy="539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7" name="Freeform 52">
                <a:extLst>
                  <a:ext uri="{FF2B5EF4-FFF2-40B4-BE49-F238E27FC236}">
                    <a16:creationId xmlns:a16="http://schemas.microsoft.com/office/drawing/2014/main" id="{6CB7514F-5644-8E4E-88BF-91E64F4700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72488" y="3322638"/>
                <a:ext cx="1016000" cy="1012825"/>
              </a:xfrm>
              <a:custGeom>
                <a:avLst/>
                <a:gdLst>
                  <a:gd name="T0" fmla="*/ 176 w 353"/>
                  <a:gd name="T1" fmla="*/ 0 h 352"/>
                  <a:gd name="T2" fmla="*/ 0 w 353"/>
                  <a:gd name="T3" fmla="*/ 176 h 352"/>
                  <a:gd name="T4" fmla="*/ 176 w 353"/>
                  <a:gd name="T5" fmla="*/ 352 h 352"/>
                  <a:gd name="T6" fmla="*/ 353 w 353"/>
                  <a:gd name="T7" fmla="*/ 176 h 352"/>
                  <a:gd name="T8" fmla="*/ 176 w 353"/>
                  <a:gd name="T9" fmla="*/ 0 h 352"/>
                  <a:gd name="T10" fmla="*/ 287 w 353"/>
                  <a:gd name="T11" fmla="*/ 162 h 352"/>
                  <a:gd name="T12" fmla="*/ 268 w 353"/>
                  <a:gd name="T13" fmla="*/ 183 h 352"/>
                  <a:gd name="T14" fmla="*/ 160 w 353"/>
                  <a:gd name="T15" fmla="*/ 289 h 352"/>
                  <a:gd name="T16" fmla="*/ 63 w 353"/>
                  <a:gd name="T17" fmla="*/ 191 h 352"/>
                  <a:gd name="T18" fmla="*/ 84 w 353"/>
                  <a:gd name="T19" fmla="*/ 202 h 352"/>
                  <a:gd name="T20" fmla="*/ 140 w 353"/>
                  <a:gd name="T21" fmla="*/ 175 h 352"/>
                  <a:gd name="T22" fmla="*/ 139 w 353"/>
                  <a:gd name="T23" fmla="*/ 164 h 352"/>
                  <a:gd name="T24" fmla="*/ 197 w 353"/>
                  <a:gd name="T25" fmla="*/ 97 h 352"/>
                  <a:gd name="T26" fmla="*/ 259 w 353"/>
                  <a:gd name="T27" fmla="*/ 137 h 352"/>
                  <a:gd name="T28" fmla="*/ 287 w 353"/>
                  <a:gd name="T29" fmla="*/ 150 h 352"/>
                  <a:gd name="T30" fmla="*/ 290 w 353"/>
                  <a:gd name="T31" fmla="*/ 156 h 352"/>
                  <a:gd name="T32" fmla="*/ 287 w 353"/>
                  <a:gd name="T33" fmla="*/ 162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53" h="352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4"/>
                      <a:pt x="79" y="352"/>
                      <a:pt x="176" y="352"/>
                    </a:cubicBezTo>
                    <a:cubicBezTo>
                      <a:pt x="274" y="352"/>
                      <a:pt x="353" y="274"/>
                      <a:pt x="353" y="176"/>
                    </a:cubicBezTo>
                    <a:cubicBezTo>
                      <a:pt x="353" y="79"/>
                      <a:pt x="274" y="0"/>
                      <a:pt x="176" y="0"/>
                    </a:cubicBezTo>
                    <a:close/>
                    <a:moveTo>
                      <a:pt x="287" y="162"/>
                    </a:moveTo>
                    <a:cubicBezTo>
                      <a:pt x="268" y="183"/>
                      <a:pt x="268" y="183"/>
                      <a:pt x="268" y="183"/>
                    </a:cubicBezTo>
                    <a:cubicBezTo>
                      <a:pt x="268" y="249"/>
                      <a:pt x="224" y="289"/>
                      <a:pt x="160" y="289"/>
                    </a:cubicBezTo>
                    <a:cubicBezTo>
                      <a:pt x="106" y="289"/>
                      <a:pt x="63" y="231"/>
                      <a:pt x="63" y="191"/>
                    </a:cubicBezTo>
                    <a:cubicBezTo>
                      <a:pt x="63" y="173"/>
                      <a:pt x="70" y="193"/>
                      <a:pt x="84" y="202"/>
                    </a:cubicBezTo>
                    <a:cubicBezTo>
                      <a:pt x="99" y="212"/>
                      <a:pt x="141" y="218"/>
                      <a:pt x="140" y="175"/>
                    </a:cubicBezTo>
                    <a:cubicBezTo>
                      <a:pt x="139" y="171"/>
                      <a:pt x="139" y="167"/>
                      <a:pt x="139" y="164"/>
                    </a:cubicBezTo>
                    <a:cubicBezTo>
                      <a:pt x="139" y="128"/>
                      <a:pt x="161" y="97"/>
                      <a:pt x="197" y="97"/>
                    </a:cubicBezTo>
                    <a:cubicBezTo>
                      <a:pt x="229" y="97"/>
                      <a:pt x="253" y="116"/>
                      <a:pt x="259" y="137"/>
                    </a:cubicBezTo>
                    <a:cubicBezTo>
                      <a:pt x="287" y="150"/>
                      <a:pt x="287" y="150"/>
                      <a:pt x="287" y="150"/>
                    </a:cubicBezTo>
                    <a:cubicBezTo>
                      <a:pt x="289" y="152"/>
                      <a:pt x="290" y="154"/>
                      <a:pt x="290" y="156"/>
                    </a:cubicBezTo>
                    <a:cubicBezTo>
                      <a:pt x="290" y="158"/>
                      <a:pt x="289" y="160"/>
                      <a:pt x="287" y="1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01" name="Freeform 54">
              <a:extLst>
                <a:ext uri="{FF2B5EF4-FFF2-40B4-BE49-F238E27FC236}">
                  <a16:creationId xmlns:a16="http://schemas.microsoft.com/office/drawing/2014/main" id="{E2999258-8CB8-A446-8B9F-2399AFAC13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908194" y="2464337"/>
              <a:ext cx="774306" cy="774306"/>
            </a:xfrm>
            <a:custGeom>
              <a:avLst/>
              <a:gdLst>
                <a:gd name="T0" fmla="*/ 145 w 289"/>
                <a:gd name="T1" fmla="*/ 0 h 289"/>
                <a:gd name="T2" fmla="*/ 0 w 289"/>
                <a:gd name="T3" fmla="*/ 145 h 289"/>
                <a:gd name="T4" fmla="*/ 145 w 289"/>
                <a:gd name="T5" fmla="*/ 289 h 289"/>
                <a:gd name="T6" fmla="*/ 289 w 289"/>
                <a:gd name="T7" fmla="*/ 145 h 289"/>
                <a:gd name="T8" fmla="*/ 145 w 289"/>
                <a:gd name="T9" fmla="*/ 0 h 289"/>
                <a:gd name="T10" fmla="*/ 145 w 289"/>
                <a:gd name="T11" fmla="*/ 227 h 289"/>
                <a:gd name="T12" fmla="*/ 121 w 289"/>
                <a:gd name="T13" fmla="*/ 204 h 289"/>
                <a:gd name="T14" fmla="*/ 145 w 289"/>
                <a:gd name="T15" fmla="*/ 181 h 289"/>
                <a:gd name="T16" fmla="*/ 168 w 289"/>
                <a:gd name="T17" fmla="*/ 204 h 289"/>
                <a:gd name="T18" fmla="*/ 145 w 289"/>
                <a:gd name="T19" fmla="*/ 227 h 289"/>
                <a:gd name="T20" fmla="*/ 206 w 289"/>
                <a:gd name="T21" fmla="*/ 174 h 289"/>
                <a:gd name="T22" fmla="*/ 185 w 289"/>
                <a:gd name="T23" fmla="*/ 174 h 289"/>
                <a:gd name="T24" fmla="*/ 180 w 289"/>
                <a:gd name="T25" fmla="*/ 168 h 289"/>
                <a:gd name="T26" fmla="*/ 113 w 289"/>
                <a:gd name="T27" fmla="*/ 168 h 289"/>
                <a:gd name="T28" fmla="*/ 105 w 289"/>
                <a:gd name="T29" fmla="*/ 176 h 289"/>
                <a:gd name="T30" fmla="*/ 85 w 289"/>
                <a:gd name="T31" fmla="*/ 176 h 289"/>
                <a:gd name="T32" fmla="*/ 85 w 289"/>
                <a:gd name="T33" fmla="*/ 156 h 289"/>
                <a:gd name="T34" fmla="*/ 89 w 289"/>
                <a:gd name="T35" fmla="*/ 151 h 289"/>
                <a:gd name="T36" fmla="*/ 93 w 289"/>
                <a:gd name="T37" fmla="*/ 148 h 289"/>
                <a:gd name="T38" fmla="*/ 198 w 289"/>
                <a:gd name="T39" fmla="*/ 145 h 289"/>
                <a:gd name="T40" fmla="*/ 198 w 289"/>
                <a:gd name="T41" fmla="*/ 146 h 289"/>
                <a:gd name="T42" fmla="*/ 199 w 289"/>
                <a:gd name="T43" fmla="*/ 147 h 289"/>
                <a:gd name="T44" fmla="*/ 200 w 289"/>
                <a:gd name="T45" fmla="*/ 148 h 289"/>
                <a:gd name="T46" fmla="*/ 206 w 289"/>
                <a:gd name="T47" fmla="*/ 154 h 289"/>
                <a:gd name="T48" fmla="*/ 210 w 289"/>
                <a:gd name="T49" fmla="*/ 164 h 289"/>
                <a:gd name="T50" fmla="*/ 206 w 289"/>
                <a:gd name="T51" fmla="*/ 174 h 289"/>
                <a:gd name="T52" fmla="*/ 240 w 289"/>
                <a:gd name="T53" fmla="*/ 138 h 289"/>
                <a:gd name="T54" fmla="*/ 221 w 289"/>
                <a:gd name="T55" fmla="*/ 138 h 289"/>
                <a:gd name="T56" fmla="*/ 214 w 289"/>
                <a:gd name="T57" fmla="*/ 131 h 289"/>
                <a:gd name="T58" fmla="*/ 76 w 289"/>
                <a:gd name="T59" fmla="*/ 132 h 289"/>
                <a:gd name="T60" fmla="*/ 76 w 289"/>
                <a:gd name="T61" fmla="*/ 132 h 289"/>
                <a:gd name="T62" fmla="*/ 67 w 289"/>
                <a:gd name="T63" fmla="*/ 141 h 289"/>
                <a:gd name="T64" fmla="*/ 49 w 289"/>
                <a:gd name="T65" fmla="*/ 141 h 289"/>
                <a:gd name="T66" fmla="*/ 48 w 289"/>
                <a:gd name="T67" fmla="*/ 122 h 289"/>
                <a:gd name="T68" fmla="*/ 57 w 289"/>
                <a:gd name="T69" fmla="*/ 113 h 289"/>
                <a:gd name="T70" fmla="*/ 58 w 289"/>
                <a:gd name="T71" fmla="*/ 112 h 289"/>
                <a:gd name="T72" fmla="*/ 229 w 289"/>
                <a:gd name="T73" fmla="*/ 109 h 289"/>
                <a:gd name="T74" fmla="*/ 231 w 289"/>
                <a:gd name="T75" fmla="*/ 110 h 289"/>
                <a:gd name="T76" fmla="*/ 235 w 289"/>
                <a:gd name="T77" fmla="*/ 114 h 289"/>
                <a:gd name="T78" fmla="*/ 235 w 289"/>
                <a:gd name="T79" fmla="*/ 114 h 289"/>
                <a:gd name="T80" fmla="*/ 240 w 289"/>
                <a:gd name="T81" fmla="*/ 119 h 289"/>
                <a:gd name="T82" fmla="*/ 240 w 289"/>
                <a:gd name="T83" fmla="*/ 138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9" h="289">
                  <a:moveTo>
                    <a:pt x="145" y="0"/>
                  </a:moveTo>
                  <a:cubicBezTo>
                    <a:pt x="65" y="0"/>
                    <a:pt x="0" y="65"/>
                    <a:pt x="0" y="145"/>
                  </a:cubicBezTo>
                  <a:cubicBezTo>
                    <a:pt x="0" y="224"/>
                    <a:pt x="65" y="289"/>
                    <a:pt x="145" y="289"/>
                  </a:cubicBezTo>
                  <a:cubicBezTo>
                    <a:pt x="225" y="289"/>
                    <a:pt x="289" y="224"/>
                    <a:pt x="289" y="145"/>
                  </a:cubicBezTo>
                  <a:cubicBezTo>
                    <a:pt x="289" y="65"/>
                    <a:pt x="225" y="0"/>
                    <a:pt x="145" y="0"/>
                  </a:cubicBezTo>
                  <a:close/>
                  <a:moveTo>
                    <a:pt x="145" y="227"/>
                  </a:moveTo>
                  <a:cubicBezTo>
                    <a:pt x="132" y="227"/>
                    <a:pt x="121" y="217"/>
                    <a:pt x="121" y="204"/>
                  </a:cubicBezTo>
                  <a:cubicBezTo>
                    <a:pt x="121" y="191"/>
                    <a:pt x="132" y="181"/>
                    <a:pt x="145" y="181"/>
                  </a:cubicBezTo>
                  <a:cubicBezTo>
                    <a:pt x="158" y="181"/>
                    <a:pt x="168" y="191"/>
                    <a:pt x="168" y="204"/>
                  </a:cubicBezTo>
                  <a:cubicBezTo>
                    <a:pt x="168" y="217"/>
                    <a:pt x="158" y="227"/>
                    <a:pt x="145" y="227"/>
                  </a:cubicBezTo>
                  <a:close/>
                  <a:moveTo>
                    <a:pt x="206" y="174"/>
                  </a:moveTo>
                  <a:cubicBezTo>
                    <a:pt x="200" y="180"/>
                    <a:pt x="191" y="180"/>
                    <a:pt x="185" y="174"/>
                  </a:cubicBezTo>
                  <a:cubicBezTo>
                    <a:pt x="180" y="168"/>
                    <a:pt x="180" y="168"/>
                    <a:pt x="180" y="168"/>
                  </a:cubicBezTo>
                  <a:cubicBezTo>
                    <a:pt x="161" y="150"/>
                    <a:pt x="132" y="150"/>
                    <a:pt x="113" y="168"/>
                  </a:cubicBezTo>
                  <a:cubicBezTo>
                    <a:pt x="105" y="176"/>
                    <a:pt x="105" y="176"/>
                    <a:pt x="105" y="176"/>
                  </a:cubicBezTo>
                  <a:cubicBezTo>
                    <a:pt x="100" y="182"/>
                    <a:pt x="90" y="182"/>
                    <a:pt x="85" y="176"/>
                  </a:cubicBezTo>
                  <a:cubicBezTo>
                    <a:pt x="79" y="171"/>
                    <a:pt x="79" y="161"/>
                    <a:pt x="85" y="156"/>
                  </a:cubicBezTo>
                  <a:cubicBezTo>
                    <a:pt x="89" y="151"/>
                    <a:pt x="89" y="151"/>
                    <a:pt x="89" y="151"/>
                  </a:cubicBezTo>
                  <a:cubicBezTo>
                    <a:pt x="93" y="148"/>
                    <a:pt x="93" y="148"/>
                    <a:pt x="93" y="148"/>
                  </a:cubicBezTo>
                  <a:cubicBezTo>
                    <a:pt x="121" y="119"/>
                    <a:pt x="167" y="118"/>
                    <a:pt x="198" y="145"/>
                  </a:cubicBezTo>
                  <a:cubicBezTo>
                    <a:pt x="198" y="145"/>
                    <a:pt x="198" y="146"/>
                    <a:pt x="198" y="146"/>
                  </a:cubicBezTo>
                  <a:cubicBezTo>
                    <a:pt x="199" y="147"/>
                    <a:pt x="199" y="147"/>
                    <a:pt x="199" y="147"/>
                  </a:cubicBezTo>
                  <a:cubicBezTo>
                    <a:pt x="200" y="147"/>
                    <a:pt x="200" y="147"/>
                    <a:pt x="200" y="148"/>
                  </a:cubicBezTo>
                  <a:cubicBezTo>
                    <a:pt x="206" y="154"/>
                    <a:pt x="206" y="154"/>
                    <a:pt x="206" y="154"/>
                  </a:cubicBezTo>
                  <a:cubicBezTo>
                    <a:pt x="209" y="156"/>
                    <a:pt x="210" y="160"/>
                    <a:pt x="210" y="164"/>
                  </a:cubicBezTo>
                  <a:cubicBezTo>
                    <a:pt x="210" y="168"/>
                    <a:pt x="209" y="171"/>
                    <a:pt x="206" y="174"/>
                  </a:cubicBezTo>
                  <a:close/>
                  <a:moveTo>
                    <a:pt x="240" y="138"/>
                  </a:moveTo>
                  <a:cubicBezTo>
                    <a:pt x="235" y="143"/>
                    <a:pt x="226" y="143"/>
                    <a:pt x="221" y="138"/>
                  </a:cubicBezTo>
                  <a:cubicBezTo>
                    <a:pt x="214" y="131"/>
                    <a:pt x="214" y="131"/>
                    <a:pt x="214" y="131"/>
                  </a:cubicBezTo>
                  <a:cubicBezTo>
                    <a:pt x="176" y="94"/>
                    <a:pt x="115" y="95"/>
                    <a:pt x="76" y="132"/>
                  </a:cubicBezTo>
                  <a:cubicBezTo>
                    <a:pt x="76" y="132"/>
                    <a:pt x="76" y="132"/>
                    <a:pt x="76" y="132"/>
                  </a:cubicBezTo>
                  <a:cubicBezTo>
                    <a:pt x="67" y="141"/>
                    <a:pt x="67" y="141"/>
                    <a:pt x="67" y="141"/>
                  </a:cubicBezTo>
                  <a:cubicBezTo>
                    <a:pt x="62" y="146"/>
                    <a:pt x="54" y="146"/>
                    <a:pt x="49" y="141"/>
                  </a:cubicBezTo>
                  <a:cubicBezTo>
                    <a:pt x="43" y="135"/>
                    <a:pt x="43" y="127"/>
                    <a:pt x="48" y="122"/>
                  </a:cubicBezTo>
                  <a:cubicBezTo>
                    <a:pt x="57" y="113"/>
                    <a:pt x="57" y="113"/>
                    <a:pt x="57" y="113"/>
                  </a:cubicBezTo>
                  <a:cubicBezTo>
                    <a:pt x="57" y="113"/>
                    <a:pt x="58" y="113"/>
                    <a:pt x="58" y="112"/>
                  </a:cubicBezTo>
                  <a:cubicBezTo>
                    <a:pt x="105" y="67"/>
                    <a:pt x="180" y="65"/>
                    <a:pt x="229" y="109"/>
                  </a:cubicBezTo>
                  <a:cubicBezTo>
                    <a:pt x="230" y="109"/>
                    <a:pt x="231" y="110"/>
                    <a:pt x="231" y="110"/>
                  </a:cubicBezTo>
                  <a:cubicBezTo>
                    <a:pt x="235" y="114"/>
                    <a:pt x="235" y="114"/>
                    <a:pt x="235" y="114"/>
                  </a:cubicBezTo>
                  <a:cubicBezTo>
                    <a:pt x="235" y="114"/>
                    <a:pt x="235" y="114"/>
                    <a:pt x="235" y="114"/>
                  </a:cubicBezTo>
                  <a:cubicBezTo>
                    <a:pt x="240" y="119"/>
                    <a:pt x="240" y="119"/>
                    <a:pt x="240" y="119"/>
                  </a:cubicBezTo>
                  <a:cubicBezTo>
                    <a:pt x="245" y="124"/>
                    <a:pt x="245" y="133"/>
                    <a:pt x="240" y="13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02" name="Group 68">
              <a:extLst>
                <a:ext uri="{FF2B5EF4-FFF2-40B4-BE49-F238E27FC236}">
                  <a16:creationId xmlns:a16="http://schemas.microsoft.com/office/drawing/2014/main" id="{A0C951DF-FEFF-0940-8A99-53EACC3ED4B0}"/>
                </a:ext>
              </a:extLst>
            </p:cNvPr>
            <p:cNvGrpSpPr/>
            <p:nvPr/>
          </p:nvGrpSpPr>
          <p:grpSpPr>
            <a:xfrm>
              <a:off x="9961896" y="3912611"/>
              <a:ext cx="404983" cy="263182"/>
              <a:chOff x="7145338" y="3587750"/>
              <a:chExt cx="566738" cy="368300"/>
            </a:xfrm>
            <a:grpFill/>
          </p:grpSpPr>
          <p:sp>
            <p:nvSpPr>
              <p:cNvPr id="411" name="Freeform 146">
                <a:extLst>
                  <a:ext uri="{FF2B5EF4-FFF2-40B4-BE49-F238E27FC236}">
                    <a16:creationId xmlns:a16="http://schemas.microsoft.com/office/drawing/2014/main" id="{27F95864-0F4E-4743-BBA0-E1A895471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0113" y="3816350"/>
                <a:ext cx="153988" cy="139700"/>
              </a:xfrm>
              <a:custGeom>
                <a:avLst/>
                <a:gdLst>
                  <a:gd name="T0" fmla="*/ 33 w 41"/>
                  <a:gd name="T1" fmla="*/ 0 h 37"/>
                  <a:gd name="T2" fmla="*/ 15 w 41"/>
                  <a:gd name="T3" fmla="*/ 6 h 37"/>
                  <a:gd name="T4" fmla="*/ 10 w 41"/>
                  <a:gd name="T5" fmla="*/ 5 h 37"/>
                  <a:gd name="T6" fmla="*/ 10 w 41"/>
                  <a:gd name="T7" fmla="*/ 6 h 37"/>
                  <a:gd name="T8" fmla="*/ 6 w 41"/>
                  <a:gd name="T9" fmla="*/ 31 h 37"/>
                  <a:gd name="T10" fmla="*/ 32 w 41"/>
                  <a:gd name="T11" fmla="*/ 28 h 37"/>
                  <a:gd name="T12" fmla="*/ 35 w 41"/>
                  <a:gd name="T13" fmla="*/ 2 h 37"/>
                  <a:gd name="T14" fmla="*/ 33 w 41"/>
                  <a:gd name="T15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1" h="37">
                    <a:moveTo>
                      <a:pt x="33" y="0"/>
                    </a:moveTo>
                    <a:cubicBezTo>
                      <a:pt x="28" y="4"/>
                      <a:pt x="22" y="6"/>
                      <a:pt x="15" y="6"/>
                    </a:cubicBezTo>
                    <a:cubicBezTo>
                      <a:pt x="14" y="6"/>
                      <a:pt x="12" y="6"/>
                      <a:pt x="10" y="5"/>
                    </a:cubicBezTo>
                    <a:cubicBezTo>
                      <a:pt x="10" y="5"/>
                      <a:pt x="10" y="5"/>
                      <a:pt x="10" y="6"/>
                    </a:cubicBezTo>
                    <a:cubicBezTo>
                      <a:pt x="2" y="14"/>
                      <a:pt x="0" y="25"/>
                      <a:pt x="6" y="31"/>
                    </a:cubicBezTo>
                    <a:cubicBezTo>
                      <a:pt x="13" y="37"/>
                      <a:pt x="24" y="36"/>
                      <a:pt x="32" y="28"/>
                    </a:cubicBezTo>
                    <a:cubicBezTo>
                      <a:pt x="40" y="20"/>
                      <a:pt x="41" y="8"/>
                      <a:pt x="35" y="2"/>
                    </a:cubicBezTo>
                    <a:cubicBezTo>
                      <a:pt x="34" y="2"/>
                      <a:pt x="34" y="1"/>
                      <a:pt x="33" y="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2" name="Freeform 147">
                <a:extLst>
                  <a:ext uri="{FF2B5EF4-FFF2-40B4-BE49-F238E27FC236}">
                    <a16:creationId xmlns:a16="http://schemas.microsoft.com/office/drawing/2014/main" id="{05E763E0-64DA-0440-A373-A1288CD1C2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5338" y="3587750"/>
                <a:ext cx="266700" cy="236537"/>
              </a:xfrm>
              <a:custGeom>
                <a:avLst/>
                <a:gdLst>
                  <a:gd name="T0" fmla="*/ 16 w 71"/>
                  <a:gd name="T1" fmla="*/ 51 h 63"/>
                  <a:gd name="T2" fmla="*/ 42 w 71"/>
                  <a:gd name="T3" fmla="*/ 63 h 63"/>
                  <a:gd name="T4" fmla="*/ 43 w 71"/>
                  <a:gd name="T5" fmla="*/ 63 h 63"/>
                  <a:gd name="T6" fmla="*/ 56 w 71"/>
                  <a:gd name="T7" fmla="*/ 60 h 63"/>
                  <a:gd name="T8" fmla="*/ 60 w 71"/>
                  <a:gd name="T9" fmla="*/ 56 h 63"/>
                  <a:gd name="T10" fmla="*/ 55 w 71"/>
                  <a:gd name="T11" fmla="*/ 12 h 63"/>
                  <a:gd name="T12" fmla="*/ 28 w 71"/>
                  <a:gd name="T13" fmla="*/ 0 h 63"/>
                  <a:gd name="T14" fmla="*/ 11 w 71"/>
                  <a:gd name="T15" fmla="*/ 7 h 63"/>
                  <a:gd name="T16" fmla="*/ 16 w 71"/>
                  <a:gd name="T17" fmla="*/ 51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63">
                    <a:moveTo>
                      <a:pt x="16" y="51"/>
                    </a:moveTo>
                    <a:cubicBezTo>
                      <a:pt x="24" y="58"/>
                      <a:pt x="33" y="63"/>
                      <a:pt x="42" y="63"/>
                    </a:cubicBezTo>
                    <a:cubicBezTo>
                      <a:pt x="43" y="63"/>
                      <a:pt x="43" y="63"/>
                      <a:pt x="43" y="63"/>
                    </a:cubicBezTo>
                    <a:cubicBezTo>
                      <a:pt x="48" y="63"/>
                      <a:pt x="52" y="62"/>
                      <a:pt x="56" y="60"/>
                    </a:cubicBezTo>
                    <a:cubicBezTo>
                      <a:pt x="58" y="59"/>
                      <a:pt x="59" y="58"/>
                      <a:pt x="60" y="56"/>
                    </a:cubicBezTo>
                    <a:cubicBezTo>
                      <a:pt x="71" y="46"/>
                      <a:pt x="69" y="26"/>
                      <a:pt x="55" y="12"/>
                    </a:cubicBezTo>
                    <a:cubicBezTo>
                      <a:pt x="47" y="4"/>
                      <a:pt x="37" y="0"/>
                      <a:pt x="28" y="0"/>
                    </a:cubicBezTo>
                    <a:cubicBezTo>
                      <a:pt x="21" y="0"/>
                      <a:pt x="15" y="2"/>
                      <a:pt x="11" y="7"/>
                    </a:cubicBezTo>
                    <a:cubicBezTo>
                      <a:pt x="0" y="17"/>
                      <a:pt x="3" y="37"/>
                      <a:pt x="16" y="5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3" name="Freeform 148">
                <a:extLst>
                  <a:ext uri="{FF2B5EF4-FFF2-40B4-BE49-F238E27FC236}">
                    <a16:creationId xmlns:a16="http://schemas.microsoft.com/office/drawing/2014/main" id="{86F81404-44F6-1A42-8749-B57AF5492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50138" y="3816350"/>
                <a:ext cx="157163" cy="139700"/>
              </a:xfrm>
              <a:custGeom>
                <a:avLst/>
                <a:gdLst>
                  <a:gd name="T0" fmla="*/ 35 w 42"/>
                  <a:gd name="T1" fmla="*/ 31 h 37"/>
                  <a:gd name="T2" fmla="*/ 32 w 42"/>
                  <a:gd name="T3" fmla="*/ 6 h 37"/>
                  <a:gd name="T4" fmla="*/ 32 w 42"/>
                  <a:gd name="T5" fmla="*/ 5 h 37"/>
                  <a:gd name="T6" fmla="*/ 26 w 42"/>
                  <a:gd name="T7" fmla="*/ 6 h 37"/>
                  <a:gd name="T8" fmla="*/ 9 w 42"/>
                  <a:gd name="T9" fmla="*/ 0 h 37"/>
                  <a:gd name="T10" fmla="*/ 7 w 42"/>
                  <a:gd name="T11" fmla="*/ 2 h 37"/>
                  <a:gd name="T12" fmla="*/ 10 w 42"/>
                  <a:gd name="T13" fmla="*/ 28 h 37"/>
                  <a:gd name="T14" fmla="*/ 35 w 42"/>
                  <a:gd name="T15" fmla="*/ 31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2" h="37">
                    <a:moveTo>
                      <a:pt x="35" y="31"/>
                    </a:moveTo>
                    <a:cubicBezTo>
                      <a:pt x="42" y="25"/>
                      <a:pt x="40" y="14"/>
                      <a:pt x="32" y="6"/>
                    </a:cubicBezTo>
                    <a:cubicBezTo>
                      <a:pt x="32" y="5"/>
                      <a:pt x="32" y="5"/>
                      <a:pt x="32" y="5"/>
                    </a:cubicBezTo>
                    <a:cubicBezTo>
                      <a:pt x="30" y="6"/>
                      <a:pt x="28" y="6"/>
                      <a:pt x="26" y="6"/>
                    </a:cubicBezTo>
                    <a:cubicBezTo>
                      <a:pt x="20" y="6"/>
                      <a:pt x="14" y="4"/>
                      <a:pt x="9" y="0"/>
                    </a:cubicBezTo>
                    <a:cubicBezTo>
                      <a:pt x="8" y="1"/>
                      <a:pt x="7" y="2"/>
                      <a:pt x="7" y="2"/>
                    </a:cubicBezTo>
                    <a:cubicBezTo>
                      <a:pt x="0" y="8"/>
                      <a:pt x="2" y="20"/>
                      <a:pt x="10" y="28"/>
                    </a:cubicBezTo>
                    <a:cubicBezTo>
                      <a:pt x="18" y="36"/>
                      <a:pt x="29" y="37"/>
                      <a:pt x="35" y="3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4" name="Freeform 149">
                <a:extLst>
                  <a:ext uri="{FF2B5EF4-FFF2-40B4-BE49-F238E27FC236}">
                    <a16:creationId xmlns:a16="http://schemas.microsoft.com/office/drawing/2014/main" id="{845C6788-DB6B-A547-8299-EA88A7C6B6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5376" y="3587750"/>
                <a:ext cx="266700" cy="236537"/>
              </a:xfrm>
              <a:custGeom>
                <a:avLst/>
                <a:gdLst>
                  <a:gd name="T0" fmla="*/ 60 w 71"/>
                  <a:gd name="T1" fmla="*/ 7 h 63"/>
                  <a:gd name="T2" fmla="*/ 43 w 71"/>
                  <a:gd name="T3" fmla="*/ 0 h 63"/>
                  <a:gd name="T4" fmla="*/ 16 w 71"/>
                  <a:gd name="T5" fmla="*/ 12 h 63"/>
                  <a:gd name="T6" fmla="*/ 10 w 71"/>
                  <a:gd name="T7" fmla="*/ 56 h 63"/>
                  <a:gd name="T8" fmla="*/ 15 w 71"/>
                  <a:gd name="T9" fmla="*/ 60 h 63"/>
                  <a:gd name="T10" fmla="*/ 27 w 71"/>
                  <a:gd name="T11" fmla="*/ 63 h 63"/>
                  <a:gd name="T12" fmla="*/ 29 w 71"/>
                  <a:gd name="T13" fmla="*/ 63 h 63"/>
                  <a:gd name="T14" fmla="*/ 55 w 71"/>
                  <a:gd name="T15" fmla="*/ 51 h 63"/>
                  <a:gd name="T16" fmla="*/ 60 w 71"/>
                  <a:gd name="T17" fmla="*/ 7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63">
                    <a:moveTo>
                      <a:pt x="60" y="7"/>
                    </a:moveTo>
                    <a:cubicBezTo>
                      <a:pt x="56" y="2"/>
                      <a:pt x="50" y="0"/>
                      <a:pt x="43" y="0"/>
                    </a:cubicBezTo>
                    <a:cubicBezTo>
                      <a:pt x="34" y="0"/>
                      <a:pt x="24" y="4"/>
                      <a:pt x="16" y="12"/>
                    </a:cubicBezTo>
                    <a:cubicBezTo>
                      <a:pt x="2" y="26"/>
                      <a:pt x="0" y="46"/>
                      <a:pt x="10" y="56"/>
                    </a:cubicBezTo>
                    <a:cubicBezTo>
                      <a:pt x="12" y="58"/>
                      <a:pt x="13" y="59"/>
                      <a:pt x="15" y="60"/>
                    </a:cubicBezTo>
                    <a:cubicBezTo>
                      <a:pt x="18" y="62"/>
                      <a:pt x="23" y="63"/>
                      <a:pt x="27" y="63"/>
                    </a:cubicBezTo>
                    <a:cubicBezTo>
                      <a:pt x="28" y="63"/>
                      <a:pt x="28" y="63"/>
                      <a:pt x="29" y="63"/>
                    </a:cubicBezTo>
                    <a:cubicBezTo>
                      <a:pt x="37" y="63"/>
                      <a:pt x="47" y="58"/>
                      <a:pt x="55" y="51"/>
                    </a:cubicBezTo>
                    <a:cubicBezTo>
                      <a:pt x="68" y="37"/>
                      <a:pt x="71" y="17"/>
                      <a:pt x="60" y="7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5" name="Freeform 150">
                <a:extLst>
                  <a:ext uri="{FF2B5EF4-FFF2-40B4-BE49-F238E27FC236}">
                    <a16:creationId xmlns:a16="http://schemas.microsoft.com/office/drawing/2014/main" id="{D2F33025-83B6-5B4E-B36D-FCDE8FC91F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81876" y="3606800"/>
                <a:ext cx="93663" cy="333375"/>
              </a:xfrm>
              <a:custGeom>
                <a:avLst/>
                <a:gdLst>
                  <a:gd name="T0" fmla="*/ 23 w 25"/>
                  <a:gd name="T1" fmla="*/ 4 h 89"/>
                  <a:gd name="T2" fmla="*/ 20 w 25"/>
                  <a:gd name="T3" fmla="*/ 1 h 89"/>
                  <a:gd name="T4" fmla="*/ 14 w 25"/>
                  <a:gd name="T5" fmla="*/ 10 h 89"/>
                  <a:gd name="T6" fmla="*/ 12 w 25"/>
                  <a:gd name="T7" fmla="*/ 10 h 89"/>
                  <a:gd name="T8" fmla="*/ 11 w 25"/>
                  <a:gd name="T9" fmla="*/ 10 h 89"/>
                  <a:gd name="T10" fmla="*/ 5 w 25"/>
                  <a:gd name="T11" fmla="*/ 1 h 89"/>
                  <a:gd name="T12" fmla="*/ 2 w 25"/>
                  <a:gd name="T13" fmla="*/ 4 h 89"/>
                  <a:gd name="T14" fmla="*/ 8 w 25"/>
                  <a:gd name="T15" fmla="*/ 13 h 89"/>
                  <a:gd name="T16" fmla="*/ 7 w 25"/>
                  <a:gd name="T17" fmla="*/ 15 h 89"/>
                  <a:gd name="T18" fmla="*/ 7 w 25"/>
                  <a:gd name="T19" fmla="*/ 27 h 89"/>
                  <a:gd name="T20" fmla="*/ 7 w 25"/>
                  <a:gd name="T21" fmla="*/ 41 h 89"/>
                  <a:gd name="T22" fmla="*/ 7 w 25"/>
                  <a:gd name="T23" fmla="*/ 83 h 89"/>
                  <a:gd name="T24" fmla="*/ 12 w 25"/>
                  <a:gd name="T25" fmla="*/ 89 h 89"/>
                  <a:gd name="T26" fmla="*/ 18 w 25"/>
                  <a:gd name="T27" fmla="*/ 83 h 89"/>
                  <a:gd name="T28" fmla="*/ 18 w 25"/>
                  <a:gd name="T29" fmla="*/ 41 h 89"/>
                  <a:gd name="T30" fmla="*/ 18 w 25"/>
                  <a:gd name="T31" fmla="*/ 27 h 89"/>
                  <a:gd name="T32" fmla="*/ 18 w 25"/>
                  <a:gd name="T33" fmla="*/ 15 h 89"/>
                  <a:gd name="T34" fmla="*/ 17 w 25"/>
                  <a:gd name="T35" fmla="*/ 13 h 89"/>
                  <a:gd name="T36" fmla="*/ 23 w 25"/>
                  <a:gd name="T37" fmla="*/ 4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5" h="89">
                    <a:moveTo>
                      <a:pt x="23" y="4"/>
                    </a:moveTo>
                    <a:cubicBezTo>
                      <a:pt x="25" y="2"/>
                      <a:pt x="22" y="0"/>
                      <a:pt x="20" y="1"/>
                    </a:cubicBezTo>
                    <a:cubicBezTo>
                      <a:pt x="18" y="4"/>
                      <a:pt x="16" y="7"/>
                      <a:pt x="14" y="10"/>
                    </a:cubicBezTo>
                    <a:cubicBezTo>
                      <a:pt x="14" y="10"/>
                      <a:pt x="13" y="10"/>
                      <a:pt x="12" y="10"/>
                    </a:cubicBezTo>
                    <a:cubicBezTo>
                      <a:pt x="12" y="10"/>
                      <a:pt x="11" y="10"/>
                      <a:pt x="11" y="10"/>
                    </a:cubicBezTo>
                    <a:cubicBezTo>
                      <a:pt x="9" y="7"/>
                      <a:pt x="7" y="4"/>
                      <a:pt x="5" y="1"/>
                    </a:cubicBezTo>
                    <a:cubicBezTo>
                      <a:pt x="3" y="0"/>
                      <a:pt x="0" y="2"/>
                      <a:pt x="2" y="4"/>
                    </a:cubicBezTo>
                    <a:cubicBezTo>
                      <a:pt x="4" y="7"/>
                      <a:pt x="6" y="9"/>
                      <a:pt x="8" y="13"/>
                    </a:cubicBezTo>
                    <a:cubicBezTo>
                      <a:pt x="7" y="13"/>
                      <a:pt x="7" y="14"/>
                      <a:pt x="7" y="15"/>
                    </a:cubicBezTo>
                    <a:cubicBezTo>
                      <a:pt x="7" y="27"/>
                      <a:pt x="7" y="27"/>
                      <a:pt x="7" y="27"/>
                    </a:cubicBezTo>
                    <a:cubicBezTo>
                      <a:pt x="7" y="41"/>
                      <a:pt x="7" y="41"/>
                      <a:pt x="7" y="41"/>
                    </a:cubicBezTo>
                    <a:cubicBezTo>
                      <a:pt x="7" y="83"/>
                      <a:pt x="7" y="83"/>
                      <a:pt x="7" y="83"/>
                    </a:cubicBezTo>
                    <a:cubicBezTo>
                      <a:pt x="7" y="86"/>
                      <a:pt x="9" y="89"/>
                      <a:pt x="12" y="89"/>
                    </a:cubicBezTo>
                    <a:cubicBezTo>
                      <a:pt x="15" y="89"/>
                      <a:pt x="18" y="86"/>
                      <a:pt x="18" y="83"/>
                    </a:cubicBezTo>
                    <a:cubicBezTo>
                      <a:pt x="18" y="41"/>
                      <a:pt x="18" y="41"/>
                      <a:pt x="18" y="41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4"/>
                      <a:pt x="18" y="13"/>
                      <a:pt x="17" y="13"/>
                    </a:cubicBezTo>
                    <a:cubicBezTo>
                      <a:pt x="19" y="9"/>
                      <a:pt x="20" y="7"/>
                      <a:pt x="23" y="4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03" name="Group 93">
              <a:extLst>
                <a:ext uri="{FF2B5EF4-FFF2-40B4-BE49-F238E27FC236}">
                  <a16:creationId xmlns:a16="http://schemas.microsoft.com/office/drawing/2014/main" id="{A64E3D3E-5BD8-7042-BA0B-70C7F0232F34}"/>
                </a:ext>
              </a:extLst>
            </p:cNvPr>
            <p:cNvGrpSpPr/>
            <p:nvPr/>
          </p:nvGrpSpPr>
          <p:grpSpPr>
            <a:xfrm>
              <a:off x="9196172" y="1753838"/>
              <a:ext cx="432209" cy="114574"/>
              <a:chOff x="6073776" y="566738"/>
              <a:chExt cx="604838" cy="160337"/>
            </a:xfrm>
            <a:grpFill/>
          </p:grpSpPr>
          <p:sp>
            <p:nvSpPr>
              <p:cNvPr id="408" name="Freeform 166">
                <a:extLst>
                  <a:ext uri="{FF2B5EF4-FFF2-40B4-BE49-F238E27FC236}">
                    <a16:creationId xmlns:a16="http://schemas.microsoft.com/office/drawing/2014/main" id="{0BADF66C-9698-7848-BE9A-95802BF6E6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73776" y="566738"/>
                <a:ext cx="195263" cy="160337"/>
              </a:xfrm>
              <a:custGeom>
                <a:avLst/>
                <a:gdLst>
                  <a:gd name="T0" fmla="*/ 11 w 52"/>
                  <a:gd name="T1" fmla="*/ 43 h 43"/>
                  <a:gd name="T2" fmla="*/ 0 w 52"/>
                  <a:gd name="T3" fmla="*/ 0 h 43"/>
                  <a:gd name="T4" fmla="*/ 6 w 52"/>
                  <a:gd name="T5" fmla="*/ 0 h 43"/>
                  <a:gd name="T6" fmla="*/ 11 w 52"/>
                  <a:gd name="T7" fmla="*/ 22 h 43"/>
                  <a:gd name="T8" fmla="*/ 14 w 52"/>
                  <a:gd name="T9" fmla="*/ 37 h 43"/>
                  <a:gd name="T10" fmla="*/ 14 w 52"/>
                  <a:gd name="T11" fmla="*/ 37 h 43"/>
                  <a:gd name="T12" fmla="*/ 18 w 52"/>
                  <a:gd name="T13" fmla="*/ 22 h 43"/>
                  <a:gd name="T14" fmla="*/ 23 w 52"/>
                  <a:gd name="T15" fmla="*/ 0 h 43"/>
                  <a:gd name="T16" fmla="*/ 29 w 52"/>
                  <a:gd name="T17" fmla="*/ 0 h 43"/>
                  <a:gd name="T18" fmla="*/ 34 w 52"/>
                  <a:gd name="T19" fmla="*/ 22 h 43"/>
                  <a:gd name="T20" fmla="*/ 37 w 52"/>
                  <a:gd name="T21" fmla="*/ 36 h 43"/>
                  <a:gd name="T22" fmla="*/ 37 w 52"/>
                  <a:gd name="T23" fmla="*/ 36 h 43"/>
                  <a:gd name="T24" fmla="*/ 41 w 52"/>
                  <a:gd name="T25" fmla="*/ 22 h 43"/>
                  <a:gd name="T26" fmla="*/ 46 w 52"/>
                  <a:gd name="T27" fmla="*/ 0 h 43"/>
                  <a:gd name="T28" fmla="*/ 52 w 52"/>
                  <a:gd name="T29" fmla="*/ 0 h 43"/>
                  <a:gd name="T30" fmla="*/ 40 w 52"/>
                  <a:gd name="T31" fmla="*/ 43 h 43"/>
                  <a:gd name="T32" fmla="*/ 34 w 52"/>
                  <a:gd name="T33" fmla="*/ 43 h 43"/>
                  <a:gd name="T34" fmla="*/ 29 w 52"/>
                  <a:gd name="T35" fmla="*/ 21 h 43"/>
                  <a:gd name="T36" fmla="*/ 26 w 52"/>
                  <a:gd name="T37" fmla="*/ 7 h 43"/>
                  <a:gd name="T38" fmla="*/ 26 w 52"/>
                  <a:gd name="T39" fmla="*/ 7 h 43"/>
                  <a:gd name="T40" fmla="*/ 23 w 52"/>
                  <a:gd name="T41" fmla="*/ 21 h 43"/>
                  <a:gd name="T42" fmla="*/ 17 w 52"/>
                  <a:gd name="T43" fmla="*/ 43 h 43"/>
                  <a:gd name="T44" fmla="*/ 11 w 52"/>
                  <a:gd name="T4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2" h="43">
                    <a:moveTo>
                      <a:pt x="11" y="4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2" y="27"/>
                      <a:pt x="13" y="32"/>
                      <a:pt x="14" y="37"/>
                    </a:cubicBezTo>
                    <a:cubicBezTo>
                      <a:pt x="14" y="37"/>
                      <a:pt x="14" y="37"/>
                      <a:pt x="14" y="37"/>
                    </a:cubicBezTo>
                    <a:cubicBezTo>
                      <a:pt x="15" y="32"/>
                      <a:pt x="16" y="27"/>
                      <a:pt x="18" y="2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4" y="22"/>
                      <a:pt x="34" y="22"/>
                      <a:pt x="34" y="22"/>
                    </a:cubicBezTo>
                    <a:cubicBezTo>
                      <a:pt x="35" y="27"/>
                      <a:pt x="37" y="32"/>
                      <a:pt x="37" y="36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8" y="32"/>
                      <a:pt x="39" y="27"/>
                      <a:pt x="41" y="22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40" y="43"/>
                      <a:pt x="40" y="43"/>
                      <a:pt x="40" y="43"/>
                    </a:cubicBezTo>
                    <a:cubicBezTo>
                      <a:pt x="34" y="43"/>
                      <a:pt x="34" y="43"/>
                      <a:pt x="34" y="43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28" y="15"/>
                      <a:pt x="27" y="11"/>
                      <a:pt x="26" y="7"/>
                    </a:cubicBezTo>
                    <a:cubicBezTo>
                      <a:pt x="26" y="7"/>
                      <a:pt x="26" y="7"/>
                      <a:pt x="26" y="7"/>
                    </a:cubicBezTo>
                    <a:cubicBezTo>
                      <a:pt x="25" y="11"/>
                      <a:pt x="24" y="15"/>
                      <a:pt x="23" y="21"/>
                    </a:cubicBezTo>
                    <a:cubicBezTo>
                      <a:pt x="17" y="43"/>
                      <a:pt x="17" y="43"/>
                      <a:pt x="17" y="43"/>
                    </a:cubicBezTo>
                    <a:lnTo>
                      <a:pt x="11" y="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09" name="Freeform 167">
                <a:extLst>
                  <a:ext uri="{FF2B5EF4-FFF2-40B4-BE49-F238E27FC236}">
                    <a16:creationId xmlns:a16="http://schemas.microsoft.com/office/drawing/2014/main" id="{2B135F4E-D01C-FC42-8051-D9B245419A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81738" y="566738"/>
                <a:ext cx="195263" cy="160337"/>
              </a:xfrm>
              <a:custGeom>
                <a:avLst/>
                <a:gdLst>
                  <a:gd name="T0" fmla="*/ 10 w 52"/>
                  <a:gd name="T1" fmla="*/ 43 h 43"/>
                  <a:gd name="T2" fmla="*/ 0 w 52"/>
                  <a:gd name="T3" fmla="*/ 0 h 43"/>
                  <a:gd name="T4" fmla="*/ 5 w 52"/>
                  <a:gd name="T5" fmla="*/ 0 h 43"/>
                  <a:gd name="T6" fmla="*/ 10 w 52"/>
                  <a:gd name="T7" fmla="*/ 22 h 43"/>
                  <a:gd name="T8" fmla="*/ 14 w 52"/>
                  <a:gd name="T9" fmla="*/ 37 h 43"/>
                  <a:gd name="T10" fmla="*/ 14 w 52"/>
                  <a:gd name="T11" fmla="*/ 37 h 43"/>
                  <a:gd name="T12" fmla="*/ 17 w 52"/>
                  <a:gd name="T13" fmla="*/ 22 h 43"/>
                  <a:gd name="T14" fmla="*/ 23 w 52"/>
                  <a:gd name="T15" fmla="*/ 0 h 43"/>
                  <a:gd name="T16" fmla="*/ 29 w 52"/>
                  <a:gd name="T17" fmla="*/ 0 h 43"/>
                  <a:gd name="T18" fmla="*/ 34 w 52"/>
                  <a:gd name="T19" fmla="*/ 22 h 43"/>
                  <a:gd name="T20" fmla="*/ 37 w 52"/>
                  <a:gd name="T21" fmla="*/ 36 h 43"/>
                  <a:gd name="T22" fmla="*/ 37 w 52"/>
                  <a:gd name="T23" fmla="*/ 36 h 43"/>
                  <a:gd name="T24" fmla="*/ 40 w 52"/>
                  <a:gd name="T25" fmla="*/ 22 h 43"/>
                  <a:gd name="T26" fmla="*/ 46 w 52"/>
                  <a:gd name="T27" fmla="*/ 0 h 43"/>
                  <a:gd name="T28" fmla="*/ 52 w 52"/>
                  <a:gd name="T29" fmla="*/ 0 h 43"/>
                  <a:gd name="T30" fmla="*/ 40 w 52"/>
                  <a:gd name="T31" fmla="*/ 43 h 43"/>
                  <a:gd name="T32" fmla="*/ 34 w 52"/>
                  <a:gd name="T33" fmla="*/ 43 h 43"/>
                  <a:gd name="T34" fmla="*/ 28 w 52"/>
                  <a:gd name="T35" fmla="*/ 21 h 43"/>
                  <a:gd name="T36" fmla="*/ 26 w 52"/>
                  <a:gd name="T37" fmla="*/ 7 h 43"/>
                  <a:gd name="T38" fmla="*/ 25 w 52"/>
                  <a:gd name="T39" fmla="*/ 7 h 43"/>
                  <a:gd name="T40" fmla="*/ 22 w 52"/>
                  <a:gd name="T41" fmla="*/ 21 h 43"/>
                  <a:gd name="T42" fmla="*/ 16 w 52"/>
                  <a:gd name="T43" fmla="*/ 43 h 43"/>
                  <a:gd name="T44" fmla="*/ 10 w 52"/>
                  <a:gd name="T4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2" h="43">
                    <a:moveTo>
                      <a:pt x="10" y="4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12" y="27"/>
                      <a:pt x="13" y="32"/>
                      <a:pt x="14" y="37"/>
                    </a:cubicBezTo>
                    <a:cubicBezTo>
                      <a:pt x="14" y="37"/>
                      <a:pt x="14" y="37"/>
                      <a:pt x="14" y="37"/>
                    </a:cubicBezTo>
                    <a:cubicBezTo>
                      <a:pt x="14" y="32"/>
                      <a:pt x="16" y="27"/>
                      <a:pt x="17" y="2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4" y="22"/>
                      <a:pt x="34" y="22"/>
                      <a:pt x="34" y="22"/>
                    </a:cubicBezTo>
                    <a:cubicBezTo>
                      <a:pt x="35" y="27"/>
                      <a:pt x="36" y="32"/>
                      <a:pt x="37" y="36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8" y="32"/>
                      <a:pt x="39" y="27"/>
                      <a:pt x="40" y="22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40" y="43"/>
                      <a:pt x="40" y="43"/>
                      <a:pt x="40" y="43"/>
                    </a:cubicBezTo>
                    <a:cubicBezTo>
                      <a:pt x="34" y="43"/>
                      <a:pt x="34" y="43"/>
                      <a:pt x="34" y="43"/>
                    </a:cubicBezTo>
                    <a:cubicBezTo>
                      <a:pt x="28" y="21"/>
                      <a:pt x="28" y="21"/>
                      <a:pt x="28" y="21"/>
                    </a:cubicBezTo>
                    <a:cubicBezTo>
                      <a:pt x="27" y="15"/>
                      <a:pt x="26" y="11"/>
                      <a:pt x="26" y="7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25" y="11"/>
                      <a:pt x="24" y="15"/>
                      <a:pt x="22" y="21"/>
                    </a:cubicBezTo>
                    <a:cubicBezTo>
                      <a:pt x="16" y="43"/>
                      <a:pt x="16" y="43"/>
                      <a:pt x="16" y="43"/>
                    </a:cubicBezTo>
                    <a:lnTo>
                      <a:pt x="10" y="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0" name="Freeform 168">
                <a:extLst>
                  <a:ext uri="{FF2B5EF4-FFF2-40B4-BE49-F238E27FC236}">
                    <a16:creationId xmlns:a16="http://schemas.microsoft.com/office/drawing/2014/main" id="{9D03E4BE-73FA-5646-8191-2552734C2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3351" y="566738"/>
                <a:ext cx="195263" cy="160337"/>
              </a:xfrm>
              <a:custGeom>
                <a:avLst/>
                <a:gdLst>
                  <a:gd name="T0" fmla="*/ 11 w 52"/>
                  <a:gd name="T1" fmla="*/ 43 h 43"/>
                  <a:gd name="T2" fmla="*/ 0 w 52"/>
                  <a:gd name="T3" fmla="*/ 0 h 43"/>
                  <a:gd name="T4" fmla="*/ 6 w 52"/>
                  <a:gd name="T5" fmla="*/ 0 h 43"/>
                  <a:gd name="T6" fmla="*/ 11 w 52"/>
                  <a:gd name="T7" fmla="*/ 22 h 43"/>
                  <a:gd name="T8" fmla="*/ 14 w 52"/>
                  <a:gd name="T9" fmla="*/ 37 h 43"/>
                  <a:gd name="T10" fmla="*/ 14 w 52"/>
                  <a:gd name="T11" fmla="*/ 37 h 43"/>
                  <a:gd name="T12" fmla="*/ 18 w 52"/>
                  <a:gd name="T13" fmla="*/ 22 h 43"/>
                  <a:gd name="T14" fmla="*/ 23 w 52"/>
                  <a:gd name="T15" fmla="*/ 0 h 43"/>
                  <a:gd name="T16" fmla="*/ 29 w 52"/>
                  <a:gd name="T17" fmla="*/ 0 h 43"/>
                  <a:gd name="T18" fmla="*/ 34 w 52"/>
                  <a:gd name="T19" fmla="*/ 22 h 43"/>
                  <a:gd name="T20" fmla="*/ 37 w 52"/>
                  <a:gd name="T21" fmla="*/ 36 h 43"/>
                  <a:gd name="T22" fmla="*/ 37 w 52"/>
                  <a:gd name="T23" fmla="*/ 36 h 43"/>
                  <a:gd name="T24" fmla="*/ 41 w 52"/>
                  <a:gd name="T25" fmla="*/ 22 h 43"/>
                  <a:gd name="T26" fmla="*/ 46 w 52"/>
                  <a:gd name="T27" fmla="*/ 0 h 43"/>
                  <a:gd name="T28" fmla="*/ 52 w 52"/>
                  <a:gd name="T29" fmla="*/ 0 h 43"/>
                  <a:gd name="T30" fmla="*/ 40 w 52"/>
                  <a:gd name="T31" fmla="*/ 43 h 43"/>
                  <a:gd name="T32" fmla="*/ 34 w 52"/>
                  <a:gd name="T33" fmla="*/ 43 h 43"/>
                  <a:gd name="T34" fmla="*/ 29 w 52"/>
                  <a:gd name="T35" fmla="*/ 21 h 43"/>
                  <a:gd name="T36" fmla="*/ 26 w 52"/>
                  <a:gd name="T37" fmla="*/ 7 h 43"/>
                  <a:gd name="T38" fmla="*/ 26 w 52"/>
                  <a:gd name="T39" fmla="*/ 7 h 43"/>
                  <a:gd name="T40" fmla="*/ 23 w 52"/>
                  <a:gd name="T41" fmla="*/ 21 h 43"/>
                  <a:gd name="T42" fmla="*/ 17 w 52"/>
                  <a:gd name="T43" fmla="*/ 43 h 43"/>
                  <a:gd name="T44" fmla="*/ 11 w 52"/>
                  <a:gd name="T45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2" h="43">
                    <a:moveTo>
                      <a:pt x="11" y="4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11" y="22"/>
                      <a:pt x="11" y="22"/>
                      <a:pt x="11" y="22"/>
                    </a:cubicBezTo>
                    <a:cubicBezTo>
                      <a:pt x="12" y="27"/>
                      <a:pt x="13" y="32"/>
                      <a:pt x="14" y="37"/>
                    </a:cubicBezTo>
                    <a:cubicBezTo>
                      <a:pt x="14" y="37"/>
                      <a:pt x="14" y="37"/>
                      <a:pt x="14" y="37"/>
                    </a:cubicBezTo>
                    <a:cubicBezTo>
                      <a:pt x="15" y="32"/>
                      <a:pt x="16" y="27"/>
                      <a:pt x="18" y="2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34" y="22"/>
                      <a:pt x="34" y="22"/>
                      <a:pt x="34" y="22"/>
                    </a:cubicBezTo>
                    <a:cubicBezTo>
                      <a:pt x="36" y="27"/>
                      <a:pt x="37" y="32"/>
                      <a:pt x="37" y="36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8" y="32"/>
                      <a:pt x="40" y="27"/>
                      <a:pt x="41" y="22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40" y="43"/>
                      <a:pt x="40" y="43"/>
                      <a:pt x="40" y="43"/>
                    </a:cubicBezTo>
                    <a:cubicBezTo>
                      <a:pt x="34" y="43"/>
                      <a:pt x="34" y="43"/>
                      <a:pt x="34" y="43"/>
                    </a:cubicBezTo>
                    <a:cubicBezTo>
                      <a:pt x="29" y="21"/>
                      <a:pt x="29" y="21"/>
                      <a:pt x="29" y="21"/>
                    </a:cubicBezTo>
                    <a:cubicBezTo>
                      <a:pt x="28" y="15"/>
                      <a:pt x="27" y="11"/>
                      <a:pt x="26" y="7"/>
                    </a:cubicBezTo>
                    <a:cubicBezTo>
                      <a:pt x="26" y="7"/>
                      <a:pt x="26" y="7"/>
                      <a:pt x="26" y="7"/>
                    </a:cubicBezTo>
                    <a:cubicBezTo>
                      <a:pt x="25" y="11"/>
                      <a:pt x="24" y="15"/>
                      <a:pt x="23" y="21"/>
                    </a:cubicBezTo>
                    <a:cubicBezTo>
                      <a:pt x="17" y="43"/>
                      <a:pt x="17" y="43"/>
                      <a:pt x="17" y="43"/>
                    </a:cubicBezTo>
                    <a:lnTo>
                      <a:pt x="11" y="4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04" name="Freeform 177">
              <a:extLst>
                <a:ext uri="{FF2B5EF4-FFF2-40B4-BE49-F238E27FC236}">
                  <a16:creationId xmlns:a16="http://schemas.microsoft.com/office/drawing/2014/main" id="{C535020E-5F82-DE4A-BBD1-5CC31F257CC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16491" y="2204197"/>
              <a:ext cx="292676" cy="381160"/>
            </a:xfrm>
            <a:custGeom>
              <a:avLst/>
              <a:gdLst>
                <a:gd name="T0" fmla="*/ 253 w 258"/>
                <a:gd name="T1" fmla="*/ 303 h 336"/>
                <a:gd name="T2" fmla="*/ 142 w 258"/>
                <a:gd name="T3" fmla="*/ 254 h 336"/>
                <a:gd name="T4" fmla="*/ 232 w 258"/>
                <a:gd name="T5" fmla="*/ 43 h 336"/>
                <a:gd name="T6" fmla="*/ 97 w 258"/>
                <a:gd name="T7" fmla="*/ 235 h 336"/>
                <a:gd name="T8" fmla="*/ 0 w 258"/>
                <a:gd name="T9" fmla="*/ 190 h 336"/>
                <a:gd name="T10" fmla="*/ 258 w 258"/>
                <a:gd name="T11" fmla="*/ 0 h 336"/>
                <a:gd name="T12" fmla="*/ 253 w 258"/>
                <a:gd name="T13" fmla="*/ 303 h 336"/>
                <a:gd name="T14" fmla="*/ 109 w 258"/>
                <a:gd name="T15" fmla="*/ 336 h 336"/>
                <a:gd name="T16" fmla="*/ 92 w 258"/>
                <a:gd name="T17" fmla="*/ 263 h 336"/>
                <a:gd name="T18" fmla="*/ 154 w 258"/>
                <a:gd name="T19" fmla="*/ 287 h 336"/>
                <a:gd name="T20" fmla="*/ 109 w 258"/>
                <a:gd name="T21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8" h="336">
                  <a:moveTo>
                    <a:pt x="253" y="303"/>
                  </a:moveTo>
                  <a:lnTo>
                    <a:pt x="142" y="254"/>
                  </a:lnTo>
                  <a:lnTo>
                    <a:pt x="232" y="43"/>
                  </a:lnTo>
                  <a:lnTo>
                    <a:pt x="97" y="235"/>
                  </a:lnTo>
                  <a:lnTo>
                    <a:pt x="0" y="190"/>
                  </a:lnTo>
                  <a:lnTo>
                    <a:pt x="258" y="0"/>
                  </a:lnTo>
                  <a:lnTo>
                    <a:pt x="253" y="303"/>
                  </a:lnTo>
                  <a:close/>
                  <a:moveTo>
                    <a:pt x="109" y="336"/>
                  </a:moveTo>
                  <a:lnTo>
                    <a:pt x="92" y="263"/>
                  </a:lnTo>
                  <a:lnTo>
                    <a:pt x="154" y="287"/>
                  </a:lnTo>
                  <a:lnTo>
                    <a:pt x="109" y="3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05" name="Group 111">
              <a:extLst>
                <a:ext uri="{FF2B5EF4-FFF2-40B4-BE49-F238E27FC236}">
                  <a16:creationId xmlns:a16="http://schemas.microsoft.com/office/drawing/2014/main" id="{F0BA7BCC-4377-8540-9C85-C130E8528A18}"/>
                </a:ext>
              </a:extLst>
            </p:cNvPr>
            <p:cNvGrpSpPr/>
            <p:nvPr/>
          </p:nvGrpSpPr>
          <p:grpSpPr>
            <a:xfrm>
              <a:off x="7620482" y="3013028"/>
              <a:ext cx="268855" cy="369817"/>
              <a:chOff x="3868738" y="2328863"/>
              <a:chExt cx="376238" cy="517525"/>
            </a:xfrm>
            <a:grpFill/>
          </p:grpSpPr>
          <p:sp>
            <p:nvSpPr>
              <p:cNvPr id="406" name="Freeform 181">
                <a:extLst>
                  <a:ext uri="{FF2B5EF4-FFF2-40B4-BE49-F238E27FC236}">
                    <a16:creationId xmlns:a16="http://schemas.microsoft.com/office/drawing/2014/main" id="{F0D41C3D-E1A0-A540-BB42-7C1C253C3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8738" y="2328863"/>
                <a:ext cx="180975" cy="517525"/>
              </a:xfrm>
              <a:custGeom>
                <a:avLst/>
                <a:gdLst>
                  <a:gd name="T0" fmla="*/ 6 w 48"/>
                  <a:gd name="T1" fmla="*/ 16 h 138"/>
                  <a:gd name="T2" fmla="*/ 1 w 48"/>
                  <a:gd name="T3" fmla="*/ 34 h 138"/>
                  <a:gd name="T4" fmla="*/ 4 w 48"/>
                  <a:gd name="T5" fmla="*/ 48 h 138"/>
                  <a:gd name="T6" fmla="*/ 17 w 48"/>
                  <a:gd name="T7" fmla="*/ 63 h 138"/>
                  <a:gd name="T8" fmla="*/ 17 w 48"/>
                  <a:gd name="T9" fmla="*/ 138 h 138"/>
                  <a:gd name="T10" fmla="*/ 30 w 48"/>
                  <a:gd name="T11" fmla="*/ 138 h 138"/>
                  <a:gd name="T12" fmla="*/ 30 w 48"/>
                  <a:gd name="T13" fmla="*/ 63 h 138"/>
                  <a:gd name="T14" fmla="*/ 44 w 48"/>
                  <a:gd name="T15" fmla="*/ 48 h 138"/>
                  <a:gd name="T16" fmla="*/ 47 w 48"/>
                  <a:gd name="T17" fmla="*/ 34 h 138"/>
                  <a:gd name="T18" fmla="*/ 42 w 48"/>
                  <a:gd name="T19" fmla="*/ 16 h 138"/>
                  <a:gd name="T20" fmla="*/ 32 w 48"/>
                  <a:gd name="T21" fmla="*/ 0 h 138"/>
                  <a:gd name="T22" fmla="*/ 35 w 48"/>
                  <a:gd name="T23" fmla="*/ 33 h 138"/>
                  <a:gd name="T24" fmla="*/ 31 w 48"/>
                  <a:gd name="T25" fmla="*/ 33 h 138"/>
                  <a:gd name="T26" fmla="*/ 27 w 48"/>
                  <a:gd name="T27" fmla="*/ 0 h 138"/>
                  <a:gd name="T28" fmla="*/ 24 w 48"/>
                  <a:gd name="T29" fmla="*/ 0 h 138"/>
                  <a:gd name="T30" fmla="*/ 20 w 48"/>
                  <a:gd name="T31" fmla="*/ 0 h 138"/>
                  <a:gd name="T32" fmla="*/ 17 w 48"/>
                  <a:gd name="T33" fmla="*/ 33 h 138"/>
                  <a:gd name="T34" fmla="*/ 13 w 48"/>
                  <a:gd name="T35" fmla="*/ 33 h 138"/>
                  <a:gd name="T36" fmla="*/ 16 w 48"/>
                  <a:gd name="T37" fmla="*/ 0 h 138"/>
                  <a:gd name="T38" fmla="*/ 6 w 48"/>
                  <a:gd name="T39" fmla="*/ 1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8" h="138">
                    <a:moveTo>
                      <a:pt x="6" y="16"/>
                    </a:moveTo>
                    <a:cubicBezTo>
                      <a:pt x="4" y="22"/>
                      <a:pt x="1" y="28"/>
                      <a:pt x="1" y="34"/>
                    </a:cubicBezTo>
                    <a:cubicBezTo>
                      <a:pt x="0" y="39"/>
                      <a:pt x="1" y="43"/>
                      <a:pt x="4" y="48"/>
                    </a:cubicBezTo>
                    <a:cubicBezTo>
                      <a:pt x="7" y="53"/>
                      <a:pt x="12" y="60"/>
                      <a:pt x="17" y="63"/>
                    </a:cubicBezTo>
                    <a:cubicBezTo>
                      <a:pt x="17" y="138"/>
                      <a:pt x="17" y="138"/>
                      <a:pt x="17" y="138"/>
                    </a:cubicBezTo>
                    <a:cubicBezTo>
                      <a:pt x="30" y="138"/>
                      <a:pt x="30" y="138"/>
                      <a:pt x="30" y="138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36" y="60"/>
                      <a:pt x="41" y="53"/>
                      <a:pt x="44" y="48"/>
                    </a:cubicBezTo>
                    <a:cubicBezTo>
                      <a:pt x="46" y="43"/>
                      <a:pt x="48" y="39"/>
                      <a:pt x="47" y="34"/>
                    </a:cubicBezTo>
                    <a:cubicBezTo>
                      <a:pt x="46" y="28"/>
                      <a:pt x="44" y="22"/>
                      <a:pt x="42" y="16"/>
                    </a:cubicBezTo>
                    <a:cubicBezTo>
                      <a:pt x="41" y="12"/>
                      <a:pt x="37" y="1"/>
                      <a:pt x="32" y="0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1" y="33"/>
                      <a:pt x="31" y="33"/>
                      <a:pt x="31" y="33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3" y="33"/>
                      <a:pt x="13" y="33"/>
                      <a:pt x="13" y="33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0" y="1"/>
                      <a:pt x="7" y="12"/>
                      <a:pt x="6" y="1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07" name="Freeform 182">
                <a:extLst>
                  <a:ext uri="{FF2B5EF4-FFF2-40B4-BE49-F238E27FC236}">
                    <a16:creationId xmlns:a16="http://schemas.microsoft.com/office/drawing/2014/main" id="{BC93DEF4-3212-A546-B1C7-CF4EEA1BF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7501" y="2328863"/>
                <a:ext cx="117475" cy="517525"/>
              </a:xfrm>
              <a:custGeom>
                <a:avLst/>
                <a:gdLst>
                  <a:gd name="T0" fmla="*/ 0 w 31"/>
                  <a:gd name="T1" fmla="*/ 39 h 138"/>
                  <a:gd name="T2" fmla="*/ 18 w 31"/>
                  <a:gd name="T3" fmla="*/ 77 h 138"/>
                  <a:gd name="T4" fmla="*/ 18 w 31"/>
                  <a:gd name="T5" fmla="*/ 138 h 138"/>
                  <a:gd name="T6" fmla="*/ 31 w 31"/>
                  <a:gd name="T7" fmla="*/ 138 h 138"/>
                  <a:gd name="T8" fmla="*/ 31 w 31"/>
                  <a:gd name="T9" fmla="*/ 0 h 138"/>
                  <a:gd name="T10" fmla="*/ 18 w 31"/>
                  <a:gd name="T11" fmla="*/ 0 h 138"/>
                  <a:gd name="T12" fmla="*/ 0 w 31"/>
                  <a:gd name="T13" fmla="*/ 39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" h="138">
                    <a:moveTo>
                      <a:pt x="0" y="39"/>
                    </a:moveTo>
                    <a:cubicBezTo>
                      <a:pt x="0" y="73"/>
                      <a:pt x="14" y="77"/>
                      <a:pt x="18" y="77"/>
                    </a:cubicBezTo>
                    <a:cubicBezTo>
                      <a:pt x="18" y="138"/>
                      <a:pt x="18" y="138"/>
                      <a:pt x="18" y="138"/>
                    </a:cubicBezTo>
                    <a:cubicBezTo>
                      <a:pt x="31" y="138"/>
                      <a:pt x="31" y="138"/>
                      <a:pt x="31" y="138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0" y="0"/>
                      <a:pt x="0" y="3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423" name="Group 5">
            <a:extLst>
              <a:ext uri="{FF2B5EF4-FFF2-40B4-BE49-F238E27FC236}">
                <a16:creationId xmlns:a16="http://schemas.microsoft.com/office/drawing/2014/main" id="{2E9F6D2B-7EE1-2048-AFC3-99E5ED08BED3}"/>
              </a:ext>
            </a:extLst>
          </p:cNvPr>
          <p:cNvGrpSpPr/>
          <p:nvPr/>
        </p:nvGrpSpPr>
        <p:grpSpPr>
          <a:xfrm>
            <a:off x="1789506" y="2861222"/>
            <a:ext cx="3558633" cy="3602962"/>
            <a:chOff x="7228459" y="1528963"/>
            <a:chExt cx="4744844" cy="4803949"/>
          </a:xfrm>
        </p:grpSpPr>
        <p:sp>
          <p:nvSpPr>
            <p:cNvPr id="424" name="Freeform 22">
              <a:extLst>
                <a:ext uri="{FF2B5EF4-FFF2-40B4-BE49-F238E27FC236}">
                  <a16:creationId xmlns:a16="http://schemas.microsoft.com/office/drawing/2014/main" id="{4F5A7DBE-01FE-324A-A16C-6B2DA61457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28459" y="1528963"/>
              <a:ext cx="942762" cy="942762"/>
            </a:xfrm>
            <a:custGeom>
              <a:avLst/>
              <a:gdLst>
                <a:gd name="T0" fmla="*/ 176 w 352"/>
                <a:gd name="T1" fmla="*/ 0 h 352"/>
                <a:gd name="T2" fmla="*/ 0 w 352"/>
                <a:gd name="T3" fmla="*/ 176 h 352"/>
                <a:gd name="T4" fmla="*/ 176 w 352"/>
                <a:gd name="T5" fmla="*/ 352 h 352"/>
                <a:gd name="T6" fmla="*/ 352 w 352"/>
                <a:gd name="T7" fmla="*/ 176 h 352"/>
                <a:gd name="T8" fmla="*/ 176 w 352"/>
                <a:gd name="T9" fmla="*/ 0 h 352"/>
                <a:gd name="T10" fmla="*/ 89 w 352"/>
                <a:gd name="T11" fmla="*/ 90 h 352"/>
                <a:gd name="T12" fmla="*/ 263 w 352"/>
                <a:gd name="T13" fmla="*/ 90 h 352"/>
                <a:gd name="T14" fmla="*/ 276 w 352"/>
                <a:gd name="T15" fmla="*/ 93 h 352"/>
                <a:gd name="T16" fmla="*/ 176 w 352"/>
                <a:gd name="T17" fmla="*/ 182 h 352"/>
                <a:gd name="T18" fmla="*/ 75 w 352"/>
                <a:gd name="T19" fmla="*/ 93 h 352"/>
                <a:gd name="T20" fmla="*/ 89 w 352"/>
                <a:gd name="T21" fmla="*/ 90 h 352"/>
                <a:gd name="T22" fmla="*/ 60 w 352"/>
                <a:gd name="T23" fmla="*/ 235 h 352"/>
                <a:gd name="T24" fmla="*/ 60 w 352"/>
                <a:gd name="T25" fmla="*/ 119 h 352"/>
                <a:gd name="T26" fmla="*/ 65 w 352"/>
                <a:gd name="T27" fmla="*/ 103 h 352"/>
                <a:gd name="T28" fmla="*/ 137 w 352"/>
                <a:gd name="T29" fmla="*/ 167 h 352"/>
                <a:gd name="T30" fmla="*/ 64 w 352"/>
                <a:gd name="T31" fmla="*/ 248 h 352"/>
                <a:gd name="T32" fmla="*/ 60 w 352"/>
                <a:gd name="T33" fmla="*/ 235 h 352"/>
                <a:gd name="T34" fmla="*/ 263 w 352"/>
                <a:gd name="T35" fmla="*/ 263 h 352"/>
                <a:gd name="T36" fmla="*/ 89 w 352"/>
                <a:gd name="T37" fmla="*/ 263 h 352"/>
                <a:gd name="T38" fmla="*/ 74 w 352"/>
                <a:gd name="T39" fmla="*/ 259 h 352"/>
                <a:gd name="T40" fmla="*/ 148 w 352"/>
                <a:gd name="T41" fmla="*/ 176 h 352"/>
                <a:gd name="T42" fmla="*/ 171 w 352"/>
                <a:gd name="T43" fmla="*/ 197 h 352"/>
                <a:gd name="T44" fmla="*/ 176 w 352"/>
                <a:gd name="T45" fmla="*/ 198 h 352"/>
                <a:gd name="T46" fmla="*/ 181 w 352"/>
                <a:gd name="T47" fmla="*/ 197 h 352"/>
                <a:gd name="T48" fmla="*/ 204 w 352"/>
                <a:gd name="T49" fmla="*/ 176 h 352"/>
                <a:gd name="T50" fmla="*/ 278 w 352"/>
                <a:gd name="T51" fmla="*/ 259 h 352"/>
                <a:gd name="T52" fmla="*/ 263 w 352"/>
                <a:gd name="T53" fmla="*/ 263 h 352"/>
                <a:gd name="T54" fmla="*/ 286 w 352"/>
                <a:gd name="T55" fmla="*/ 233 h 352"/>
                <a:gd name="T56" fmla="*/ 283 w 352"/>
                <a:gd name="T57" fmla="*/ 247 h 352"/>
                <a:gd name="T58" fmla="*/ 211 w 352"/>
                <a:gd name="T59" fmla="*/ 167 h 352"/>
                <a:gd name="T60" fmla="*/ 282 w 352"/>
                <a:gd name="T61" fmla="*/ 105 h 352"/>
                <a:gd name="T62" fmla="*/ 286 w 352"/>
                <a:gd name="T63" fmla="*/ 120 h 352"/>
                <a:gd name="T64" fmla="*/ 286 w 352"/>
                <a:gd name="T65" fmla="*/ 233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2" h="352">
                  <a:moveTo>
                    <a:pt x="176" y="0"/>
                  </a:moveTo>
                  <a:cubicBezTo>
                    <a:pt x="79" y="0"/>
                    <a:pt x="0" y="79"/>
                    <a:pt x="0" y="176"/>
                  </a:cubicBezTo>
                  <a:cubicBezTo>
                    <a:pt x="0" y="273"/>
                    <a:pt x="79" y="352"/>
                    <a:pt x="176" y="352"/>
                  </a:cubicBezTo>
                  <a:cubicBezTo>
                    <a:pt x="273" y="352"/>
                    <a:pt x="352" y="273"/>
                    <a:pt x="352" y="176"/>
                  </a:cubicBezTo>
                  <a:cubicBezTo>
                    <a:pt x="352" y="79"/>
                    <a:pt x="273" y="0"/>
                    <a:pt x="176" y="0"/>
                  </a:cubicBezTo>
                  <a:close/>
                  <a:moveTo>
                    <a:pt x="89" y="90"/>
                  </a:moveTo>
                  <a:cubicBezTo>
                    <a:pt x="263" y="90"/>
                    <a:pt x="263" y="90"/>
                    <a:pt x="263" y="90"/>
                  </a:cubicBezTo>
                  <a:cubicBezTo>
                    <a:pt x="268" y="90"/>
                    <a:pt x="272" y="91"/>
                    <a:pt x="276" y="93"/>
                  </a:cubicBezTo>
                  <a:cubicBezTo>
                    <a:pt x="176" y="182"/>
                    <a:pt x="176" y="182"/>
                    <a:pt x="176" y="182"/>
                  </a:cubicBezTo>
                  <a:cubicBezTo>
                    <a:pt x="75" y="93"/>
                    <a:pt x="75" y="93"/>
                    <a:pt x="75" y="93"/>
                  </a:cubicBezTo>
                  <a:cubicBezTo>
                    <a:pt x="79" y="91"/>
                    <a:pt x="84" y="90"/>
                    <a:pt x="89" y="90"/>
                  </a:cubicBezTo>
                  <a:close/>
                  <a:moveTo>
                    <a:pt x="60" y="235"/>
                  </a:moveTo>
                  <a:cubicBezTo>
                    <a:pt x="60" y="119"/>
                    <a:pt x="60" y="119"/>
                    <a:pt x="60" y="119"/>
                  </a:cubicBezTo>
                  <a:cubicBezTo>
                    <a:pt x="60" y="113"/>
                    <a:pt x="62" y="108"/>
                    <a:pt x="65" y="103"/>
                  </a:cubicBezTo>
                  <a:cubicBezTo>
                    <a:pt x="137" y="167"/>
                    <a:pt x="137" y="167"/>
                    <a:pt x="137" y="16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62" y="244"/>
                    <a:pt x="60" y="240"/>
                    <a:pt x="60" y="235"/>
                  </a:cubicBezTo>
                  <a:close/>
                  <a:moveTo>
                    <a:pt x="263" y="263"/>
                  </a:moveTo>
                  <a:cubicBezTo>
                    <a:pt x="89" y="263"/>
                    <a:pt x="89" y="263"/>
                    <a:pt x="89" y="263"/>
                  </a:cubicBezTo>
                  <a:cubicBezTo>
                    <a:pt x="83" y="263"/>
                    <a:pt x="78" y="262"/>
                    <a:pt x="74" y="259"/>
                  </a:cubicBezTo>
                  <a:cubicBezTo>
                    <a:pt x="148" y="176"/>
                    <a:pt x="148" y="176"/>
                    <a:pt x="148" y="176"/>
                  </a:cubicBezTo>
                  <a:cubicBezTo>
                    <a:pt x="171" y="197"/>
                    <a:pt x="171" y="197"/>
                    <a:pt x="171" y="197"/>
                  </a:cubicBezTo>
                  <a:cubicBezTo>
                    <a:pt x="172" y="198"/>
                    <a:pt x="174" y="198"/>
                    <a:pt x="176" y="198"/>
                  </a:cubicBezTo>
                  <a:cubicBezTo>
                    <a:pt x="178" y="198"/>
                    <a:pt x="179" y="198"/>
                    <a:pt x="181" y="197"/>
                  </a:cubicBezTo>
                  <a:cubicBezTo>
                    <a:pt x="204" y="176"/>
                    <a:pt x="204" y="176"/>
                    <a:pt x="204" y="176"/>
                  </a:cubicBezTo>
                  <a:cubicBezTo>
                    <a:pt x="278" y="259"/>
                    <a:pt x="278" y="259"/>
                    <a:pt x="278" y="259"/>
                  </a:cubicBezTo>
                  <a:cubicBezTo>
                    <a:pt x="274" y="262"/>
                    <a:pt x="268" y="263"/>
                    <a:pt x="263" y="263"/>
                  </a:cubicBezTo>
                  <a:close/>
                  <a:moveTo>
                    <a:pt x="286" y="233"/>
                  </a:moveTo>
                  <a:cubicBezTo>
                    <a:pt x="286" y="238"/>
                    <a:pt x="285" y="243"/>
                    <a:pt x="283" y="247"/>
                  </a:cubicBezTo>
                  <a:cubicBezTo>
                    <a:pt x="211" y="167"/>
                    <a:pt x="211" y="167"/>
                    <a:pt x="211" y="167"/>
                  </a:cubicBezTo>
                  <a:cubicBezTo>
                    <a:pt x="282" y="105"/>
                    <a:pt x="282" y="105"/>
                    <a:pt x="282" y="105"/>
                  </a:cubicBezTo>
                  <a:cubicBezTo>
                    <a:pt x="285" y="109"/>
                    <a:pt x="286" y="115"/>
                    <a:pt x="286" y="120"/>
                  </a:cubicBezTo>
                  <a:lnTo>
                    <a:pt x="286" y="23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25" name="Group 22">
              <a:extLst>
                <a:ext uri="{FF2B5EF4-FFF2-40B4-BE49-F238E27FC236}">
                  <a16:creationId xmlns:a16="http://schemas.microsoft.com/office/drawing/2014/main" id="{01964233-871F-814A-BE65-98ABE47B43DA}"/>
                </a:ext>
              </a:extLst>
            </p:cNvPr>
            <p:cNvGrpSpPr/>
            <p:nvPr/>
          </p:nvGrpSpPr>
          <p:grpSpPr>
            <a:xfrm>
              <a:off x="10269533" y="5390150"/>
              <a:ext cx="942762" cy="942762"/>
              <a:chOff x="7275513" y="5302250"/>
              <a:chExt cx="1012825" cy="1012825"/>
            </a:xfrm>
            <a:solidFill>
              <a:schemeClr val="accent3"/>
            </a:solidFill>
          </p:grpSpPr>
          <p:sp>
            <p:nvSpPr>
              <p:cNvPr id="449" name="Freeform 34">
                <a:extLst>
                  <a:ext uri="{FF2B5EF4-FFF2-40B4-BE49-F238E27FC236}">
                    <a16:creationId xmlns:a16="http://schemas.microsoft.com/office/drawing/2014/main" id="{53A4CD56-5C44-D64C-A8AB-5F725524C5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67601" y="5521325"/>
                <a:ext cx="608013" cy="606425"/>
              </a:xfrm>
              <a:custGeom>
                <a:avLst/>
                <a:gdLst>
                  <a:gd name="T0" fmla="*/ 189 w 211"/>
                  <a:gd name="T1" fmla="*/ 85 h 211"/>
                  <a:gd name="T2" fmla="*/ 187 w 211"/>
                  <a:gd name="T3" fmla="*/ 64 h 211"/>
                  <a:gd name="T4" fmla="*/ 192 w 211"/>
                  <a:gd name="T5" fmla="*/ 41 h 211"/>
                  <a:gd name="T6" fmla="*/ 179 w 211"/>
                  <a:gd name="T7" fmla="*/ 31 h 211"/>
                  <a:gd name="T8" fmla="*/ 170 w 211"/>
                  <a:gd name="T9" fmla="*/ 36 h 211"/>
                  <a:gd name="T10" fmla="*/ 164 w 211"/>
                  <a:gd name="T11" fmla="*/ 34 h 211"/>
                  <a:gd name="T12" fmla="*/ 155 w 211"/>
                  <a:gd name="T13" fmla="*/ 26 h 211"/>
                  <a:gd name="T14" fmla="*/ 148 w 211"/>
                  <a:gd name="T15" fmla="*/ 20 h 211"/>
                  <a:gd name="T16" fmla="*/ 149 w 211"/>
                  <a:gd name="T17" fmla="*/ 11 h 211"/>
                  <a:gd name="T18" fmla="*/ 125 w 211"/>
                  <a:gd name="T19" fmla="*/ 5 h 211"/>
                  <a:gd name="T20" fmla="*/ 106 w 211"/>
                  <a:gd name="T21" fmla="*/ 1 h 211"/>
                  <a:gd name="T22" fmla="*/ 89 w 211"/>
                  <a:gd name="T23" fmla="*/ 2 h 211"/>
                  <a:gd name="T24" fmla="*/ 88 w 211"/>
                  <a:gd name="T25" fmla="*/ 7 h 211"/>
                  <a:gd name="T26" fmla="*/ 99 w 211"/>
                  <a:gd name="T27" fmla="*/ 3 h 211"/>
                  <a:gd name="T28" fmla="*/ 101 w 211"/>
                  <a:gd name="T29" fmla="*/ 13 h 211"/>
                  <a:gd name="T30" fmla="*/ 83 w 211"/>
                  <a:gd name="T31" fmla="*/ 23 h 211"/>
                  <a:gd name="T32" fmla="*/ 87 w 211"/>
                  <a:gd name="T33" fmla="*/ 31 h 211"/>
                  <a:gd name="T34" fmla="*/ 96 w 211"/>
                  <a:gd name="T35" fmla="*/ 25 h 211"/>
                  <a:gd name="T36" fmla="*/ 108 w 211"/>
                  <a:gd name="T37" fmla="*/ 30 h 211"/>
                  <a:gd name="T38" fmla="*/ 118 w 211"/>
                  <a:gd name="T39" fmla="*/ 29 h 211"/>
                  <a:gd name="T40" fmla="*/ 130 w 211"/>
                  <a:gd name="T41" fmla="*/ 32 h 211"/>
                  <a:gd name="T42" fmla="*/ 128 w 211"/>
                  <a:gd name="T43" fmla="*/ 37 h 211"/>
                  <a:gd name="T44" fmla="*/ 116 w 211"/>
                  <a:gd name="T45" fmla="*/ 43 h 211"/>
                  <a:gd name="T46" fmla="*/ 117 w 211"/>
                  <a:gd name="T47" fmla="*/ 50 h 211"/>
                  <a:gd name="T48" fmla="*/ 113 w 211"/>
                  <a:gd name="T49" fmla="*/ 58 h 211"/>
                  <a:gd name="T50" fmla="*/ 110 w 211"/>
                  <a:gd name="T51" fmla="*/ 91 h 211"/>
                  <a:gd name="T52" fmla="*/ 104 w 211"/>
                  <a:gd name="T53" fmla="*/ 97 h 211"/>
                  <a:gd name="T54" fmla="*/ 88 w 211"/>
                  <a:gd name="T55" fmla="*/ 77 h 211"/>
                  <a:gd name="T56" fmla="*/ 57 w 211"/>
                  <a:gd name="T57" fmla="*/ 83 h 211"/>
                  <a:gd name="T58" fmla="*/ 73 w 211"/>
                  <a:gd name="T59" fmla="*/ 89 h 211"/>
                  <a:gd name="T60" fmla="*/ 75 w 211"/>
                  <a:gd name="T61" fmla="*/ 94 h 211"/>
                  <a:gd name="T62" fmla="*/ 63 w 211"/>
                  <a:gd name="T63" fmla="*/ 97 h 211"/>
                  <a:gd name="T64" fmla="*/ 62 w 211"/>
                  <a:gd name="T65" fmla="*/ 105 h 211"/>
                  <a:gd name="T66" fmla="*/ 70 w 211"/>
                  <a:gd name="T67" fmla="*/ 110 h 211"/>
                  <a:gd name="T68" fmla="*/ 84 w 211"/>
                  <a:gd name="T69" fmla="*/ 107 h 211"/>
                  <a:gd name="T70" fmla="*/ 99 w 211"/>
                  <a:gd name="T71" fmla="*/ 114 h 211"/>
                  <a:gd name="T72" fmla="*/ 116 w 211"/>
                  <a:gd name="T73" fmla="*/ 109 h 211"/>
                  <a:gd name="T74" fmla="*/ 118 w 211"/>
                  <a:gd name="T75" fmla="*/ 131 h 211"/>
                  <a:gd name="T76" fmla="*/ 109 w 211"/>
                  <a:gd name="T77" fmla="*/ 159 h 211"/>
                  <a:gd name="T78" fmla="*/ 90 w 211"/>
                  <a:gd name="T79" fmla="*/ 189 h 211"/>
                  <a:gd name="T80" fmla="*/ 82 w 211"/>
                  <a:gd name="T81" fmla="*/ 197 h 211"/>
                  <a:gd name="T82" fmla="*/ 79 w 211"/>
                  <a:gd name="T83" fmla="*/ 181 h 211"/>
                  <a:gd name="T84" fmla="*/ 78 w 211"/>
                  <a:gd name="T85" fmla="*/ 159 h 211"/>
                  <a:gd name="T86" fmla="*/ 63 w 211"/>
                  <a:gd name="T87" fmla="*/ 132 h 211"/>
                  <a:gd name="T88" fmla="*/ 72 w 211"/>
                  <a:gd name="T89" fmla="*/ 125 h 211"/>
                  <a:gd name="T90" fmla="*/ 60 w 211"/>
                  <a:gd name="T91" fmla="*/ 115 h 211"/>
                  <a:gd name="T92" fmla="*/ 55 w 211"/>
                  <a:gd name="T93" fmla="*/ 102 h 211"/>
                  <a:gd name="T94" fmla="*/ 50 w 211"/>
                  <a:gd name="T95" fmla="*/ 89 h 211"/>
                  <a:gd name="T96" fmla="*/ 38 w 211"/>
                  <a:gd name="T97" fmla="*/ 78 h 211"/>
                  <a:gd name="T98" fmla="*/ 37 w 211"/>
                  <a:gd name="T99" fmla="*/ 91 h 211"/>
                  <a:gd name="T100" fmla="*/ 30 w 211"/>
                  <a:gd name="T101" fmla="*/ 91 h 211"/>
                  <a:gd name="T102" fmla="*/ 32 w 211"/>
                  <a:gd name="T103" fmla="*/ 52 h 211"/>
                  <a:gd name="T104" fmla="*/ 20 w 211"/>
                  <a:gd name="T105" fmla="*/ 148 h 211"/>
                  <a:gd name="T106" fmla="*/ 167 w 211"/>
                  <a:gd name="T107" fmla="*/ 185 h 211"/>
                  <a:gd name="T108" fmla="*/ 160 w 211"/>
                  <a:gd name="T109" fmla="*/ 127 h 211"/>
                  <a:gd name="T110" fmla="*/ 184 w 211"/>
                  <a:gd name="T111" fmla="*/ 133 h 211"/>
                  <a:gd name="T112" fmla="*/ 201 w 211"/>
                  <a:gd name="T113" fmla="*/ 146 h 211"/>
                  <a:gd name="T114" fmla="*/ 206 w 211"/>
                  <a:gd name="T115" fmla="*/ 109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11" h="211">
                    <a:moveTo>
                      <a:pt x="196" y="93"/>
                    </a:moveTo>
                    <a:cubicBezTo>
                      <a:pt x="195" y="88"/>
                      <a:pt x="194" y="87"/>
                      <a:pt x="189" y="85"/>
                    </a:cubicBezTo>
                    <a:cubicBezTo>
                      <a:pt x="183" y="84"/>
                      <a:pt x="181" y="81"/>
                      <a:pt x="183" y="76"/>
                    </a:cubicBezTo>
                    <a:cubicBezTo>
                      <a:pt x="184" y="72"/>
                      <a:pt x="186" y="68"/>
                      <a:pt x="187" y="64"/>
                    </a:cubicBezTo>
                    <a:cubicBezTo>
                      <a:pt x="189" y="61"/>
                      <a:pt x="190" y="57"/>
                      <a:pt x="189" y="52"/>
                    </a:cubicBezTo>
                    <a:cubicBezTo>
                      <a:pt x="188" y="48"/>
                      <a:pt x="189" y="44"/>
                      <a:pt x="192" y="41"/>
                    </a:cubicBezTo>
                    <a:cubicBezTo>
                      <a:pt x="189" y="37"/>
                      <a:pt x="186" y="34"/>
                      <a:pt x="182" y="30"/>
                    </a:cubicBezTo>
                    <a:cubicBezTo>
                      <a:pt x="181" y="28"/>
                      <a:pt x="180" y="29"/>
                      <a:pt x="179" y="31"/>
                    </a:cubicBezTo>
                    <a:cubicBezTo>
                      <a:pt x="179" y="32"/>
                      <a:pt x="179" y="33"/>
                      <a:pt x="179" y="33"/>
                    </a:cubicBezTo>
                    <a:cubicBezTo>
                      <a:pt x="178" y="38"/>
                      <a:pt x="174" y="39"/>
                      <a:pt x="170" y="36"/>
                    </a:cubicBezTo>
                    <a:cubicBezTo>
                      <a:pt x="170" y="36"/>
                      <a:pt x="169" y="35"/>
                      <a:pt x="168" y="35"/>
                    </a:cubicBezTo>
                    <a:cubicBezTo>
                      <a:pt x="167" y="34"/>
                      <a:pt x="165" y="34"/>
                      <a:pt x="164" y="34"/>
                    </a:cubicBezTo>
                    <a:cubicBezTo>
                      <a:pt x="160" y="35"/>
                      <a:pt x="159" y="34"/>
                      <a:pt x="159" y="30"/>
                    </a:cubicBezTo>
                    <a:cubicBezTo>
                      <a:pt x="160" y="27"/>
                      <a:pt x="159" y="25"/>
                      <a:pt x="155" y="26"/>
                    </a:cubicBezTo>
                    <a:cubicBezTo>
                      <a:pt x="154" y="26"/>
                      <a:pt x="153" y="26"/>
                      <a:pt x="152" y="26"/>
                    </a:cubicBezTo>
                    <a:cubicBezTo>
                      <a:pt x="149" y="26"/>
                      <a:pt x="147" y="23"/>
                      <a:pt x="148" y="20"/>
                    </a:cubicBezTo>
                    <a:cubicBezTo>
                      <a:pt x="148" y="18"/>
                      <a:pt x="149" y="17"/>
                      <a:pt x="149" y="15"/>
                    </a:cubicBezTo>
                    <a:cubicBezTo>
                      <a:pt x="150" y="14"/>
                      <a:pt x="150" y="12"/>
                      <a:pt x="149" y="11"/>
                    </a:cubicBezTo>
                    <a:cubicBezTo>
                      <a:pt x="147" y="9"/>
                      <a:pt x="144" y="7"/>
                      <a:pt x="141" y="5"/>
                    </a:cubicBezTo>
                    <a:cubicBezTo>
                      <a:pt x="136" y="1"/>
                      <a:pt x="130" y="4"/>
                      <a:pt x="125" y="5"/>
                    </a:cubicBezTo>
                    <a:cubicBezTo>
                      <a:pt x="124" y="9"/>
                      <a:pt x="124" y="10"/>
                      <a:pt x="119" y="9"/>
                    </a:cubicBezTo>
                    <a:cubicBezTo>
                      <a:pt x="114" y="7"/>
                      <a:pt x="110" y="5"/>
                      <a:pt x="106" y="1"/>
                    </a:cubicBezTo>
                    <a:cubicBezTo>
                      <a:pt x="106" y="0"/>
                      <a:pt x="105" y="0"/>
                      <a:pt x="104" y="0"/>
                    </a:cubicBezTo>
                    <a:cubicBezTo>
                      <a:pt x="99" y="1"/>
                      <a:pt x="94" y="1"/>
                      <a:pt x="89" y="2"/>
                    </a:cubicBezTo>
                    <a:cubicBezTo>
                      <a:pt x="88" y="2"/>
                      <a:pt x="87" y="3"/>
                      <a:pt x="87" y="4"/>
                    </a:cubicBezTo>
                    <a:cubicBezTo>
                      <a:pt x="87" y="5"/>
                      <a:pt x="87" y="6"/>
                      <a:pt x="88" y="7"/>
                    </a:cubicBezTo>
                    <a:cubicBezTo>
                      <a:pt x="90" y="7"/>
                      <a:pt x="92" y="7"/>
                      <a:pt x="93" y="6"/>
                    </a:cubicBezTo>
                    <a:cubicBezTo>
                      <a:pt x="95" y="5"/>
                      <a:pt x="97" y="4"/>
                      <a:pt x="99" y="3"/>
                    </a:cubicBezTo>
                    <a:cubicBezTo>
                      <a:pt x="102" y="2"/>
                      <a:pt x="103" y="2"/>
                      <a:pt x="104" y="5"/>
                    </a:cubicBezTo>
                    <a:cubicBezTo>
                      <a:pt x="105" y="8"/>
                      <a:pt x="104" y="11"/>
                      <a:pt x="101" y="13"/>
                    </a:cubicBezTo>
                    <a:cubicBezTo>
                      <a:pt x="98" y="15"/>
                      <a:pt x="94" y="17"/>
                      <a:pt x="90" y="19"/>
                    </a:cubicBezTo>
                    <a:cubicBezTo>
                      <a:pt x="88" y="20"/>
                      <a:pt x="85" y="22"/>
                      <a:pt x="83" y="23"/>
                    </a:cubicBezTo>
                    <a:cubicBezTo>
                      <a:pt x="81" y="25"/>
                      <a:pt x="79" y="27"/>
                      <a:pt x="81" y="30"/>
                    </a:cubicBezTo>
                    <a:cubicBezTo>
                      <a:pt x="82" y="32"/>
                      <a:pt x="85" y="31"/>
                      <a:pt x="87" y="31"/>
                    </a:cubicBezTo>
                    <a:cubicBezTo>
                      <a:pt x="89" y="30"/>
                      <a:pt x="91" y="29"/>
                      <a:pt x="93" y="28"/>
                    </a:cubicBezTo>
                    <a:cubicBezTo>
                      <a:pt x="94" y="27"/>
                      <a:pt x="95" y="26"/>
                      <a:pt x="96" y="25"/>
                    </a:cubicBezTo>
                    <a:cubicBezTo>
                      <a:pt x="98" y="24"/>
                      <a:pt x="99" y="24"/>
                      <a:pt x="100" y="27"/>
                    </a:cubicBezTo>
                    <a:cubicBezTo>
                      <a:pt x="102" y="31"/>
                      <a:pt x="105" y="32"/>
                      <a:pt x="108" y="30"/>
                    </a:cubicBezTo>
                    <a:cubicBezTo>
                      <a:pt x="110" y="29"/>
                      <a:pt x="111" y="27"/>
                      <a:pt x="113" y="26"/>
                    </a:cubicBezTo>
                    <a:cubicBezTo>
                      <a:pt x="116" y="25"/>
                      <a:pt x="118" y="26"/>
                      <a:pt x="118" y="29"/>
                    </a:cubicBezTo>
                    <a:cubicBezTo>
                      <a:pt x="119" y="33"/>
                      <a:pt x="120" y="34"/>
                      <a:pt x="124" y="33"/>
                    </a:cubicBezTo>
                    <a:cubicBezTo>
                      <a:pt x="126" y="33"/>
                      <a:pt x="128" y="33"/>
                      <a:pt x="130" y="32"/>
                    </a:cubicBezTo>
                    <a:cubicBezTo>
                      <a:pt x="130" y="33"/>
                      <a:pt x="131" y="33"/>
                      <a:pt x="131" y="33"/>
                    </a:cubicBezTo>
                    <a:cubicBezTo>
                      <a:pt x="130" y="34"/>
                      <a:pt x="130" y="36"/>
                      <a:pt x="128" y="37"/>
                    </a:cubicBezTo>
                    <a:cubicBezTo>
                      <a:pt x="127" y="39"/>
                      <a:pt x="124" y="40"/>
                      <a:pt x="122" y="41"/>
                    </a:cubicBezTo>
                    <a:cubicBezTo>
                      <a:pt x="119" y="42"/>
                      <a:pt x="116" y="43"/>
                      <a:pt x="116" y="43"/>
                    </a:cubicBezTo>
                    <a:cubicBezTo>
                      <a:pt x="116" y="43"/>
                      <a:pt x="120" y="45"/>
                      <a:pt x="118" y="46"/>
                    </a:cubicBezTo>
                    <a:cubicBezTo>
                      <a:pt x="114" y="47"/>
                      <a:pt x="108" y="53"/>
                      <a:pt x="117" y="50"/>
                    </a:cubicBezTo>
                    <a:cubicBezTo>
                      <a:pt x="118" y="50"/>
                      <a:pt x="120" y="50"/>
                      <a:pt x="122" y="49"/>
                    </a:cubicBezTo>
                    <a:cubicBezTo>
                      <a:pt x="120" y="54"/>
                      <a:pt x="116" y="56"/>
                      <a:pt x="113" y="58"/>
                    </a:cubicBezTo>
                    <a:cubicBezTo>
                      <a:pt x="102" y="64"/>
                      <a:pt x="101" y="79"/>
                      <a:pt x="107" y="86"/>
                    </a:cubicBezTo>
                    <a:cubicBezTo>
                      <a:pt x="108" y="88"/>
                      <a:pt x="109" y="89"/>
                      <a:pt x="110" y="91"/>
                    </a:cubicBezTo>
                    <a:cubicBezTo>
                      <a:pt x="111" y="93"/>
                      <a:pt x="111" y="96"/>
                      <a:pt x="109" y="97"/>
                    </a:cubicBezTo>
                    <a:cubicBezTo>
                      <a:pt x="108" y="98"/>
                      <a:pt x="105" y="97"/>
                      <a:pt x="104" y="97"/>
                    </a:cubicBezTo>
                    <a:cubicBezTo>
                      <a:pt x="101" y="94"/>
                      <a:pt x="98" y="92"/>
                      <a:pt x="96" y="89"/>
                    </a:cubicBezTo>
                    <a:cubicBezTo>
                      <a:pt x="93" y="85"/>
                      <a:pt x="91" y="81"/>
                      <a:pt x="88" y="77"/>
                    </a:cubicBezTo>
                    <a:cubicBezTo>
                      <a:pt x="78" y="66"/>
                      <a:pt x="66" y="68"/>
                      <a:pt x="57" y="77"/>
                    </a:cubicBezTo>
                    <a:cubicBezTo>
                      <a:pt x="54" y="79"/>
                      <a:pt x="55" y="81"/>
                      <a:pt x="57" y="83"/>
                    </a:cubicBezTo>
                    <a:cubicBezTo>
                      <a:pt x="58" y="83"/>
                      <a:pt x="59" y="84"/>
                      <a:pt x="60" y="84"/>
                    </a:cubicBezTo>
                    <a:cubicBezTo>
                      <a:pt x="65" y="86"/>
                      <a:pt x="69" y="88"/>
                      <a:pt x="73" y="89"/>
                    </a:cubicBezTo>
                    <a:cubicBezTo>
                      <a:pt x="74" y="90"/>
                      <a:pt x="75" y="90"/>
                      <a:pt x="76" y="91"/>
                    </a:cubicBezTo>
                    <a:cubicBezTo>
                      <a:pt x="77" y="92"/>
                      <a:pt x="77" y="93"/>
                      <a:pt x="75" y="94"/>
                    </a:cubicBezTo>
                    <a:cubicBezTo>
                      <a:pt x="74" y="95"/>
                      <a:pt x="72" y="95"/>
                      <a:pt x="71" y="95"/>
                    </a:cubicBezTo>
                    <a:cubicBezTo>
                      <a:pt x="68" y="96"/>
                      <a:pt x="65" y="96"/>
                      <a:pt x="63" y="97"/>
                    </a:cubicBezTo>
                    <a:cubicBezTo>
                      <a:pt x="61" y="98"/>
                      <a:pt x="59" y="100"/>
                      <a:pt x="59" y="101"/>
                    </a:cubicBezTo>
                    <a:cubicBezTo>
                      <a:pt x="59" y="102"/>
                      <a:pt x="61" y="104"/>
                      <a:pt x="62" y="105"/>
                    </a:cubicBezTo>
                    <a:cubicBezTo>
                      <a:pt x="63" y="106"/>
                      <a:pt x="64" y="106"/>
                      <a:pt x="65" y="107"/>
                    </a:cubicBezTo>
                    <a:cubicBezTo>
                      <a:pt x="67" y="108"/>
                      <a:pt x="69" y="109"/>
                      <a:pt x="70" y="110"/>
                    </a:cubicBezTo>
                    <a:cubicBezTo>
                      <a:pt x="72" y="113"/>
                      <a:pt x="74" y="113"/>
                      <a:pt x="76" y="112"/>
                    </a:cubicBezTo>
                    <a:cubicBezTo>
                      <a:pt x="79" y="110"/>
                      <a:pt x="81" y="109"/>
                      <a:pt x="84" y="107"/>
                    </a:cubicBezTo>
                    <a:cubicBezTo>
                      <a:pt x="87" y="105"/>
                      <a:pt x="87" y="105"/>
                      <a:pt x="89" y="108"/>
                    </a:cubicBezTo>
                    <a:cubicBezTo>
                      <a:pt x="91" y="112"/>
                      <a:pt x="94" y="115"/>
                      <a:pt x="99" y="114"/>
                    </a:cubicBezTo>
                    <a:cubicBezTo>
                      <a:pt x="102" y="114"/>
                      <a:pt x="106" y="112"/>
                      <a:pt x="109" y="111"/>
                    </a:cubicBezTo>
                    <a:cubicBezTo>
                      <a:pt x="111" y="110"/>
                      <a:pt x="113" y="109"/>
                      <a:pt x="116" y="109"/>
                    </a:cubicBezTo>
                    <a:cubicBezTo>
                      <a:pt x="121" y="108"/>
                      <a:pt x="124" y="112"/>
                      <a:pt x="124" y="118"/>
                    </a:cubicBezTo>
                    <a:cubicBezTo>
                      <a:pt x="125" y="124"/>
                      <a:pt x="122" y="128"/>
                      <a:pt x="118" y="131"/>
                    </a:cubicBezTo>
                    <a:cubicBezTo>
                      <a:pt x="114" y="135"/>
                      <a:pt x="112" y="139"/>
                      <a:pt x="114" y="145"/>
                    </a:cubicBezTo>
                    <a:cubicBezTo>
                      <a:pt x="116" y="150"/>
                      <a:pt x="114" y="155"/>
                      <a:pt x="109" y="159"/>
                    </a:cubicBezTo>
                    <a:cubicBezTo>
                      <a:pt x="106" y="162"/>
                      <a:pt x="103" y="164"/>
                      <a:pt x="99" y="167"/>
                    </a:cubicBezTo>
                    <a:cubicBezTo>
                      <a:pt x="95" y="169"/>
                      <a:pt x="89" y="184"/>
                      <a:pt x="90" y="189"/>
                    </a:cubicBezTo>
                    <a:cubicBezTo>
                      <a:pt x="90" y="190"/>
                      <a:pt x="91" y="191"/>
                      <a:pt x="90" y="192"/>
                    </a:cubicBezTo>
                    <a:cubicBezTo>
                      <a:pt x="90" y="197"/>
                      <a:pt x="87" y="196"/>
                      <a:pt x="82" y="197"/>
                    </a:cubicBezTo>
                    <a:cubicBezTo>
                      <a:pt x="79" y="198"/>
                      <a:pt x="80" y="192"/>
                      <a:pt x="79" y="189"/>
                    </a:cubicBezTo>
                    <a:cubicBezTo>
                      <a:pt x="78" y="186"/>
                      <a:pt x="78" y="183"/>
                      <a:pt x="79" y="181"/>
                    </a:cubicBezTo>
                    <a:cubicBezTo>
                      <a:pt x="79" y="178"/>
                      <a:pt x="81" y="176"/>
                      <a:pt x="81" y="173"/>
                    </a:cubicBezTo>
                    <a:cubicBezTo>
                      <a:pt x="83" y="168"/>
                      <a:pt x="82" y="163"/>
                      <a:pt x="78" y="159"/>
                    </a:cubicBezTo>
                    <a:cubicBezTo>
                      <a:pt x="76" y="158"/>
                      <a:pt x="74" y="156"/>
                      <a:pt x="73" y="154"/>
                    </a:cubicBezTo>
                    <a:cubicBezTo>
                      <a:pt x="66" y="148"/>
                      <a:pt x="63" y="141"/>
                      <a:pt x="63" y="132"/>
                    </a:cubicBezTo>
                    <a:cubicBezTo>
                      <a:pt x="63" y="128"/>
                      <a:pt x="65" y="126"/>
                      <a:pt x="69" y="126"/>
                    </a:cubicBezTo>
                    <a:cubicBezTo>
                      <a:pt x="70" y="126"/>
                      <a:pt x="71" y="125"/>
                      <a:pt x="72" y="125"/>
                    </a:cubicBezTo>
                    <a:cubicBezTo>
                      <a:pt x="71" y="122"/>
                      <a:pt x="70" y="120"/>
                      <a:pt x="66" y="120"/>
                    </a:cubicBezTo>
                    <a:cubicBezTo>
                      <a:pt x="63" y="120"/>
                      <a:pt x="61" y="118"/>
                      <a:pt x="60" y="115"/>
                    </a:cubicBezTo>
                    <a:cubicBezTo>
                      <a:pt x="59" y="114"/>
                      <a:pt x="59" y="112"/>
                      <a:pt x="59" y="111"/>
                    </a:cubicBezTo>
                    <a:cubicBezTo>
                      <a:pt x="57" y="108"/>
                      <a:pt x="57" y="104"/>
                      <a:pt x="55" y="102"/>
                    </a:cubicBezTo>
                    <a:cubicBezTo>
                      <a:pt x="53" y="99"/>
                      <a:pt x="52" y="97"/>
                      <a:pt x="52" y="94"/>
                    </a:cubicBezTo>
                    <a:cubicBezTo>
                      <a:pt x="52" y="92"/>
                      <a:pt x="51" y="91"/>
                      <a:pt x="50" y="89"/>
                    </a:cubicBezTo>
                    <a:cubicBezTo>
                      <a:pt x="47" y="87"/>
                      <a:pt x="45" y="84"/>
                      <a:pt x="42" y="82"/>
                    </a:cubicBezTo>
                    <a:cubicBezTo>
                      <a:pt x="41" y="81"/>
                      <a:pt x="40" y="80"/>
                      <a:pt x="38" y="78"/>
                    </a:cubicBezTo>
                    <a:cubicBezTo>
                      <a:pt x="38" y="81"/>
                      <a:pt x="38" y="83"/>
                      <a:pt x="38" y="84"/>
                    </a:cubicBezTo>
                    <a:cubicBezTo>
                      <a:pt x="38" y="86"/>
                      <a:pt x="38" y="89"/>
                      <a:pt x="37" y="91"/>
                    </a:cubicBezTo>
                    <a:cubicBezTo>
                      <a:pt x="37" y="92"/>
                      <a:pt x="35" y="94"/>
                      <a:pt x="34" y="94"/>
                    </a:cubicBezTo>
                    <a:cubicBezTo>
                      <a:pt x="33" y="94"/>
                      <a:pt x="31" y="92"/>
                      <a:pt x="30" y="91"/>
                    </a:cubicBezTo>
                    <a:cubicBezTo>
                      <a:pt x="30" y="89"/>
                      <a:pt x="30" y="86"/>
                      <a:pt x="30" y="84"/>
                    </a:cubicBezTo>
                    <a:cubicBezTo>
                      <a:pt x="32" y="73"/>
                      <a:pt x="33" y="62"/>
                      <a:pt x="32" y="52"/>
                    </a:cubicBezTo>
                    <a:cubicBezTo>
                      <a:pt x="32" y="48"/>
                      <a:pt x="31" y="44"/>
                      <a:pt x="30" y="39"/>
                    </a:cubicBezTo>
                    <a:cubicBezTo>
                      <a:pt x="10" y="64"/>
                      <a:pt x="0" y="108"/>
                      <a:pt x="20" y="148"/>
                    </a:cubicBezTo>
                    <a:cubicBezTo>
                      <a:pt x="42" y="190"/>
                      <a:pt x="89" y="211"/>
                      <a:pt x="135" y="199"/>
                    </a:cubicBezTo>
                    <a:cubicBezTo>
                      <a:pt x="147" y="196"/>
                      <a:pt x="158" y="191"/>
                      <a:pt x="167" y="185"/>
                    </a:cubicBezTo>
                    <a:cubicBezTo>
                      <a:pt x="162" y="183"/>
                      <a:pt x="155" y="180"/>
                      <a:pt x="154" y="161"/>
                    </a:cubicBezTo>
                    <a:cubicBezTo>
                      <a:pt x="153" y="133"/>
                      <a:pt x="157" y="127"/>
                      <a:pt x="160" y="127"/>
                    </a:cubicBezTo>
                    <a:cubicBezTo>
                      <a:pt x="162" y="127"/>
                      <a:pt x="164" y="126"/>
                      <a:pt x="172" y="134"/>
                    </a:cubicBezTo>
                    <a:cubicBezTo>
                      <a:pt x="179" y="143"/>
                      <a:pt x="183" y="139"/>
                      <a:pt x="184" y="133"/>
                    </a:cubicBezTo>
                    <a:cubicBezTo>
                      <a:pt x="184" y="127"/>
                      <a:pt x="190" y="118"/>
                      <a:pt x="193" y="127"/>
                    </a:cubicBezTo>
                    <a:cubicBezTo>
                      <a:pt x="194" y="133"/>
                      <a:pt x="198" y="141"/>
                      <a:pt x="201" y="146"/>
                    </a:cubicBezTo>
                    <a:cubicBezTo>
                      <a:pt x="207" y="135"/>
                      <a:pt x="210" y="123"/>
                      <a:pt x="211" y="111"/>
                    </a:cubicBezTo>
                    <a:cubicBezTo>
                      <a:pt x="209" y="110"/>
                      <a:pt x="208" y="110"/>
                      <a:pt x="206" y="109"/>
                    </a:cubicBezTo>
                    <a:cubicBezTo>
                      <a:pt x="200" y="106"/>
                      <a:pt x="196" y="101"/>
                      <a:pt x="196" y="9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50" name="Freeform 35">
                <a:extLst>
                  <a:ext uri="{FF2B5EF4-FFF2-40B4-BE49-F238E27FC236}">
                    <a16:creationId xmlns:a16="http://schemas.microsoft.com/office/drawing/2014/main" id="{6BEDD0A9-B9E5-F54A-A559-AFCC205BE3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75513" y="5302250"/>
                <a:ext cx="1012825" cy="1012825"/>
              </a:xfrm>
              <a:custGeom>
                <a:avLst/>
                <a:gdLst>
                  <a:gd name="T0" fmla="*/ 176 w 352"/>
                  <a:gd name="T1" fmla="*/ 0 h 352"/>
                  <a:gd name="T2" fmla="*/ 0 w 352"/>
                  <a:gd name="T3" fmla="*/ 176 h 352"/>
                  <a:gd name="T4" fmla="*/ 176 w 352"/>
                  <a:gd name="T5" fmla="*/ 352 h 352"/>
                  <a:gd name="T6" fmla="*/ 352 w 352"/>
                  <a:gd name="T7" fmla="*/ 176 h 352"/>
                  <a:gd name="T8" fmla="*/ 176 w 352"/>
                  <a:gd name="T9" fmla="*/ 0 h 352"/>
                  <a:gd name="T10" fmla="*/ 258 w 352"/>
                  <a:gd name="T11" fmla="*/ 261 h 352"/>
                  <a:gd name="T12" fmla="*/ 188 w 352"/>
                  <a:gd name="T13" fmla="*/ 294 h 352"/>
                  <a:gd name="T14" fmla="*/ 96 w 352"/>
                  <a:gd name="T15" fmla="*/ 263 h 352"/>
                  <a:gd name="T16" fmla="*/ 59 w 352"/>
                  <a:gd name="T17" fmla="*/ 189 h 352"/>
                  <a:gd name="T18" fmla="*/ 157 w 352"/>
                  <a:gd name="T19" fmla="*/ 60 h 352"/>
                  <a:gd name="T20" fmla="*/ 175 w 352"/>
                  <a:gd name="T21" fmla="*/ 58 h 352"/>
                  <a:gd name="T22" fmla="*/ 176 w 352"/>
                  <a:gd name="T23" fmla="*/ 58 h 352"/>
                  <a:gd name="T24" fmla="*/ 196 w 352"/>
                  <a:gd name="T25" fmla="*/ 60 h 352"/>
                  <a:gd name="T26" fmla="*/ 272 w 352"/>
                  <a:gd name="T27" fmla="*/ 108 h 352"/>
                  <a:gd name="T28" fmla="*/ 293 w 352"/>
                  <a:gd name="T29" fmla="*/ 162 h 352"/>
                  <a:gd name="T30" fmla="*/ 258 w 352"/>
                  <a:gd name="T31" fmla="*/ 261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52" h="352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3"/>
                      <a:pt x="79" y="352"/>
                      <a:pt x="176" y="352"/>
                    </a:cubicBezTo>
                    <a:cubicBezTo>
                      <a:pt x="273" y="352"/>
                      <a:pt x="352" y="273"/>
                      <a:pt x="352" y="176"/>
                    </a:cubicBezTo>
                    <a:cubicBezTo>
                      <a:pt x="352" y="79"/>
                      <a:pt x="273" y="0"/>
                      <a:pt x="176" y="0"/>
                    </a:cubicBezTo>
                    <a:close/>
                    <a:moveTo>
                      <a:pt x="258" y="261"/>
                    </a:moveTo>
                    <a:cubicBezTo>
                      <a:pt x="238" y="280"/>
                      <a:pt x="215" y="291"/>
                      <a:pt x="188" y="294"/>
                    </a:cubicBezTo>
                    <a:cubicBezTo>
                      <a:pt x="153" y="297"/>
                      <a:pt x="122" y="287"/>
                      <a:pt x="96" y="263"/>
                    </a:cubicBezTo>
                    <a:cubicBezTo>
                      <a:pt x="75" y="243"/>
                      <a:pt x="62" y="218"/>
                      <a:pt x="59" y="189"/>
                    </a:cubicBezTo>
                    <a:cubicBezTo>
                      <a:pt x="52" y="127"/>
                      <a:pt x="96" y="69"/>
                      <a:pt x="157" y="60"/>
                    </a:cubicBezTo>
                    <a:cubicBezTo>
                      <a:pt x="163" y="59"/>
                      <a:pt x="169" y="59"/>
                      <a:pt x="175" y="58"/>
                    </a:cubicBezTo>
                    <a:cubicBezTo>
                      <a:pt x="176" y="58"/>
                      <a:pt x="176" y="58"/>
                      <a:pt x="176" y="58"/>
                    </a:cubicBezTo>
                    <a:cubicBezTo>
                      <a:pt x="183" y="59"/>
                      <a:pt x="189" y="59"/>
                      <a:pt x="196" y="60"/>
                    </a:cubicBezTo>
                    <a:cubicBezTo>
                      <a:pt x="227" y="66"/>
                      <a:pt x="253" y="82"/>
                      <a:pt x="272" y="108"/>
                    </a:cubicBezTo>
                    <a:cubicBezTo>
                      <a:pt x="283" y="124"/>
                      <a:pt x="291" y="142"/>
                      <a:pt x="293" y="162"/>
                    </a:cubicBezTo>
                    <a:cubicBezTo>
                      <a:pt x="297" y="200"/>
                      <a:pt x="286" y="234"/>
                      <a:pt x="258" y="26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26" name="Group 32">
              <a:extLst>
                <a:ext uri="{FF2B5EF4-FFF2-40B4-BE49-F238E27FC236}">
                  <a16:creationId xmlns:a16="http://schemas.microsoft.com/office/drawing/2014/main" id="{D260DB21-9E9E-DA48-B351-F2A2B276B14A}"/>
                </a:ext>
              </a:extLst>
            </p:cNvPr>
            <p:cNvGrpSpPr/>
            <p:nvPr/>
          </p:nvGrpSpPr>
          <p:grpSpPr>
            <a:xfrm>
              <a:off x="9100685" y="3795730"/>
              <a:ext cx="636882" cy="641315"/>
              <a:chOff x="6019801" y="3589338"/>
              <a:chExt cx="684213" cy="688975"/>
            </a:xfrm>
            <a:solidFill>
              <a:schemeClr val="accent3"/>
            </a:solidFill>
          </p:grpSpPr>
          <p:sp>
            <p:nvSpPr>
              <p:cNvPr id="446" name="Freeform 42">
                <a:extLst>
                  <a:ext uri="{FF2B5EF4-FFF2-40B4-BE49-F238E27FC236}">
                    <a16:creationId xmlns:a16="http://schemas.microsoft.com/office/drawing/2014/main" id="{3E81B1C6-2194-5A46-9FEF-BB577378C6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69026" y="3857625"/>
                <a:ext cx="236538" cy="234950"/>
              </a:xfrm>
              <a:custGeom>
                <a:avLst/>
                <a:gdLst>
                  <a:gd name="T0" fmla="*/ 5 w 82"/>
                  <a:gd name="T1" fmla="*/ 60 h 82"/>
                  <a:gd name="T2" fmla="*/ 7 w 82"/>
                  <a:gd name="T3" fmla="*/ 64 h 82"/>
                  <a:gd name="T4" fmla="*/ 9 w 82"/>
                  <a:gd name="T5" fmla="*/ 66 h 82"/>
                  <a:gd name="T6" fmla="*/ 10 w 82"/>
                  <a:gd name="T7" fmla="*/ 68 h 82"/>
                  <a:gd name="T8" fmla="*/ 12 w 82"/>
                  <a:gd name="T9" fmla="*/ 70 h 82"/>
                  <a:gd name="T10" fmla="*/ 15 w 82"/>
                  <a:gd name="T11" fmla="*/ 72 h 82"/>
                  <a:gd name="T12" fmla="*/ 17 w 82"/>
                  <a:gd name="T13" fmla="*/ 74 h 82"/>
                  <a:gd name="T14" fmla="*/ 20 w 82"/>
                  <a:gd name="T15" fmla="*/ 76 h 82"/>
                  <a:gd name="T16" fmla="*/ 29 w 82"/>
                  <a:gd name="T17" fmla="*/ 80 h 82"/>
                  <a:gd name="T18" fmla="*/ 41 w 82"/>
                  <a:gd name="T19" fmla="*/ 82 h 82"/>
                  <a:gd name="T20" fmla="*/ 71 w 82"/>
                  <a:gd name="T21" fmla="*/ 68 h 82"/>
                  <a:gd name="T22" fmla="*/ 75 w 82"/>
                  <a:gd name="T23" fmla="*/ 64 h 82"/>
                  <a:gd name="T24" fmla="*/ 79 w 82"/>
                  <a:gd name="T25" fmla="*/ 55 h 82"/>
                  <a:gd name="T26" fmla="*/ 82 w 82"/>
                  <a:gd name="T27" fmla="*/ 41 h 82"/>
                  <a:gd name="T28" fmla="*/ 82 w 82"/>
                  <a:gd name="T29" fmla="*/ 37 h 82"/>
                  <a:gd name="T30" fmla="*/ 81 w 82"/>
                  <a:gd name="T31" fmla="*/ 33 h 82"/>
                  <a:gd name="T32" fmla="*/ 79 w 82"/>
                  <a:gd name="T33" fmla="*/ 25 h 82"/>
                  <a:gd name="T34" fmla="*/ 77 w 82"/>
                  <a:gd name="T35" fmla="*/ 22 h 82"/>
                  <a:gd name="T36" fmla="*/ 75 w 82"/>
                  <a:gd name="T37" fmla="*/ 18 h 82"/>
                  <a:gd name="T38" fmla="*/ 71 w 82"/>
                  <a:gd name="T39" fmla="*/ 14 h 82"/>
                  <a:gd name="T40" fmla="*/ 41 w 82"/>
                  <a:gd name="T41" fmla="*/ 0 h 82"/>
                  <a:gd name="T42" fmla="*/ 12 w 82"/>
                  <a:gd name="T43" fmla="*/ 13 h 82"/>
                  <a:gd name="T44" fmla="*/ 10 w 82"/>
                  <a:gd name="T45" fmla="*/ 15 h 82"/>
                  <a:gd name="T46" fmla="*/ 7 w 82"/>
                  <a:gd name="T47" fmla="*/ 18 h 82"/>
                  <a:gd name="T48" fmla="*/ 5 w 82"/>
                  <a:gd name="T49" fmla="*/ 22 h 82"/>
                  <a:gd name="T50" fmla="*/ 4 w 82"/>
                  <a:gd name="T51" fmla="*/ 25 h 82"/>
                  <a:gd name="T52" fmla="*/ 1 w 82"/>
                  <a:gd name="T53" fmla="*/ 33 h 82"/>
                  <a:gd name="T54" fmla="*/ 1 w 82"/>
                  <a:gd name="T55" fmla="*/ 37 h 82"/>
                  <a:gd name="T56" fmla="*/ 0 w 82"/>
                  <a:gd name="T57" fmla="*/ 41 h 82"/>
                  <a:gd name="T58" fmla="*/ 3 w 82"/>
                  <a:gd name="T59" fmla="*/ 55 h 82"/>
                  <a:gd name="T60" fmla="*/ 5 w 82"/>
                  <a:gd name="T61" fmla="*/ 60 h 82"/>
                  <a:gd name="T62" fmla="*/ 41 w 82"/>
                  <a:gd name="T63" fmla="*/ 12 h 82"/>
                  <a:gd name="T64" fmla="*/ 70 w 82"/>
                  <a:gd name="T65" fmla="*/ 41 h 82"/>
                  <a:gd name="T66" fmla="*/ 41 w 82"/>
                  <a:gd name="T67" fmla="*/ 70 h 82"/>
                  <a:gd name="T68" fmla="*/ 12 w 82"/>
                  <a:gd name="T69" fmla="*/ 41 h 82"/>
                  <a:gd name="T70" fmla="*/ 41 w 82"/>
                  <a:gd name="T71" fmla="*/ 1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2" h="82">
                    <a:moveTo>
                      <a:pt x="5" y="60"/>
                    </a:moveTo>
                    <a:cubicBezTo>
                      <a:pt x="6" y="62"/>
                      <a:pt x="7" y="63"/>
                      <a:pt x="7" y="64"/>
                    </a:cubicBezTo>
                    <a:cubicBezTo>
                      <a:pt x="8" y="64"/>
                      <a:pt x="8" y="65"/>
                      <a:pt x="9" y="66"/>
                    </a:cubicBezTo>
                    <a:cubicBezTo>
                      <a:pt x="9" y="66"/>
                      <a:pt x="10" y="67"/>
                      <a:pt x="10" y="68"/>
                    </a:cubicBezTo>
                    <a:cubicBezTo>
                      <a:pt x="11" y="68"/>
                      <a:pt x="12" y="69"/>
                      <a:pt x="12" y="70"/>
                    </a:cubicBezTo>
                    <a:cubicBezTo>
                      <a:pt x="13" y="71"/>
                      <a:pt x="14" y="72"/>
                      <a:pt x="15" y="72"/>
                    </a:cubicBezTo>
                    <a:cubicBezTo>
                      <a:pt x="16" y="73"/>
                      <a:pt x="16" y="73"/>
                      <a:pt x="17" y="74"/>
                    </a:cubicBezTo>
                    <a:cubicBezTo>
                      <a:pt x="18" y="74"/>
                      <a:pt x="19" y="75"/>
                      <a:pt x="20" y="76"/>
                    </a:cubicBezTo>
                    <a:cubicBezTo>
                      <a:pt x="23" y="78"/>
                      <a:pt x="26" y="79"/>
                      <a:pt x="29" y="80"/>
                    </a:cubicBezTo>
                    <a:cubicBezTo>
                      <a:pt x="33" y="81"/>
                      <a:pt x="37" y="82"/>
                      <a:pt x="41" y="82"/>
                    </a:cubicBezTo>
                    <a:cubicBezTo>
                      <a:pt x="53" y="82"/>
                      <a:pt x="64" y="77"/>
                      <a:pt x="71" y="68"/>
                    </a:cubicBezTo>
                    <a:cubicBezTo>
                      <a:pt x="73" y="67"/>
                      <a:pt x="74" y="65"/>
                      <a:pt x="75" y="64"/>
                    </a:cubicBezTo>
                    <a:cubicBezTo>
                      <a:pt x="77" y="61"/>
                      <a:pt x="78" y="58"/>
                      <a:pt x="79" y="55"/>
                    </a:cubicBezTo>
                    <a:cubicBezTo>
                      <a:pt x="81" y="51"/>
                      <a:pt x="82" y="46"/>
                      <a:pt x="82" y="41"/>
                    </a:cubicBezTo>
                    <a:cubicBezTo>
                      <a:pt x="82" y="40"/>
                      <a:pt x="82" y="38"/>
                      <a:pt x="82" y="37"/>
                    </a:cubicBezTo>
                    <a:cubicBezTo>
                      <a:pt x="81" y="36"/>
                      <a:pt x="81" y="34"/>
                      <a:pt x="81" y="33"/>
                    </a:cubicBezTo>
                    <a:cubicBezTo>
                      <a:pt x="80" y="30"/>
                      <a:pt x="80" y="28"/>
                      <a:pt x="79" y="25"/>
                    </a:cubicBezTo>
                    <a:cubicBezTo>
                      <a:pt x="78" y="24"/>
                      <a:pt x="78" y="23"/>
                      <a:pt x="77" y="22"/>
                    </a:cubicBezTo>
                    <a:cubicBezTo>
                      <a:pt x="76" y="20"/>
                      <a:pt x="76" y="19"/>
                      <a:pt x="75" y="18"/>
                    </a:cubicBezTo>
                    <a:cubicBezTo>
                      <a:pt x="74" y="17"/>
                      <a:pt x="73" y="15"/>
                      <a:pt x="71" y="14"/>
                    </a:cubicBezTo>
                    <a:cubicBezTo>
                      <a:pt x="64" y="5"/>
                      <a:pt x="53" y="0"/>
                      <a:pt x="41" y="0"/>
                    </a:cubicBezTo>
                    <a:cubicBezTo>
                      <a:pt x="30" y="0"/>
                      <a:pt x="19" y="5"/>
                      <a:pt x="12" y="13"/>
                    </a:cubicBezTo>
                    <a:cubicBezTo>
                      <a:pt x="11" y="14"/>
                      <a:pt x="10" y="14"/>
                      <a:pt x="10" y="15"/>
                    </a:cubicBezTo>
                    <a:cubicBezTo>
                      <a:pt x="9" y="16"/>
                      <a:pt x="8" y="17"/>
                      <a:pt x="7" y="18"/>
                    </a:cubicBezTo>
                    <a:cubicBezTo>
                      <a:pt x="7" y="19"/>
                      <a:pt x="6" y="20"/>
                      <a:pt x="5" y="22"/>
                    </a:cubicBezTo>
                    <a:cubicBezTo>
                      <a:pt x="5" y="23"/>
                      <a:pt x="4" y="24"/>
                      <a:pt x="4" y="25"/>
                    </a:cubicBezTo>
                    <a:cubicBezTo>
                      <a:pt x="3" y="28"/>
                      <a:pt x="2" y="30"/>
                      <a:pt x="1" y="33"/>
                    </a:cubicBezTo>
                    <a:cubicBezTo>
                      <a:pt x="1" y="34"/>
                      <a:pt x="1" y="36"/>
                      <a:pt x="1" y="37"/>
                    </a:cubicBezTo>
                    <a:cubicBezTo>
                      <a:pt x="0" y="38"/>
                      <a:pt x="0" y="40"/>
                      <a:pt x="0" y="41"/>
                    </a:cubicBezTo>
                    <a:cubicBezTo>
                      <a:pt x="0" y="46"/>
                      <a:pt x="1" y="51"/>
                      <a:pt x="3" y="55"/>
                    </a:cubicBezTo>
                    <a:cubicBezTo>
                      <a:pt x="4" y="57"/>
                      <a:pt x="4" y="59"/>
                      <a:pt x="5" y="60"/>
                    </a:cubicBezTo>
                    <a:close/>
                    <a:moveTo>
                      <a:pt x="41" y="12"/>
                    </a:moveTo>
                    <a:cubicBezTo>
                      <a:pt x="57" y="12"/>
                      <a:pt x="70" y="25"/>
                      <a:pt x="70" y="41"/>
                    </a:cubicBezTo>
                    <a:cubicBezTo>
                      <a:pt x="70" y="57"/>
                      <a:pt x="57" y="70"/>
                      <a:pt x="41" y="70"/>
                    </a:cubicBezTo>
                    <a:cubicBezTo>
                      <a:pt x="25" y="70"/>
                      <a:pt x="12" y="57"/>
                      <a:pt x="12" y="41"/>
                    </a:cubicBezTo>
                    <a:cubicBezTo>
                      <a:pt x="12" y="25"/>
                      <a:pt x="25" y="12"/>
                      <a:pt x="41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7" name="Freeform 43">
                <a:extLst>
                  <a:ext uri="{FF2B5EF4-FFF2-40B4-BE49-F238E27FC236}">
                    <a16:creationId xmlns:a16="http://schemas.microsoft.com/office/drawing/2014/main" id="{D7FD0395-1A06-1B4C-824A-0FAFA7EF4DC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9801" y="3589338"/>
                <a:ext cx="684213" cy="688975"/>
              </a:xfrm>
              <a:custGeom>
                <a:avLst/>
                <a:gdLst>
                  <a:gd name="T0" fmla="*/ 119 w 238"/>
                  <a:gd name="T1" fmla="*/ 0 h 239"/>
                  <a:gd name="T2" fmla="*/ 0 w 238"/>
                  <a:gd name="T3" fmla="*/ 119 h 239"/>
                  <a:gd name="T4" fmla="*/ 119 w 238"/>
                  <a:gd name="T5" fmla="*/ 239 h 239"/>
                  <a:gd name="T6" fmla="*/ 238 w 238"/>
                  <a:gd name="T7" fmla="*/ 119 h 239"/>
                  <a:gd name="T8" fmla="*/ 119 w 238"/>
                  <a:gd name="T9" fmla="*/ 0 h 239"/>
                  <a:gd name="T10" fmla="*/ 139 w 238"/>
                  <a:gd name="T11" fmla="*/ 66 h 239"/>
                  <a:gd name="T12" fmla="*/ 166 w 238"/>
                  <a:gd name="T13" fmla="*/ 66 h 239"/>
                  <a:gd name="T14" fmla="*/ 166 w 238"/>
                  <a:gd name="T15" fmla="*/ 78 h 239"/>
                  <a:gd name="T16" fmla="*/ 139 w 238"/>
                  <a:gd name="T17" fmla="*/ 78 h 239"/>
                  <a:gd name="T18" fmla="*/ 139 w 238"/>
                  <a:gd name="T19" fmla="*/ 66 h 239"/>
                  <a:gd name="T20" fmla="*/ 182 w 238"/>
                  <a:gd name="T21" fmla="*/ 186 h 239"/>
                  <a:gd name="T22" fmla="*/ 40 w 238"/>
                  <a:gd name="T23" fmla="*/ 186 h 239"/>
                  <a:gd name="T24" fmla="*/ 40 w 238"/>
                  <a:gd name="T25" fmla="*/ 82 h 239"/>
                  <a:gd name="T26" fmla="*/ 182 w 238"/>
                  <a:gd name="T27" fmla="*/ 82 h 239"/>
                  <a:gd name="T28" fmla="*/ 182 w 238"/>
                  <a:gd name="T29" fmla="*/ 186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38" h="239">
                    <a:moveTo>
                      <a:pt x="119" y="0"/>
                    </a:moveTo>
                    <a:cubicBezTo>
                      <a:pt x="53" y="0"/>
                      <a:pt x="0" y="54"/>
                      <a:pt x="0" y="119"/>
                    </a:cubicBezTo>
                    <a:cubicBezTo>
                      <a:pt x="0" y="185"/>
                      <a:pt x="53" y="239"/>
                      <a:pt x="119" y="239"/>
                    </a:cubicBezTo>
                    <a:cubicBezTo>
                      <a:pt x="185" y="239"/>
                      <a:pt x="238" y="185"/>
                      <a:pt x="238" y="119"/>
                    </a:cubicBezTo>
                    <a:cubicBezTo>
                      <a:pt x="238" y="54"/>
                      <a:pt x="185" y="0"/>
                      <a:pt x="119" y="0"/>
                    </a:cubicBezTo>
                    <a:close/>
                    <a:moveTo>
                      <a:pt x="139" y="66"/>
                    </a:moveTo>
                    <a:cubicBezTo>
                      <a:pt x="166" y="66"/>
                      <a:pt x="166" y="66"/>
                      <a:pt x="166" y="66"/>
                    </a:cubicBezTo>
                    <a:cubicBezTo>
                      <a:pt x="166" y="78"/>
                      <a:pt x="166" y="78"/>
                      <a:pt x="166" y="78"/>
                    </a:cubicBezTo>
                    <a:cubicBezTo>
                      <a:pt x="139" y="78"/>
                      <a:pt x="139" y="78"/>
                      <a:pt x="139" y="78"/>
                    </a:cubicBezTo>
                    <a:lnTo>
                      <a:pt x="139" y="66"/>
                    </a:lnTo>
                    <a:close/>
                    <a:moveTo>
                      <a:pt x="182" y="186"/>
                    </a:moveTo>
                    <a:cubicBezTo>
                      <a:pt x="40" y="186"/>
                      <a:pt x="40" y="186"/>
                      <a:pt x="40" y="186"/>
                    </a:cubicBezTo>
                    <a:cubicBezTo>
                      <a:pt x="40" y="82"/>
                      <a:pt x="40" y="82"/>
                      <a:pt x="40" y="82"/>
                    </a:cubicBezTo>
                    <a:cubicBezTo>
                      <a:pt x="182" y="82"/>
                      <a:pt x="182" y="82"/>
                      <a:pt x="182" y="82"/>
                    </a:cubicBezTo>
                    <a:lnTo>
                      <a:pt x="182" y="18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8" name="Rectangle 44">
                <a:extLst>
                  <a:ext uri="{FF2B5EF4-FFF2-40B4-BE49-F238E27FC236}">
                    <a16:creationId xmlns:a16="http://schemas.microsoft.com/office/drawing/2014/main" id="{66150584-EB92-874D-942D-2F0C9C3682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16676" y="3860800"/>
                <a:ext cx="84138" cy="476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27" name="Group 37">
              <a:extLst>
                <a:ext uri="{FF2B5EF4-FFF2-40B4-BE49-F238E27FC236}">
                  <a16:creationId xmlns:a16="http://schemas.microsoft.com/office/drawing/2014/main" id="{5BD8BA60-ED46-734D-A713-ABB74734D3AA}"/>
                </a:ext>
              </a:extLst>
            </p:cNvPr>
            <p:cNvGrpSpPr/>
            <p:nvPr/>
          </p:nvGrpSpPr>
          <p:grpSpPr>
            <a:xfrm>
              <a:off x="11027585" y="4589246"/>
              <a:ext cx="945718" cy="945718"/>
              <a:chOff x="8089901" y="4441825"/>
              <a:chExt cx="1016000" cy="1016000"/>
            </a:xfrm>
            <a:solidFill>
              <a:schemeClr val="accent3"/>
            </a:solidFill>
          </p:grpSpPr>
          <p:sp>
            <p:nvSpPr>
              <p:cNvPr id="444" name="Rectangle 46">
                <a:extLst>
                  <a:ext uri="{FF2B5EF4-FFF2-40B4-BE49-F238E27FC236}">
                    <a16:creationId xmlns:a16="http://schemas.microsoft.com/office/drawing/2014/main" id="{68A9794A-EA1F-2D45-B262-AF74C540D8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07413" y="4703763"/>
                <a:ext cx="255588" cy="1349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5" name="Freeform 47">
                <a:extLst>
                  <a:ext uri="{FF2B5EF4-FFF2-40B4-BE49-F238E27FC236}">
                    <a16:creationId xmlns:a16="http://schemas.microsoft.com/office/drawing/2014/main" id="{D3C32B6A-7F33-3748-9FA2-61B75AC00E7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089901" y="4441825"/>
                <a:ext cx="1016000" cy="1016000"/>
              </a:xfrm>
              <a:custGeom>
                <a:avLst/>
                <a:gdLst>
                  <a:gd name="T0" fmla="*/ 176 w 353"/>
                  <a:gd name="T1" fmla="*/ 0 h 353"/>
                  <a:gd name="T2" fmla="*/ 0 w 353"/>
                  <a:gd name="T3" fmla="*/ 176 h 353"/>
                  <a:gd name="T4" fmla="*/ 176 w 353"/>
                  <a:gd name="T5" fmla="*/ 353 h 353"/>
                  <a:gd name="T6" fmla="*/ 353 w 353"/>
                  <a:gd name="T7" fmla="*/ 176 h 353"/>
                  <a:gd name="T8" fmla="*/ 176 w 353"/>
                  <a:gd name="T9" fmla="*/ 0 h 353"/>
                  <a:gd name="T10" fmla="*/ 271 w 353"/>
                  <a:gd name="T11" fmla="*/ 280 h 353"/>
                  <a:gd name="T12" fmla="*/ 107 w 353"/>
                  <a:gd name="T13" fmla="*/ 280 h 353"/>
                  <a:gd name="T14" fmla="*/ 107 w 353"/>
                  <a:gd name="T15" fmla="*/ 257 h 353"/>
                  <a:gd name="T16" fmla="*/ 98 w 353"/>
                  <a:gd name="T17" fmla="*/ 259 h 353"/>
                  <a:gd name="T18" fmla="*/ 93 w 353"/>
                  <a:gd name="T19" fmla="*/ 278 h 353"/>
                  <a:gd name="T20" fmla="*/ 82 w 353"/>
                  <a:gd name="T21" fmla="*/ 278 h 353"/>
                  <a:gd name="T22" fmla="*/ 89 w 353"/>
                  <a:gd name="T23" fmla="*/ 251 h 353"/>
                  <a:gd name="T24" fmla="*/ 107 w 353"/>
                  <a:gd name="T25" fmla="*/ 245 h 353"/>
                  <a:gd name="T26" fmla="*/ 107 w 353"/>
                  <a:gd name="T27" fmla="*/ 213 h 353"/>
                  <a:gd name="T28" fmla="*/ 98 w 353"/>
                  <a:gd name="T29" fmla="*/ 215 h 353"/>
                  <a:gd name="T30" fmla="*/ 93 w 353"/>
                  <a:gd name="T31" fmla="*/ 234 h 353"/>
                  <a:gd name="T32" fmla="*/ 82 w 353"/>
                  <a:gd name="T33" fmla="*/ 234 h 353"/>
                  <a:gd name="T34" fmla="*/ 89 w 353"/>
                  <a:gd name="T35" fmla="*/ 207 h 353"/>
                  <a:gd name="T36" fmla="*/ 107 w 353"/>
                  <a:gd name="T37" fmla="*/ 201 h 353"/>
                  <a:gd name="T38" fmla="*/ 107 w 353"/>
                  <a:gd name="T39" fmla="*/ 169 h 353"/>
                  <a:gd name="T40" fmla="*/ 98 w 353"/>
                  <a:gd name="T41" fmla="*/ 171 h 353"/>
                  <a:gd name="T42" fmla="*/ 93 w 353"/>
                  <a:gd name="T43" fmla="*/ 190 h 353"/>
                  <a:gd name="T44" fmla="*/ 82 w 353"/>
                  <a:gd name="T45" fmla="*/ 190 h 353"/>
                  <a:gd name="T46" fmla="*/ 89 w 353"/>
                  <a:gd name="T47" fmla="*/ 163 h 353"/>
                  <a:gd name="T48" fmla="*/ 107 w 353"/>
                  <a:gd name="T49" fmla="*/ 157 h 353"/>
                  <a:gd name="T50" fmla="*/ 107 w 353"/>
                  <a:gd name="T51" fmla="*/ 125 h 353"/>
                  <a:gd name="T52" fmla="*/ 98 w 353"/>
                  <a:gd name="T53" fmla="*/ 127 h 353"/>
                  <a:gd name="T54" fmla="*/ 93 w 353"/>
                  <a:gd name="T55" fmla="*/ 146 h 353"/>
                  <a:gd name="T56" fmla="*/ 82 w 353"/>
                  <a:gd name="T57" fmla="*/ 146 h 353"/>
                  <a:gd name="T58" fmla="*/ 89 w 353"/>
                  <a:gd name="T59" fmla="*/ 119 h 353"/>
                  <a:gd name="T60" fmla="*/ 107 w 353"/>
                  <a:gd name="T61" fmla="*/ 113 h 353"/>
                  <a:gd name="T62" fmla="*/ 107 w 353"/>
                  <a:gd name="T63" fmla="*/ 81 h 353"/>
                  <a:gd name="T64" fmla="*/ 98 w 353"/>
                  <a:gd name="T65" fmla="*/ 83 h 353"/>
                  <a:gd name="T66" fmla="*/ 93 w 353"/>
                  <a:gd name="T67" fmla="*/ 102 h 353"/>
                  <a:gd name="T68" fmla="*/ 82 w 353"/>
                  <a:gd name="T69" fmla="*/ 102 h 353"/>
                  <a:gd name="T70" fmla="*/ 89 w 353"/>
                  <a:gd name="T71" fmla="*/ 75 h 353"/>
                  <a:gd name="T72" fmla="*/ 107 w 353"/>
                  <a:gd name="T73" fmla="*/ 69 h 353"/>
                  <a:gd name="T74" fmla="*/ 107 w 353"/>
                  <a:gd name="T75" fmla="*/ 69 h 353"/>
                  <a:gd name="T76" fmla="*/ 271 w 353"/>
                  <a:gd name="T77" fmla="*/ 69 h 353"/>
                  <a:gd name="T78" fmla="*/ 271 w 353"/>
                  <a:gd name="T79" fmla="*/ 28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53" h="353">
                    <a:moveTo>
                      <a:pt x="176" y="0"/>
                    </a:moveTo>
                    <a:cubicBezTo>
                      <a:pt x="79" y="0"/>
                      <a:pt x="0" y="79"/>
                      <a:pt x="0" y="176"/>
                    </a:cubicBezTo>
                    <a:cubicBezTo>
                      <a:pt x="0" y="274"/>
                      <a:pt x="79" y="353"/>
                      <a:pt x="176" y="353"/>
                    </a:cubicBezTo>
                    <a:cubicBezTo>
                      <a:pt x="274" y="353"/>
                      <a:pt x="353" y="274"/>
                      <a:pt x="353" y="176"/>
                    </a:cubicBezTo>
                    <a:cubicBezTo>
                      <a:pt x="353" y="79"/>
                      <a:pt x="274" y="0"/>
                      <a:pt x="176" y="0"/>
                    </a:cubicBezTo>
                    <a:close/>
                    <a:moveTo>
                      <a:pt x="271" y="280"/>
                    </a:moveTo>
                    <a:cubicBezTo>
                      <a:pt x="107" y="280"/>
                      <a:pt x="107" y="280"/>
                      <a:pt x="107" y="280"/>
                    </a:cubicBezTo>
                    <a:cubicBezTo>
                      <a:pt x="107" y="257"/>
                      <a:pt x="107" y="257"/>
                      <a:pt x="107" y="257"/>
                    </a:cubicBezTo>
                    <a:cubicBezTo>
                      <a:pt x="104" y="257"/>
                      <a:pt x="100" y="257"/>
                      <a:pt x="98" y="259"/>
                    </a:cubicBezTo>
                    <a:cubicBezTo>
                      <a:pt x="92" y="263"/>
                      <a:pt x="93" y="272"/>
                      <a:pt x="93" y="278"/>
                    </a:cubicBezTo>
                    <a:cubicBezTo>
                      <a:pt x="94" y="285"/>
                      <a:pt x="82" y="285"/>
                      <a:pt x="82" y="278"/>
                    </a:cubicBezTo>
                    <a:cubicBezTo>
                      <a:pt x="81" y="268"/>
                      <a:pt x="82" y="258"/>
                      <a:pt x="89" y="251"/>
                    </a:cubicBezTo>
                    <a:cubicBezTo>
                      <a:pt x="94" y="247"/>
                      <a:pt x="101" y="245"/>
                      <a:pt x="107" y="245"/>
                    </a:cubicBezTo>
                    <a:cubicBezTo>
                      <a:pt x="107" y="213"/>
                      <a:pt x="107" y="213"/>
                      <a:pt x="107" y="213"/>
                    </a:cubicBezTo>
                    <a:cubicBezTo>
                      <a:pt x="104" y="213"/>
                      <a:pt x="100" y="213"/>
                      <a:pt x="98" y="215"/>
                    </a:cubicBezTo>
                    <a:cubicBezTo>
                      <a:pt x="92" y="219"/>
                      <a:pt x="93" y="228"/>
                      <a:pt x="93" y="234"/>
                    </a:cubicBezTo>
                    <a:cubicBezTo>
                      <a:pt x="94" y="241"/>
                      <a:pt x="82" y="241"/>
                      <a:pt x="82" y="234"/>
                    </a:cubicBezTo>
                    <a:cubicBezTo>
                      <a:pt x="81" y="224"/>
                      <a:pt x="82" y="214"/>
                      <a:pt x="89" y="207"/>
                    </a:cubicBezTo>
                    <a:cubicBezTo>
                      <a:pt x="94" y="202"/>
                      <a:pt x="101" y="201"/>
                      <a:pt x="107" y="201"/>
                    </a:cubicBezTo>
                    <a:cubicBezTo>
                      <a:pt x="107" y="169"/>
                      <a:pt x="107" y="169"/>
                      <a:pt x="107" y="169"/>
                    </a:cubicBezTo>
                    <a:cubicBezTo>
                      <a:pt x="104" y="169"/>
                      <a:pt x="100" y="169"/>
                      <a:pt x="98" y="171"/>
                    </a:cubicBezTo>
                    <a:cubicBezTo>
                      <a:pt x="92" y="175"/>
                      <a:pt x="93" y="184"/>
                      <a:pt x="93" y="190"/>
                    </a:cubicBezTo>
                    <a:cubicBezTo>
                      <a:pt x="94" y="197"/>
                      <a:pt x="82" y="197"/>
                      <a:pt x="82" y="190"/>
                    </a:cubicBezTo>
                    <a:cubicBezTo>
                      <a:pt x="81" y="180"/>
                      <a:pt x="82" y="170"/>
                      <a:pt x="89" y="163"/>
                    </a:cubicBezTo>
                    <a:cubicBezTo>
                      <a:pt x="94" y="158"/>
                      <a:pt x="101" y="157"/>
                      <a:pt x="107" y="157"/>
                    </a:cubicBezTo>
                    <a:cubicBezTo>
                      <a:pt x="107" y="125"/>
                      <a:pt x="107" y="125"/>
                      <a:pt x="107" y="125"/>
                    </a:cubicBezTo>
                    <a:cubicBezTo>
                      <a:pt x="104" y="125"/>
                      <a:pt x="100" y="125"/>
                      <a:pt x="98" y="127"/>
                    </a:cubicBezTo>
                    <a:cubicBezTo>
                      <a:pt x="92" y="131"/>
                      <a:pt x="93" y="140"/>
                      <a:pt x="93" y="146"/>
                    </a:cubicBezTo>
                    <a:cubicBezTo>
                      <a:pt x="94" y="153"/>
                      <a:pt x="82" y="153"/>
                      <a:pt x="82" y="146"/>
                    </a:cubicBezTo>
                    <a:cubicBezTo>
                      <a:pt x="81" y="136"/>
                      <a:pt x="82" y="126"/>
                      <a:pt x="89" y="119"/>
                    </a:cubicBezTo>
                    <a:cubicBezTo>
                      <a:pt x="94" y="114"/>
                      <a:pt x="101" y="113"/>
                      <a:pt x="107" y="113"/>
                    </a:cubicBezTo>
                    <a:cubicBezTo>
                      <a:pt x="107" y="81"/>
                      <a:pt x="107" y="81"/>
                      <a:pt x="107" y="81"/>
                    </a:cubicBezTo>
                    <a:cubicBezTo>
                      <a:pt x="104" y="81"/>
                      <a:pt x="100" y="81"/>
                      <a:pt x="98" y="83"/>
                    </a:cubicBezTo>
                    <a:cubicBezTo>
                      <a:pt x="92" y="87"/>
                      <a:pt x="93" y="96"/>
                      <a:pt x="93" y="102"/>
                    </a:cubicBezTo>
                    <a:cubicBezTo>
                      <a:pt x="94" y="109"/>
                      <a:pt x="82" y="109"/>
                      <a:pt x="82" y="102"/>
                    </a:cubicBezTo>
                    <a:cubicBezTo>
                      <a:pt x="81" y="92"/>
                      <a:pt x="82" y="82"/>
                      <a:pt x="89" y="75"/>
                    </a:cubicBezTo>
                    <a:cubicBezTo>
                      <a:pt x="94" y="70"/>
                      <a:pt x="101" y="69"/>
                      <a:pt x="107" y="69"/>
                    </a:cubicBezTo>
                    <a:cubicBezTo>
                      <a:pt x="107" y="69"/>
                      <a:pt x="107" y="69"/>
                      <a:pt x="107" y="69"/>
                    </a:cubicBezTo>
                    <a:cubicBezTo>
                      <a:pt x="271" y="69"/>
                      <a:pt x="271" y="69"/>
                      <a:pt x="271" y="69"/>
                    </a:cubicBezTo>
                    <a:lnTo>
                      <a:pt x="271" y="2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28" name="Group 63">
              <a:extLst>
                <a:ext uri="{FF2B5EF4-FFF2-40B4-BE49-F238E27FC236}">
                  <a16:creationId xmlns:a16="http://schemas.microsoft.com/office/drawing/2014/main" id="{43B0AE3A-1427-0D41-9FD3-CF11847A039D}"/>
                </a:ext>
              </a:extLst>
            </p:cNvPr>
            <p:cNvGrpSpPr/>
            <p:nvPr/>
          </p:nvGrpSpPr>
          <p:grpSpPr>
            <a:xfrm>
              <a:off x="7970257" y="4315875"/>
              <a:ext cx="833414" cy="830458"/>
              <a:chOff x="4805363" y="4148138"/>
              <a:chExt cx="895350" cy="892175"/>
            </a:xfrm>
            <a:solidFill>
              <a:schemeClr val="accent3"/>
            </a:solidFill>
          </p:grpSpPr>
          <p:sp>
            <p:nvSpPr>
              <p:cNvPr id="441" name="Freeform 67">
                <a:extLst>
                  <a:ext uri="{FF2B5EF4-FFF2-40B4-BE49-F238E27FC236}">
                    <a16:creationId xmlns:a16="http://schemas.microsoft.com/office/drawing/2014/main" id="{03B0B589-DAC8-6B49-9D70-079DCB3039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2413" y="4371975"/>
                <a:ext cx="103188" cy="66675"/>
              </a:xfrm>
              <a:custGeom>
                <a:avLst/>
                <a:gdLst>
                  <a:gd name="T0" fmla="*/ 36 w 36"/>
                  <a:gd name="T1" fmla="*/ 2 h 23"/>
                  <a:gd name="T2" fmla="*/ 34 w 36"/>
                  <a:gd name="T3" fmla="*/ 1 h 23"/>
                  <a:gd name="T4" fmla="*/ 0 w 36"/>
                  <a:gd name="T5" fmla="*/ 23 h 23"/>
                  <a:gd name="T6" fmla="*/ 22 w 36"/>
                  <a:gd name="T7" fmla="*/ 15 h 23"/>
                  <a:gd name="T8" fmla="*/ 32 w 36"/>
                  <a:gd name="T9" fmla="*/ 6 h 23"/>
                  <a:gd name="T10" fmla="*/ 36 w 36"/>
                  <a:gd name="T11" fmla="*/ 2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23">
                    <a:moveTo>
                      <a:pt x="36" y="2"/>
                    </a:moveTo>
                    <a:cubicBezTo>
                      <a:pt x="35" y="2"/>
                      <a:pt x="35" y="1"/>
                      <a:pt x="34" y="1"/>
                    </a:cubicBezTo>
                    <a:cubicBezTo>
                      <a:pt x="19" y="0"/>
                      <a:pt x="5" y="9"/>
                      <a:pt x="0" y="23"/>
                    </a:cubicBezTo>
                    <a:cubicBezTo>
                      <a:pt x="8" y="22"/>
                      <a:pt x="15" y="19"/>
                      <a:pt x="22" y="15"/>
                    </a:cubicBezTo>
                    <a:cubicBezTo>
                      <a:pt x="25" y="12"/>
                      <a:pt x="29" y="10"/>
                      <a:pt x="32" y="6"/>
                    </a:cubicBezTo>
                    <a:cubicBezTo>
                      <a:pt x="32" y="6"/>
                      <a:pt x="35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2" name="Freeform 68">
                <a:extLst>
                  <a:ext uri="{FF2B5EF4-FFF2-40B4-BE49-F238E27FC236}">
                    <a16:creationId xmlns:a16="http://schemas.microsoft.com/office/drawing/2014/main" id="{F283ED3E-F1AF-1C43-8976-BCDCE185F7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7301" y="4371975"/>
                <a:ext cx="103188" cy="66675"/>
              </a:xfrm>
              <a:custGeom>
                <a:avLst/>
                <a:gdLst>
                  <a:gd name="T0" fmla="*/ 4 w 36"/>
                  <a:gd name="T1" fmla="*/ 6 h 23"/>
                  <a:gd name="T2" fmla="*/ 14 w 36"/>
                  <a:gd name="T3" fmla="*/ 15 h 23"/>
                  <a:gd name="T4" fmla="*/ 36 w 36"/>
                  <a:gd name="T5" fmla="*/ 23 h 23"/>
                  <a:gd name="T6" fmla="*/ 2 w 36"/>
                  <a:gd name="T7" fmla="*/ 1 h 23"/>
                  <a:gd name="T8" fmla="*/ 0 w 36"/>
                  <a:gd name="T9" fmla="*/ 2 h 23"/>
                  <a:gd name="T10" fmla="*/ 4 w 36"/>
                  <a:gd name="T11" fmla="*/ 6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23">
                    <a:moveTo>
                      <a:pt x="4" y="6"/>
                    </a:moveTo>
                    <a:cubicBezTo>
                      <a:pt x="7" y="10"/>
                      <a:pt x="10" y="12"/>
                      <a:pt x="14" y="15"/>
                    </a:cubicBezTo>
                    <a:cubicBezTo>
                      <a:pt x="21" y="19"/>
                      <a:pt x="28" y="22"/>
                      <a:pt x="36" y="23"/>
                    </a:cubicBezTo>
                    <a:cubicBezTo>
                      <a:pt x="31" y="9"/>
                      <a:pt x="17" y="0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1" y="3"/>
                      <a:pt x="3" y="6"/>
                      <a:pt x="4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3" name="Freeform 69">
                <a:extLst>
                  <a:ext uri="{FF2B5EF4-FFF2-40B4-BE49-F238E27FC236}">
                    <a16:creationId xmlns:a16="http://schemas.microsoft.com/office/drawing/2014/main" id="{94C7AC5C-F6E9-7E42-986C-1EA9B661CD0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05363" y="4148138"/>
                <a:ext cx="895350" cy="892175"/>
              </a:xfrm>
              <a:custGeom>
                <a:avLst/>
                <a:gdLst>
                  <a:gd name="T0" fmla="*/ 155 w 311"/>
                  <a:gd name="T1" fmla="*/ 0 h 310"/>
                  <a:gd name="T2" fmla="*/ 0 w 311"/>
                  <a:gd name="T3" fmla="*/ 155 h 310"/>
                  <a:gd name="T4" fmla="*/ 155 w 311"/>
                  <a:gd name="T5" fmla="*/ 310 h 310"/>
                  <a:gd name="T6" fmla="*/ 311 w 311"/>
                  <a:gd name="T7" fmla="*/ 155 h 310"/>
                  <a:gd name="T8" fmla="*/ 155 w 311"/>
                  <a:gd name="T9" fmla="*/ 0 h 310"/>
                  <a:gd name="T10" fmla="*/ 187 w 311"/>
                  <a:gd name="T11" fmla="*/ 73 h 310"/>
                  <a:gd name="T12" fmla="*/ 208 w 311"/>
                  <a:gd name="T13" fmla="*/ 65 h 310"/>
                  <a:gd name="T14" fmla="*/ 227 w 311"/>
                  <a:gd name="T15" fmla="*/ 67 h 310"/>
                  <a:gd name="T16" fmla="*/ 217 w 311"/>
                  <a:gd name="T17" fmla="*/ 102 h 310"/>
                  <a:gd name="T18" fmla="*/ 208 w 311"/>
                  <a:gd name="T19" fmla="*/ 108 h 310"/>
                  <a:gd name="T20" fmla="*/ 166 w 311"/>
                  <a:gd name="T21" fmla="*/ 108 h 310"/>
                  <a:gd name="T22" fmla="*/ 187 w 311"/>
                  <a:gd name="T23" fmla="*/ 73 h 310"/>
                  <a:gd name="T24" fmla="*/ 148 w 311"/>
                  <a:gd name="T25" fmla="*/ 92 h 310"/>
                  <a:gd name="T26" fmla="*/ 163 w 311"/>
                  <a:gd name="T27" fmla="*/ 92 h 310"/>
                  <a:gd name="T28" fmla="*/ 163 w 311"/>
                  <a:gd name="T29" fmla="*/ 108 h 310"/>
                  <a:gd name="T30" fmla="*/ 148 w 311"/>
                  <a:gd name="T31" fmla="*/ 108 h 310"/>
                  <a:gd name="T32" fmla="*/ 148 w 311"/>
                  <a:gd name="T33" fmla="*/ 92 h 310"/>
                  <a:gd name="T34" fmla="*/ 83 w 311"/>
                  <a:gd name="T35" fmla="*/ 67 h 310"/>
                  <a:gd name="T36" fmla="*/ 102 w 311"/>
                  <a:gd name="T37" fmla="*/ 65 h 310"/>
                  <a:gd name="T38" fmla="*/ 123 w 311"/>
                  <a:gd name="T39" fmla="*/ 73 h 310"/>
                  <a:gd name="T40" fmla="*/ 143 w 311"/>
                  <a:gd name="T41" fmla="*/ 108 h 310"/>
                  <a:gd name="T42" fmla="*/ 102 w 311"/>
                  <a:gd name="T43" fmla="*/ 108 h 310"/>
                  <a:gd name="T44" fmla="*/ 92 w 311"/>
                  <a:gd name="T45" fmla="*/ 102 h 310"/>
                  <a:gd name="T46" fmla="*/ 83 w 311"/>
                  <a:gd name="T47" fmla="*/ 67 h 310"/>
                  <a:gd name="T48" fmla="*/ 238 w 311"/>
                  <a:gd name="T49" fmla="*/ 245 h 310"/>
                  <a:gd name="T50" fmla="*/ 73 w 311"/>
                  <a:gd name="T51" fmla="*/ 245 h 310"/>
                  <a:gd name="T52" fmla="*/ 73 w 311"/>
                  <a:gd name="T53" fmla="*/ 114 h 310"/>
                  <a:gd name="T54" fmla="*/ 116 w 311"/>
                  <a:gd name="T55" fmla="*/ 114 h 310"/>
                  <a:gd name="T56" fmla="*/ 137 w 311"/>
                  <a:gd name="T57" fmla="*/ 114 h 310"/>
                  <a:gd name="T58" fmla="*/ 137 w 311"/>
                  <a:gd name="T59" fmla="*/ 118 h 310"/>
                  <a:gd name="T60" fmla="*/ 137 w 311"/>
                  <a:gd name="T61" fmla="*/ 183 h 310"/>
                  <a:gd name="T62" fmla="*/ 156 w 311"/>
                  <a:gd name="T63" fmla="*/ 167 h 310"/>
                  <a:gd name="T64" fmla="*/ 175 w 311"/>
                  <a:gd name="T65" fmla="*/ 183 h 310"/>
                  <a:gd name="T66" fmla="*/ 175 w 311"/>
                  <a:gd name="T67" fmla="*/ 117 h 310"/>
                  <a:gd name="T68" fmla="*/ 175 w 311"/>
                  <a:gd name="T69" fmla="*/ 114 h 310"/>
                  <a:gd name="T70" fmla="*/ 194 w 311"/>
                  <a:gd name="T71" fmla="*/ 114 h 310"/>
                  <a:gd name="T72" fmla="*/ 238 w 311"/>
                  <a:gd name="T73" fmla="*/ 114 h 310"/>
                  <a:gd name="T74" fmla="*/ 238 w 311"/>
                  <a:gd name="T75" fmla="*/ 245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11" h="310">
                    <a:moveTo>
                      <a:pt x="155" y="0"/>
                    </a:moveTo>
                    <a:cubicBezTo>
                      <a:pt x="70" y="0"/>
                      <a:pt x="0" y="69"/>
                      <a:pt x="0" y="155"/>
                    </a:cubicBezTo>
                    <a:cubicBezTo>
                      <a:pt x="0" y="240"/>
                      <a:pt x="70" y="310"/>
                      <a:pt x="155" y="310"/>
                    </a:cubicBezTo>
                    <a:cubicBezTo>
                      <a:pt x="241" y="310"/>
                      <a:pt x="311" y="240"/>
                      <a:pt x="311" y="155"/>
                    </a:cubicBezTo>
                    <a:cubicBezTo>
                      <a:pt x="311" y="69"/>
                      <a:pt x="241" y="0"/>
                      <a:pt x="155" y="0"/>
                    </a:cubicBezTo>
                    <a:close/>
                    <a:moveTo>
                      <a:pt x="187" y="73"/>
                    </a:moveTo>
                    <a:cubicBezTo>
                      <a:pt x="193" y="68"/>
                      <a:pt x="200" y="66"/>
                      <a:pt x="208" y="65"/>
                    </a:cubicBezTo>
                    <a:cubicBezTo>
                      <a:pt x="214" y="64"/>
                      <a:pt x="222" y="64"/>
                      <a:pt x="227" y="67"/>
                    </a:cubicBezTo>
                    <a:cubicBezTo>
                      <a:pt x="242" y="78"/>
                      <a:pt x="227" y="94"/>
                      <a:pt x="217" y="102"/>
                    </a:cubicBezTo>
                    <a:cubicBezTo>
                      <a:pt x="214" y="104"/>
                      <a:pt x="211" y="106"/>
                      <a:pt x="208" y="108"/>
                    </a:cubicBezTo>
                    <a:cubicBezTo>
                      <a:pt x="166" y="108"/>
                      <a:pt x="166" y="108"/>
                      <a:pt x="166" y="108"/>
                    </a:cubicBezTo>
                    <a:cubicBezTo>
                      <a:pt x="168" y="94"/>
                      <a:pt x="175" y="80"/>
                      <a:pt x="187" y="73"/>
                    </a:cubicBezTo>
                    <a:close/>
                    <a:moveTo>
                      <a:pt x="148" y="92"/>
                    </a:moveTo>
                    <a:cubicBezTo>
                      <a:pt x="148" y="82"/>
                      <a:pt x="163" y="82"/>
                      <a:pt x="163" y="92"/>
                    </a:cubicBezTo>
                    <a:cubicBezTo>
                      <a:pt x="163" y="108"/>
                      <a:pt x="163" y="108"/>
                      <a:pt x="163" y="108"/>
                    </a:cubicBezTo>
                    <a:cubicBezTo>
                      <a:pt x="148" y="108"/>
                      <a:pt x="148" y="108"/>
                      <a:pt x="148" y="108"/>
                    </a:cubicBezTo>
                    <a:lnTo>
                      <a:pt x="148" y="92"/>
                    </a:lnTo>
                    <a:close/>
                    <a:moveTo>
                      <a:pt x="83" y="67"/>
                    </a:moveTo>
                    <a:cubicBezTo>
                      <a:pt x="88" y="64"/>
                      <a:pt x="96" y="64"/>
                      <a:pt x="102" y="65"/>
                    </a:cubicBezTo>
                    <a:cubicBezTo>
                      <a:pt x="109" y="66"/>
                      <a:pt x="116" y="68"/>
                      <a:pt x="123" y="73"/>
                    </a:cubicBezTo>
                    <a:cubicBezTo>
                      <a:pt x="135" y="80"/>
                      <a:pt x="142" y="94"/>
                      <a:pt x="143" y="108"/>
                    </a:cubicBezTo>
                    <a:cubicBezTo>
                      <a:pt x="102" y="108"/>
                      <a:pt x="102" y="108"/>
                      <a:pt x="102" y="108"/>
                    </a:cubicBezTo>
                    <a:cubicBezTo>
                      <a:pt x="99" y="106"/>
                      <a:pt x="96" y="104"/>
                      <a:pt x="92" y="102"/>
                    </a:cubicBezTo>
                    <a:cubicBezTo>
                      <a:pt x="82" y="94"/>
                      <a:pt x="67" y="78"/>
                      <a:pt x="83" y="67"/>
                    </a:cubicBezTo>
                    <a:close/>
                    <a:moveTo>
                      <a:pt x="238" y="245"/>
                    </a:moveTo>
                    <a:cubicBezTo>
                      <a:pt x="73" y="245"/>
                      <a:pt x="73" y="245"/>
                      <a:pt x="73" y="245"/>
                    </a:cubicBezTo>
                    <a:cubicBezTo>
                      <a:pt x="73" y="114"/>
                      <a:pt x="73" y="114"/>
                      <a:pt x="73" y="114"/>
                    </a:cubicBezTo>
                    <a:cubicBezTo>
                      <a:pt x="116" y="114"/>
                      <a:pt x="116" y="114"/>
                      <a:pt x="116" y="114"/>
                    </a:cubicBezTo>
                    <a:cubicBezTo>
                      <a:pt x="137" y="114"/>
                      <a:pt x="137" y="114"/>
                      <a:pt x="137" y="114"/>
                    </a:cubicBezTo>
                    <a:cubicBezTo>
                      <a:pt x="137" y="118"/>
                      <a:pt x="137" y="118"/>
                      <a:pt x="137" y="118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56" y="167"/>
                      <a:pt x="156" y="167"/>
                      <a:pt x="156" y="167"/>
                    </a:cubicBezTo>
                    <a:cubicBezTo>
                      <a:pt x="175" y="183"/>
                      <a:pt x="175" y="183"/>
                      <a:pt x="175" y="183"/>
                    </a:cubicBezTo>
                    <a:cubicBezTo>
                      <a:pt x="175" y="117"/>
                      <a:pt x="175" y="117"/>
                      <a:pt x="175" y="117"/>
                    </a:cubicBezTo>
                    <a:cubicBezTo>
                      <a:pt x="175" y="114"/>
                      <a:pt x="175" y="114"/>
                      <a:pt x="175" y="114"/>
                    </a:cubicBezTo>
                    <a:cubicBezTo>
                      <a:pt x="194" y="114"/>
                      <a:pt x="194" y="114"/>
                      <a:pt x="194" y="114"/>
                    </a:cubicBezTo>
                    <a:cubicBezTo>
                      <a:pt x="238" y="114"/>
                      <a:pt x="238" y="114"/>
                      <a:pt x="238" y="114"/>
                    </a:cubicBezTo>
                    <a:lnTo>
                      <a:pt x="238" y="24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29" name="Freeform 145">
              <a:extLst>
                <a:ext uri="{FF2B5EF4-FFF2-40B4-BE49-F238E27FC236}">
                  <a16:creationId xmlns:a16="http://schemas.microsoft.com/office/drawing/2014/main" id="{898925A3-9D71-204F-9CFC-C5748B5902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71287" y="3812784"/>
              <a:ext cx="378891" cy="300617"/>
            </a:xfrm>
            <a:custGeom>
              <a:avLst/>
              <a:gdLst>
                <a:gd name="T0" fmla="*/ 141 w 141"/>
                <a:gd name="T1" fmla="*/ 41 h 112"/>
                <a:gd name="T2" fmla="*/ 127 w 141"/>
                <a:gd name="T3" fmla="*/ 26 h 112"/>
                <a:gd name="T4" fmla="*/ 114 w 141"/>
                <a:gd name="T5" fmla="*/ 0 h 112"/>
                <a:gd name="T6" fmla="*/ 28 w 141"/>
                <a:gd name="T7" fmla="*/ 0 h 112"/>
                <a:gd name="T8" fmla="*/ 14 w 141"/>
                <a:gd name="T9" fmla="*/ 26 h 112"/>
                <a:gd name="T10" fmla="*/ 0 w 141"/>
                <a:gd name="T11" fmla="*/ 41 h 112"/>
                <a:gd name="T12" fmla="*/ 0 w 141"/>
                <a:gd name="T13" fmla="*/ 86 h 112"/>
                <a:gd name="T14" fmla="*/ 0 w 141"/>
                <a:gd name="T15" fmla="*/ 90 h 112"/>
                <a:gd name="T16" fmla="*/ 0 w 141"/>
                <a:gd name="T17" fmla="*/ 106 h 112"/>
                <a:gd name="T18" fmla="*/ 7 w 141"/>
                <a:gd name="T19" fmla="*/ 112 h 112"/>
                <a:gd name="T20" fmla="*/ 27 w 141"/>
                <a:gd name="T21" fmla="*/ 112 h 112"/>
                <a:gd name="T22" fmla="*/ 34 w 141"/>
                <a:gd name="T23" fmla="*/ 106 h 112"/>
                <a:gd name="T24" fmla="*/ 34 w 141"/>
                <a:gd name="T25" fmla="*/ 90 h 112"/>
                <a:gd name="T26" fmla="*/ 108 w 141"/>
                <a:gd name="T27" fmla="*/ 90 h 112"/>
                <a:gd name="T28" fmla="*/ 108 w 141"/>
                <a:gd name="T29" fmla="*/ 106 h 112"/>
                <a:gd name="T30" fmla="*/ 114 w 141"/>
                <a:gd name="T31" fmla="*/ 112 h 112"/>
                <a:gd name="T32" fmla="*/ 135 w 141"/>
                <a:gd name="T33" fmla="*/ 112 h 112"/>
                <a:gd name="T34" fmla="*/ 141 w 141"/>
                <a:gd name="T35" fmla="*/ 106 h 112"/>
                <a:gd name="T36" fmla="*/ 141 w 141"/>
                <a:gd name="T37" fmla="*/ 90 h 112"/>
                <a:gd name="T38" fmla="*/ 141 w 141"/>
                <a:gd name="T39" fmla="*/ 41 h 112"/>
                <a:gd name="T40" fmla="*/ 35 w 141"/>
                <a:gd name="T41" fmla="*/ 10 h 112"/>
                <a:gd name="T42" fmla="*/ 106 w 141"/>
                <a:gd name="T43" fmla="*/ 10 h 112"/>
                <a:gd name="T44" fmla="*/ 118 w 141"/>
                <a:gd name="T45" fmla="*/ 32 h 112"/>
                <a:gd name="T46" fmla="*/ 24 w 141"/>
                <a:gd name="T47" fmla="*/ 32 h 112"/>
                <a:gd name="T48" fmla="*/ 35 w 141"/>
                <a:gd name="T49" fmla="*/ 10 h 112"/>
                <a:gd name="T50" fmla="*/ 41 w 141"/>
                <a:gd name="T51" fmla="*/ 79 h 112"/>
                <a:gd name="T52" fmla="*/ 13 w 141"/>
                <a:gd name="T53" fmla="*/ 79 h 112"/>
                <a:gd name="T54" fmla="*/ 13 w 141"/>
                <a:gd name="T55" fmla="*/ 64 h 112"/>
                <a:gd name="T56" fmla="*/ 41 w 141"/>
                <a:gd name="T57" fmla="*/ 64 h 112"/>
                <a:gd name="T58" fmla="*/ 41 w 141"/>
                <a:gd name="T59" fmla="*/ 79 h 112"/>
                <a:gd name="T60" fmla="*/ 129 w 141"/>
                <a:gd name="T61" fmla="*/ 79 h 112"/>
                <a:gd name="T62" fmla="*/ 100 w 141"/>
                <a:gd name="T63" fmla="*/ 79 h 112"/>
                <a:gd name="T64" fmla="*/ 100 w 141"/>
                <a:gd name="T65" fmla="*/ 64 h 112"/>
                <a:gd name="T66" fmla="*/ 129 w 141"/>
                <a:gd name="T67" fmla="*/ 64 h 112"/>
                <a:gd name="T68" fmla="*/ 129 w 141"/>
                <a:gd name="T69" fmla="*/ 79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1" h="112">
                  <a:moveTo>
                    <a:pt x="141" y="41"/>
                  </a:moveTo>
                  <a:cubicBezTo>
                    <a:pt x="127" y="26"/>
                    <a:pt x="127" y="26"/>
                    <a:pt x="127" y="26"/>
                  </a:cubicBezTo>
                  <a:cubicBezTo>
                    <a:pt x="114" y="0"/>
                    <a:pt x="114" y="0"/>
                    <a:pt x="114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4" y="26"/>
                    <a:pt x="14" y="26"/>
                    <a:pt x="14" y="2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106"/>
                    <a:pt x="0" y="106"/>
                    <a:pt x="0" y="106"/>
                  </a:cubicBezTo>
                  <a:cubicBezTo>
                    <a:pt x="0" y="110"/>
                    <a:pt x="3" y="112"/>
                    <a:pt x="7" y="112"/>
                  </a:cubicBezTo>
                  <a:cubicBezTo>
                    <a:pt x="27" y="112"/>
                    <a:pt x="27" y="112"/>
                    <a:pt x="27" y="112"/>
                  </a:cubicBezTo>
                  <a:cubicBezTo>
                    <a:pt x="31" y="112"/>
                    <a:pt x="34" y="110"/>
                    <a:pt x="34" y="106"/>
                  </a:cubicBezTo>
                  <a:cubicBezTo>
                    <a:pt x="34" y="90"/>
                    <a:pt x="34" y="90"/>
                    <a:pt x="34" y="90"/>
                  </a:cubicBezTo>
                  <a:cubicBezTo>
                    <a:pt x="108" y="90"/>
                    <a:pt x="108" y="90"/>
                    <a:pt x="108" y="90"/>
                  </a:cubicBezTo>
                  <a:cubicBezTo>
                    <a:pt x="108" y="106"/>
                    <a:pt x="108" y="106"/>
                    <a:pt x="108" y="106"/>
                  </a:cubicBezTo>
                  <a:cubicBezTo>
                    <a:pt x="108" y="110"/>
                    <a:pt x="111" y="112"/>
                    <a:pt x="114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8" y="112"/>
                    <a:pt x="141" y="110"/>
                    <a:pt x="141" y="106"/>
                  </a:cubicBezTo>
                  <a:cubicBezTo>
                    <a:pt x="141" y="90"/>
                    <a:pt x="141" y="90"/>
                    <a:pt x="141" y="90"/>
                  </a:cubicBezTo>
                  <a:lnTo>
                    <a:pt x="141" y="41"/>
                  </a:lnTo>
                  <a:close/>
                  <a:moveTo>
                    <a:pt x="35" y="10"/>
                  </a:moveTo>
                  <a:cubicBezTo>
                    <a:pt x="106" y="10"/>
                    <a:pt x="106" y="10"/>
                    <a:pt x="106" y="10"/>
                  </a:cubicBezTo>
                  <a:cubicBezTo>
                    <a:pt x="118" y="32"/>
                    <a:pt x="118" y="32"/>
                    <a:pt x="118" y="32"/>
                  </a:cubicBezTo>
                  <a:cubicBezTo>
                    <a:pt x="24" y="32"/>
                    <a:pt x="24" y="32"/>
                    <a:pt x="24" y="32"/>
                  </a:cubicBezTo>
                  <a:lnTo>
                    <a:pt x="35" y="10"/>
                  </a:lnTo>
                  <a:close/>
                  <a:moveTo>
                    <a:pt x="41" y="79"/>
                  </a:moveTo>
                  <a:cubicBezTo>
                    <a:pt x="13" y="79"/>
                    <a:pt x="13" y="79"/>
                    <a:pt x="13" y="79"/>
                  </a:cubicBezTo>
                  <a:cubicBezTo>
                    <a:pt x="13" y="64"/>
                    <a:pt x="13" y="64"/>
                    <a:pt x="13" y="64"/>
                  </a:cubicBezTo>
                  <a:cubicBezTo>
                    <a:pt x="41" y="64"/>
                    <a:pt x="41" y="64"/>
                    <a:pt x="41" y="64"/>
                  </a:cubicBezTo>
                  <a:lnTo>
                    <a:pt x="41" y="79"/>
                  </a:lnTo>
                  <a:close/>
                  <a:moveTo>
                    <a:pt x="129" y="79"/>
                  </a:moveTo>
                  <a:cubicBezTo>
                    <a:pt x="100" y="79"/>
                    <a:pt x="100" y="79"/>
                    <a:pt x="100" y="79"/>
                  </a:cubicBezTo>
                  <a:cubicBezTo>
                    <a:pt x="100" y="64"/>
                    <a:pt x="100" y="64"/>
                    <a:pt x="100" y="64"/>
                  </a:cubicBezTo>
                  <a:cubicBezTo>
                    <a:pt x="129" y="64"/>
                    <a:pt x="129" y="64"/>
                    <a:pt x="129" y="64"/>
                  </a:cubicBezTo>
                  <a:lnTo>
                    <a:pt x="129" y="7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30" name="Group 78">
              <a:extLst>
                <a:ext uri="{FF2B5EF4-FFF2-40B4-BE49-F238E27FC236}">
                  <a16:creationId xmlns:a16="http://schemas.microsoft.com/office/drawing/2014/main" id="{2872C4DA-3AB2-D147-AB6F-495D86497772}"/>
                </a:ext>
              </a:extLst>
            </p:cNvPr>
            <p:cNvGrpSpPr/>
            <p:nvPr/>
          </p:nvGrpSpPr>
          <p:grpSpPr>
            <a:xfrm>
              <a:off x="7470741" y="4262008"/>
              <a:ext cx="334650" cy="338053"/>
              <a:chOff x="3659188" y="4076700"/>
              <a:chExt cx="468313" cy="473075"/>
            </a:xfrm>
            <a:solidFill>
              <a:schemeClr val="accent3"/>
            </a:solidFill>
          </p:grpSpPr>
          <p:sp>
            <p:nvSpPr>
              <p:cNvPr id="439" name="Freeform 154">
                <a:extLst>
                  <a:ext uri="{FF2B5EF4-FFF2-40B4-BE49-F238E27FC236}">
                    <a16:creationId xmlns:a16="http://schemas.microsoft.com/office/drawing/2014/main" id="{28D787AB-AD5B-AD4F-A18D-B525293C1D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59188" y="4076700"/>
                <a:ext cx="225425" cy="473075"/>
              </a:xfrm>
              <a:custGeom>
                <a:avLst/>
                <a:gdLst>
                  <a:gd name="T0" fmla="*/ 1 w 60"/>
                  <a:gd name="T1" fmla="*/ 122 h 126"/>
                  <a:gd name="T2" fmla="*/ 30 w 60"/>
                  <a:gd name="T3" fmla="*/ 108 h 126"/>
                  <a:gd name="T4" fmla="*/ 59 w 60"/>
                  <a:gd name="T5" fmla="*/ 122 h 126"/>
                  <a:gd name="T6" fmla="*/ 60 w 60"/>
                  <a:gd name="T7" fmla="*/ 122 h 126"/>
                  <a:gd name="T8" fmla="*/ 60 w 60"/>
                  <a:gd name="T9" fmla="*/ 27 h 126"/>
                  <a:gd name="T10" fmla="*/ 59 w 60"/>
                  <a:gd name="T11" fmla="*/ 13 h 126"/>
                  <a:gd name="T12" fmla="*/ 30 w 60"/>
                  <a:gd name="T13" fmla="*/ 0 h 126"/>
                  <a:gd name="T14" fmla="*/ 1 w 60"/>
                  <a:gd name="T15" fmla="*/ 13 h 126"/>
                  <a:gd name="T16" fmla="*/ 0 w 60"/>
                  <a:gd name="T17" fmla="*/ 27 h 126"/>
                  <a:gd name="T18" fmla="*/ 0 w 60"/>
                  <a:gd name="T19" fmla="*/ 122 h 126"/>
                  <a:gd name="T20" fmla="*/ 1 w 60"/>
                  <a:gd name="T21" fmla="*/ 122 h 126"/>
                  <a:gd name="T22" fmla="*/ 9 w 60"/>
                  <a:gd name="T23" fmla="*/ 21 h 126"/>
                  <a:gd name="T24" fmla="*/ 30 w 60"/>
                  <a:gd name="T25" fmla="*/ 17 h 126"/>
                  <a:gd name="T26" fmla="*/ 50 w 60"/>
                  <a:gd name="T27" fmla="*/ 21 h 126"/>
                  <a:gd name="T28" fmla="*/ 51 w 60"/>
                  <a:gd name="T29" fmla="*/ 23 h 126"/>
                  <a:gd name="T30" fmla="*/ 50 w 60"/>
                  <a:gd name="T31" fmla="*/ 24 h 126"/>
                  <a:gd name="T32" fmla="*/ 49 w 60"/>
                  <a:gd name="T33" fmla="*/ 24 h 126"/>
                  <a:gd name="T34" fmla="*/ 45 w 60"/>
                  <a:gd name="T35" fmla="*/ 22 h 126"/>
                  <a:gd name="T36" fmla="*/ 30 w 60"/>
                  <a:gd name="T37" fmla="*/ 20 h 126"/>
                  <a:gd name="T38" fmla="*/ 15 w 60"/>
                  <a:gd name="T39" fmla="*/ 22 h 126"/>
                  <a:gd name="T40" fmla="*/ 11 w 60"/>
                  <a:gd name="T41" fmla="*/ 24 h 126"/>
                  <a:gd name="T42" fmla="*/ 9 w 60"/>
                  <a:gd name="T43" fmla="*/ 23 h 126"/>
                  <a:gd name="T44" fmla="*/ 9 w 60"/>
                  <a:gd name="T45" fmla="*/ 21 h 126"/>
                  <a:gd name="T46" fmla="*/ 9 w 60"/>
                  <a:gd name="T47" fmla="*/ 38 h 126"/>
                  <a:gd name="T48" fmla="*/ 30 w 60"/>
                  <a:gd name="T49" fmla="*/ 34 h 126"/>
                  <a:gd name="T50" fmla="*/ 50 w 60"/>
                  <a:gd name="T51" fmla="*/ 38 h 126"/>
                  <a:gd name="T52" fmla="*/ 51 w 60"/>
                  <a:gd name="T53" fmla="*/ 40 h 126"/>
                  <a:gd name="T54" fmla="*/ 50 w 60"/>
                  <a:gd name="T55" fmla="*/ 41 h 126"/>
                  <a:gd name="T56" fmla="*/ 49 w 60"/>
                  <a:gd name="T57" fmla="*/ 41 h 126"/>
                  <a:gd name="T58" fmla="*/ 45 w 60"/>
                  <a:gd name="T59" fmla="*/ 39 h 126"/>
                  <a:gd name="T60" fmla="*/ 30 w 60"/>
                  <a:gd name="T61" fmla="*/ 37 h 126"/>
                  <a:gd name="T62" fmla="*/ 15 w 60"/>
                  <a:gd name="T63" fmla="*/ 39 h 126"/>
                  <a:gd name="T64" fmla="*/ 11 w 60"/>
                  <a:gd name="T65" fmla="*/ 41 h 126"/>
                  <a:gd name="T66" fmla="*/ 9 w 60"/>
                  <a:gd name="T67" fmla="*/ 40 h 126"/>
                  <a:gd name="T68" fmla="*/ 9 w 60"/>
                  <a:gd name="T69" fmla="*/ 38 h 126"/>
                  <a:gd name="T70" fmla="*/ 9 w 60"/>
                  <a:gd name="T71" fmla="*/ 55 h 126"/>
                  <a:gd name="T72" fmla="*/ 30 w 60"/>
                  <a:gd name="T73" fmla="*/ 51 h 126"/>
                  <a:gd name="T74" fmla="*/ 50 w 60"/>
                  <a:gd name="T75" fmla="*/ 55 h 126"/>
                  <a:gd name="T76" fmla="*/ 51 w 60"/>
                  <a:gd name="T77" fmla="*/ 57 h 126"/>
                  <a:gd name="T78" fmla="*/ 50 w 60"/>
                  <a:gd name="T79" fmla="*/ 58 h 126"/>
                  <a:gd name="T80" fmla="*/ 49 w 60"/>
                  <a:gd name="T81" fmla="*/ 58 h 126"/>
                  <a:gd name="T82" fmla="*/ 45 w 60"/>
                  <a:gd name="T83" fmla="*/ 56 h 126"/>
                  <a:gd name="T84" fmla="*/ 30 w 60"/>
                  <a:gd name="T85" fmla="*/ 54 h 126"/>
                  <a:gd name="T86" fmla="*/ 15 w 60"/>
                  <a:gd name="T87" fmla="*/ 56 h 126"/>
                  <a:gd name="T88" fmla="*/ 11 w 60"/>
                  <a:gd name="T89" fmla="*/ 58 h 126"/>
                  <a:gd name="T90" fmla="*/ 9 w 60"/>
                  <a:gd name="T91" fmla="*/ 57 h 126"/>
                  <a:gd name="T92" fmla="*/ 9 w 60"/>
                  <a:gd name="T93" fmla="*/ 55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0" h="126">
                    <a:moveTo>
                      <a:pt x="1" y="122"/>
                    </a:moveTo>
                    <a:cubicBezTo>
                      <a:pt x="4" y="111"/>
                      <a:pt x="16" y="108"/>
                      <a:pt x="30" y="108"/>
                    </a:cubicBezTo>
                    <a:cubicBezTo>
                      <a:pt x="44" y="108"/>
                      <a:pt x="55" y="111"/>
                      <a:pt x="59" y="122"/>
                    </a:cubicBezTo>
                    <a:cubicBezTo>
                      <a:pt x="60" y="126"/>
                      <a:pt x="60" y="126"/>
                      <a:pt x="60" y="122"/>
                    </a:cubicBezTo>
                    <a:cubicBezTo>
                      <a:pt x="60" y="102"/>
                      <a:pt x="60" y="47"/>
                      <a:pt x="60" y="27"/>
                    </a:cubicBezTo>
                    <a:cubicBezTo>
                      <a:pt x="60" y="23"/>
                      <a:pt x="60" y="17"/>
                      <a:pt x="59" y="13"/>
                    </a:cubicBezTo>
                    <a:cubicBezTo>
                      <a:pt x="55" y="3"/>
                      <a:pt x="44" y="0"/>
                      <a:pt x="30" y="0"/>
                    </a:cubicBezTo>
                    <a:cubicBezTo>
                      <a:pt x="16" y="0"/>
                      <a:pt x="5" y="3"/>
                      <a:pt x="1" y="13"/>
                    </a:cubicBezTo>
                    <a:cubicBezTo>
                      <a:pt x="0" y="17"/>
                      <a:pt x="0" y="23"/>
                      <a:pt x="0" y="27"/>
                    </a:cubicBezTo>
                    <a:cubicBezTo>
                      <a:pt x="0" y="47"/>
                      <a:pt x="0" y="102"/>
                      <a:pt x="0" y="122"/>
                    </a:cubicBezTo>
                    <a:cubicBezTo>
                      <a:pt x="0" y="126"/>
                      <a:pt x="0" y="126"/>
                      <a:pt x="1" y="122"/>
                    </a:cubicBezTo>
                    <a:moveTo>
                      <a:pt x="9" y="21"/>
                    </a:moveTo>
                    <a:cubicBezTo>
                      <a:pt x="14" y="18"/>
                      <a:pt x="21" y="17"/>
                      <a:pt x="30" y="17"/>
                    </a:cubicBezTo>
                    <a:cubicBezTo>
                      <a:pt x="39" y="17"/>
                      <a:pt x="45" y="18"/>
                      <a:pt x="50" y="21"/>
                    </a:cubicBezTo>
                    <a:cubicBezTo>
                      <a:pt x="51" y="21"/>
                      <a:pt x="52" y="22"/>
                      <a:pt x="51" y="23"/>
                    </a:cubicBezTo>
                    <a:cubicBezTo>
                      <a:pt x="51" y="24"/>
                      <a:pt x="50" y="24"/>
                      <a:pt x="50" y="24"/>
                    </a:cubicBezTo>
                    <a:cubicBezTo>
                      <a:pt x="49" y="24"/>
                      <a:pt x="49" y="24"/>
                      <a:pt x="49" y="24"/>
                    </a:cubicBezTo>
                    <a:cubicBezTo>
                      <a:pt x="48" y="23"/>
                      <a:pt x="46" y="23"/>
                      <a:pt x="45" y="22"/>
                    </a:cubicBezTo>
                    <a:cubicBezTo>
                      <a:pt x="41" y="21"/>
                      <a:pt x="36" y="20"/>
                      <a:pt x="30" y="20"/>
                    </a:cubicBezTo>
                    <a:cubicBezTo>
                      <a:pt x="24" y="20"/>
                      <a:pt x="19" y="21"/>
                      <a:pt x="15" y="22"/>
                    </a:cubicBezTo>
                    <a:cubicBezTo>
                      <a:pt x="14" y="23"/>
                      <a:pt x="12" y="23"/>
                      <a:pt x="11" y="24"/>
                    </a:cubicBezTo>
                    <a:cubicBezTo>
                      <a:pt x="10" y="24"/>
                      <a:pt x="9" y="24"/>
                      <a:pt x="9" y="23"/>
                    </a:cubicBezTo>
                    <a:cubicBezTo>
                      <a:pt x="8" y="22"/>
                      <a:pt x="9" y="21"/>
                      <a:pt x="9" y="21"/>
                    </a:cubicBezTo>
                    <a:moveTo>
                      <a:pt x="9" y="38"/>
                    </a:moveTo>
                    <a:cubicBezTo>
                      <a:pt x="14" y="35"/>
                      <a:pt x="21" y="34"/>
                      <a:pt x="30" y="34"/>
                    </a:cubicBezTo>
                    <a:cubicBezTo>
                      <a:pt x="39" y="34"/>
                      <a:pt x="45" y="35"/>
                      <a:pt x="50" y="38"/>
                    </a:cubicBezTo>
                    <a:cubicBezTo>
                      <a:pt x="51" y="38"/>
                      <a:pt x="52" y="39"/>
                      <a:pt x="51" y="40"/>
                    </a:cubicBezTo>
                    <a:cubicBezTo>
                      <a:pt x="51" y="41"/>
                      <a:pt x="50" y="41"/>
                      <a:pt x="50" y="41"/>
                    </a:cubicBezTo>
                    <a:cubicBezTo>
                      <a:pt x="49" y="41"/>
                      <a:pt x="49" y="41"/>
                      <a:pt x="49" y="41"/>
                    </a:cubicBezTo>
                    <a:cubicBezTo>
                      <a:pt x="48" y="40"/>
                      <a:pt x="46" y="40"/>
                      <a:pt x="45" y="39"/>
                    </a:cubicBezTo>
                    <a:cubicBezTo>
                      <a:pt x="41" y="38"/>
                      <a:pt x="36" y="37"/>
                      <a:pt x="30" y="37"/>
                    </a:cubicBezTo>
                    <a:cubicBezTo>
                      <a:pt x="24" y="37"/>
                      <a:pt x="19" y="38"/>
                      <a:pt x="15" y="39"/>
                    </a:cubicBezTo>
                    <a:cubicBezTo>
                      <a:pt x="14" y="40"/>
                      <a:pt x="12" y="40"/>
                      <a:pt x="11" y="41"/>
                    </a:cubicBezTo>
                    <a:cubicBezTo>
                      <a:pt x="10" y="41"/>
                      <a:pt x="9" y="41"/>
                      <a:pt x="9" y="40"/>
                    </a:cubicBezTo>
                    <a:cubicBezTo>
                      <a:pt x="8" y="39"/>
                      <a:pt x="9" y="38"/>
                      <a:pt x="9" y="38"/>
                    </a:cubicBezTo>
                    <a:moveTo>
                      <a:pt x="9" y="55"/>
                    </a:moveTo>
                    <a:cubicBezTo>
                      <a:pt x="14" y="52"/>
                      <a:pt x="21" y="51"/>
                      <a:pt x="30" y="51"/>
                    </a:cubicBezTo>
                    <a:cubicBezTo>
                      <a:pt x="39" y="51"/>
                      <a:pt x="45" y="52"/>
                      <a:pt x="50" y="55"/>
                    </a:cubicBezTo>
                    <a:cubicBezTo>
                      <a:pt x="51" y="55"/>
                      <a:pt x="52" y="56"/>
                      <a:pt x="51" y="57"/>
                    </a:cubicBezTo>
                    <a:cubicBezTo>
                      <a:pt x="51" y="58"/>
                      <a:pt x="50" y="58"/>
                      <a:pt x="50" y="58"/>
                    </a:cubicBezTo>
                    <a:cubicBezTo>
                      <a:pt x="49" y="58"/>
                      <a:pt x="49" y="58"/>
                      <a:pt x="49" y="58"/>
                    </a:cubicBezTo>
                    <a:cubicBezTo>
                      <a:pt x="48" y="57"/>
                      <a:pt x="46" y="57"/>
                      <a:pt x="45" y="56"/>
                    </a:cubicBezTo>
                    <a:cubicBezTo>
                      <a:pt x="41" y="55"/>
                      <a:pt x="36" y="54"/>
                      <a:pt x="30" y="54"/>
                    </a:cubicBezTo>
                    <a:cubicBezTo>
                      <a:pt x="24" y="54"/>
                      <a:pt x="19" y="55"/>
                      <a:pt x="15" y="56"/>
                    </a:cubicBezTo>
                    <a:cubicBezTo>
                      <a:pt x="14" y="57"/>
                      <a:pt x="12" y="57"/>
                      <a:pt x="11" y="58"/>
                    </a:cubicBezTo>
                    <a:cubicBezTo>
                      <a:pt x="10" y="58"/>
                      <a:pt x="9" y="58"/>
                      <a:pt x="9" y="57"/>
                    </a:cubicBezTo>
                    <a:cubicBezTo>
                      <a:pt x="8" y="56"/>
                      <a:pt x="9" y="55"/>
                      <a:pt x="9" y="55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0" name="Freeform 155">
                <a:extLst>
                  <a:ext uri="{FF2B5EF4-FFF2-40B4-BE49-F238E27FC236}">
                    <a16:creationId xmlns:a16="http://schemas.microsoft.com/office/drawing/2014/main" id="{845DF7DA-11CF-8A4B-803D-AA00E27E5A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02076" y="4076700"/>
                <a:ext cx="225425" cy="473075"/>
              </a:xfrm>
              <a:custGeom>
                <a:avLst/>
                <a:gdLst>
                  <a:gd name="T0" fmla="*/ 59 w 60"/>
                  <a:gd name="T1" fmla="*/ 122 h 126"/>
                  <a:gd name="T2" fmla="*/ 60 w 60"/>
                  <a:gd name="T3" fmla="*/ 122 h 126"/>
                  <a:gd name="T4" fmla="*/ 60 w 60"/>
                  <a:gd name="T5" fmla="*/ 27 h 126"/>
                  <a:gd name="T6" fmla="*/ 59 w 60"/>
                  <a:gd name="T7" fmla="*/ 13 h 126"/>
                  <a:gd name="T8" fmla="*/ 30 w 60"/>
                  <a:gd name="T9" fmla="*/ 0 h 126"/>
                  <a:gd name="T10" fmla="*/ 1 w 60"/>
                  <a:gd name="T11" fmla="*/ 13 h 126"/>
                  <a:gd name="T12" fmla="*/ 0 w 60"/>
                  <a:gd name="T13" fmla="*/ 27 h 126"/>
                  <a:gd name="T14" fmla="*/ 0 w 60"/>
                  <a:gd name="T15" fmla="*/ 122 h 126"/>
                  <a:gd name="T16" fmla="*/ 1 w 60"/>
                  <a:gd name="T17" fmla="*/ 122 h 126"/>
                  <a:gd name="T18" fmla="*/ 30 w 60"/>
                  <a:gd name="T19" fmla="*/ 108 h 126"/>
                  <a:gd name="T20" fmla="*/ 59 w 60"/>
                  <a:gd name="T21" fmla="*/ 122 h 126"/>
                  <a:gd name="T22" fmla="*/ 51 w 60"/>
                  <a:gd name="T23" fmla="*/ 57 h 126"/>
                  <a:gd name="T24" fmla="*/ 50 w 60"/>
                  <a:gd name="T25" fmla="*/ 58 h 126"/>
                  <a:gd name="T26" fmla="*/ 49 w 60"/>
                  <a:gd name="T27" fmla="*/ 58 h 126"/>
                  <a:gd name="T28" fmla="*/ 45 w 60"/>
                  <a:gd name="T29" fmla="*/ 56 h 126"/>
                  <a:gd name="T30" fmla="*/ 30 w 60"/>
                  <a:gd name="T31" fmla="*/ 54 h 126"/>
                  <a:gd name="T32" fmla="*/ 15 w 60"/>
                  <a:gd name="T33" fmla="*/ 56 h 126"/>
                  <a:gd name="T34" fmla="*/ 11 w 60"/>
                  <a:gd name="T35" fmla="*/ 58 h 126"/>
                  <a:gd name="T36" fmla="*/ 9 w 60"/>
                  <a:gd name="T37" fmla="*/ 57 h 126"/>
                  <a:gd name="T38" fmla="*/ 10 w 60"/>
                  <a:gd name="T39" fmla="*/ 55 h 126"/>
                  <a:gd name="T40" fmla="*/ 30 w 60"/>
                  <a:gd name="T41" fmla="*/ 51 h 126"/>
                  <a:gd name="T42" fmla="*/ 51 w 60"/>
                  <a:gd name="T43" fmla="*/ 55 h 126"/>
                  <a:gd name="T44" fmla="*/ 51 w 60"/>
                  <a:gd name="T45" fmla="*/ 57 h 126"/>
                  <a:gd name="T46" fmla="*/ 51 w 60"/>
                  <a:gd name="T47" fmla="*/ 40 h 126"/>
                  <a:gd name="T48" fmla="*/ 50 w 60"/>
                  <a:gd name="T49" fmla="*/ 41 h 126"/>
                  <a:gd name="T50" fmla="*/ 49 w 60"/>
                  <a:gd name="T51" fmla="*/ 41 h 126"/>
                  <a:gd name="T52" fmla="*/ 45 w 60"/>
                  <a:gd name="T53" fmla="*/ 39 h 126"/>
                  <a:gd name="T54" fmla="*/ 30 w 60"/>
                  <a:gd name="T55" fmla="*/ 37 h 126"/>
                  <a:gd name="T56" fmla="*/ 15 w 60"/>
                  <a:gd name="T57" fmla="*/ 39 h 126"/>
                  <a:gd name="T58" fmla="*/ 11 w 60"/>
                  <a:gd name="T59" fmla="*/ 41 h 126"/>
                  <a:gd name="T60" fmla="*/ 9 w 60"/>
                  <a:gd name="T61" fmla="*/ 40 h 126"/>
                  <a:gd name="T62" fmla="*/ 10 w 60"/>
                  <a:gd name="T63" fmla="*/ 38 h 126"/>
                  <a:gd name="T64" fmla="*/ 30 w 60"/>
                  <a:gd name="T65" fmla="*/ 34 h 126"/>
                  <a:gd name="T66" fmla="*/ 51 w 60"/>
                  <a:gd name="T67" fmla="*/ 38 h 126"/>
                  <a:gd name="T68" fmla="*/ 51 w 60"/>
                  <a:gd name="T69" fmla="*/ 40 h 126"/>
                  <a:gd name="T70" fmla="*/ 51 w 60"/>
                  <a:gd name="T71" fmla="*/ 23 h 126"/>
                  <a:gd name="T72" fmla="*/ 50 w 60"/>
                  <a:gd name="T73" fmla="*/ 24 h 126"/>
                  <a:gd name="T74" fmla="*/ 49 w 60"/>
                  <a:gd name="T75" fmla="*/ 24 h 126"/>
                  <a:gd name="T76" fmla="*/ 45 w 60"/>
                  <a:gd name="T77" fmla="*/ 22 h 126"/>
                  <a:gd name="T78" fmla="*/ 30 w 60"/>
                  <a:gd name="T79" fmla="*/ 20 h 126"/>
                  <a:gd name="T80" fmla="*/ 15 w 60"/>
                  <a:gd name="T81" fmla="*/ 22 h 126"/>
                  <a:gd name="T82" fmla="*/ 11 w 60"/>
                  <a:gd name="T83" fmla="*/ 24 h 126"/>
                  <a:gd name="T84" fmla="*/ 9 w 60"/>
                  <a:gd name="T85" fmla="*/ 23 h 126"/>
                  <a:gd name="T86" fmla="*/ 10 w 60"/>
                  <a:gd name="T87" fmla="*/ 21 h 126"/>
                  <a:gd name="T88" fmla="*/ 30 w 60"/>
                  <a:gd name="T89" fmla="*/ 17 h 126"/>
                  <a:gd name="T90" fmla="*/ 51 w 60"/>
                  <a:gd name="T91" fmla="*/ 21 h 126"/>
                  <a:gd name="T92" fmla="*/ 51 w 60"/>
                  <a:gd name="T93" fmla="*/ 23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0" h="126">
                    <a:moveTo>
                      <a:pt x="59" y="122"/>
                    </a:moveTo>
                    <a:cubicBezTo>
                      <a:pt x="60" y="126"/>
                      <a:pt x="60" y="126"/>
                      <a:pt x="60" y="122"/>
                    </a:cubicBezTo>
                    <a:cubicBezTo>
                      <a:pt x="60" y="102"/>
                      <a:pt x="60" y="47"/>
                      <a:pt x="60" y="27"/>
                    </a:cubicBezTo>
                    <a:cubicBezTo>
                      <a:pt x="60" y="23"/>
                      <a:pt x="60" y="17"/>
                      <a:pt x="59" y="13"/>
                    </a:cubicBezTo>
                    <a:cubicBezTo>
                      <a:pt x="55" y="3"/>
                      <a:pt x="44" y="0"/>
                      <a:pt x="30" y="0"/>
                    </a:cubicBezTo>
                    <a:cubicBezTo>
                      <a:pt x="16" y="0"/>
                      <a:pt x="5" y="3"/>
                      <a:pt x="1" y="13"/>
                    </a:cubicBezTo>
                    <a:cubicBezTo>
                      <a:pt x="0" y="17"/>
                      <a:pt x="0" y="23"/>
                      <a:pt x="0" y="27"/>
                    </a:cubicBezTo>
                    <a:cubicBezTo>
                      <a:pt x="0" y="47"/>
                      <a:pt x="0" y="102"/>
                      <a:pt x="0" y="122"/>
                    </a:cubicBezTo>
                    <a:cubicBezTo>
                      <a:pt x="0" y="126"/>
                      <a:pt x="0" y="126"/>
                      <a:pt x="1" y="122"/>
                    </a:cubicBezTo>
                    <a:cubicBezTo>
                      <a:pt x="4" y="111"/>
                      <a:pt x="16" y="108"/>
                      <a:pt x="30" y="108"/>
                    </a:cubicBezTo>
                    <a:cubicBezTo>
                      <a:pt x="44" y="108"/>
                      <a:pt x="56" y="111"/>
                      <a:pt x="59" y="122"/>
                    </a:cubicBezTo>
                    <a:moveTo>
                      <a:pt x="51" y="57"/>
                    </a:moveTo>
                    <a:cubicBezTo>
                      <a:pt x="51" y="58"/>
                      <a:pt x="50" y="58"/>
                      <a:pt x="50" y="58"/>
                    </a:cubicBezTo>
                    <a:cubicBezTo>
                      <a:pt x="49" y="58"/>
                      <a:pt x="49" y="58"/>
                      <a:pt x="49" y="58"/>
                    </a:cubicBezTo>
                    <a:cubicBezTo>
                      <a:pt x="48" y="57"/>
                      <a:pt x="46" y="57"/>
                      <a:pt x="45" y="56"/>
                    </a:cubicBezTo>
                    <a:cubicBezTo>
                      <a:pt x="41" y="55"/>
                      <a:pt x="36" y="54"/>
                      <a:pt x="30" y="54"/>
                    </a:cubicBezTo>
                    <a:cubicBezTo>
                      <a:pt x="24" y="54"/>
                      <a:pt x="19" y="55"/>
                      <a:pt x="15" y="56"/>
                    </a:cubicBezTo>
                    <a:cubicBezTo>
                      <a:pt x="14" y="57"/>
                      <a:pt x="12" y="57"/>
                      <a:pt x="11" y="58"/>
                    </a:cubicBezTo>
                    <a:cubicBezTo>
                      <a:pt x="10" y="58"/>
                      <a:pt x="9" y="58"/>
                      <a:pt x="9" y="57"/>
                    </a:cubicBezTo>
                    <a:cubicBezTo>
                      <a:pt x="8" y="56"/>
                      <a:pt x="9" y="55"/>
                      <a:pt x="10" y="55"/>
                    </a:cubicBezTo>
                    <a:cubicBezTo>
                      <a:pt x="15" y="52"/>
                      <a:pt x="21" y="51"/>
                      <a:pt x="30" y="51"/>
                    </a:cubicBezTo>
                    <a:cubicBezTo>
                      <a:pt x="39" y="51"/>
                      <a:pt x="46" y="52"/>
                      <a:pt x="51" y="55"/>
                    </a:cubicBezTo>
                    <a:cubicBezTo>
                      <a:pt x="51" y="55"/>
                      <a:pt x="52" y="56"/>
                      <a:pt x="51" y="57"/>
                    </a:cubicBezTo>
                    <a:moveTo>
                      <a:pt x="51" y="40"/>
                    </a:moveTo>
                    <a:cubicBezTo>
                      <a:pt x="51" y="41"/>
                      <a:pt x="50" y="41"/>
                      <a:pt x="50" y="41"/>
                    </a:cubicBezTo>
                    <a:cubicBezTo>
                      <a:pt x="49" y="41"/>
                      <a:pt x="49" y="41"/>
                      <a:pt x="49" y="41"/>
                    </a:cubicBezTo>
                    <a:cubicBezTo>
                      <a:pt x="48" y="40"/>
                      <a:pt x="46" y="40"/>
                      <a:pt x="45" y="39"/>
                    </a:cubicBezTo>
                    <a:cubicBezTo>
                      <a:pt x="41" y="38"/>
                      <a:pt x="36" y="37"/>
                      <a:pt x="30" y="37"/>
                    </a:cubicBezTo>
                    <a:cubicBezTo>
                      <a:pt x="24" y="37"/>
                      <a:pt x="19" y="38"/>
                      <a:pt x="15" y="39"/>
                    </a:cubicBezTo>
                    <a:cubicBezTo>
                      <a:pt x="14" y="40"/>
                      <a:pt x="12" y="40"/>
                      <a:pt x="11" y="41"/>
                    </a:cubicBezTo>
                    <a:cubicBezTo>
                      <a:pt x="10" y="41"/>
                      <a:pt x="9" y="41"/>
                      <a:pt x="9" y="40"/>
                    </a:cubicBezTo>
                    <a:cubicBezTo>
                      <a:pt x="8" y="39"/>
                      <a:pt x="9" y="38"/>
                      <a:pt x="10" y="38"/>
                    </a:cubicBezTo>
                    <a:cubicBezTo>
                      <a:pt x="15" y="35"/>
                      <a:pt x="21" y="34"/>
                      <a:pt x="30" y="34"/>
                    </a:cubicBezTo>
                    <a:cubicBezTo>
                      <a:pt x="39" y="34"/>
                      <a:pt x="46" y="35"/>
                      <a:pt x="51" y="38"/>
                    </a:cubicBezTo>
                    <a:cubicBezTo>
                      <a:pt x="51" y="38"/>
                      <a:pt x="52" y="39"/>
                      <a:pt x="51" y="40"/>
                    </a:cubicBezTo>
                    <a:moveTo>
                      <a:pt x="51" y="23"/>
                    </a:moveTo>
                    <a:cubicBezTo>
                      <a:pt x="51" y="24"/>
                      <a:pt x="50" y="24"/>
                      <a:pt x="50" y="24"/>
                    </a:cubicBezTo>
                    <a:cubicBezTo>
                      <a:pt x="49" y="24"/>
                      <a:pt x="49" y="24"/>
                      <a:pt x="49" y="24"/>
                    </a:cubicBezTo>
                    <a:cubicBezTo>
                      <a:pt x="48" y="23"/>
                      <a:pt x="46" y="23"/>
                      <a:pt x="45" y="22"/>
                    </a:cubicBezTo>
                    <a:cubicBezTo>
                      <a:pt x="41" y="21"/>
                      <a:pt x="36" y="20"/>
                      <a:pt x="30" y="20"/>
                    </a:cubicBezTo>
                    <a:cubicBezTo>
                      <a:pt x="24" y="20"/>
                      <a:pt x="19" y="21"/>
                      <a:pt x="15" y="22"/>
                    </a:cubicBezTo>
                    <a:cubicBezTo>
                      <a:pt x="14" y="23"/>
                      <a:pt x="12" y="23"/>
                      <a:pt x="11" y="24"/>
                    </a:cubicBezTo>
                    <a:cubicBezTo>
                      <a:pt x="10" y="24"/>
                      <a:pt x="9" y="24"/>
                      <a:pt x="9" y="23"/>
                    </a:cubicBezTo>
                    <a:cubicBezTo>
                      <a:pt x="8" y="22"/>
                      <a:pt x="9" y="21"/>
                      <a:pt x="10" y="21"/>
                    </a:cubicBezTo>
                    <a:cubicBezTo>
                      <a:pt x="15" y="18"/>
                      <a:pt x="21" y="17"/>
                      <a:pt x="30" y="17"/>
                    </a:cubicBezTo>
                    <a:cubicBezTo>
                      <a:pt x="39" y="17"/>
                      <a:pt x="46" y="18"/>
                      <a:pt x="51" y="21"/>
                    </a:cubicBezTo>
                    <a:cubicBezTo>
                      <a:pt x="51" y="21"/>
                      <a:pt x="52" y="22"/>
                      <a:pt x="51" y="2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31" name="Freeform 162">
              <a:extLst>
                <a:ext uri="{FF2B5EF4-FFF2-40B4-BE49-F238E27FC236}">
                  <a16:creationId xmlns:a16="http://schemas.microsoft.com/office/drawing/2014/main" id="{E6E893CE-46E8-3645-8401-48E66BED33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34082" y="3042522"/>
              <a:ext cx="306290" cy="284735"/>
            </a:xfrm>
            <a:custGeom>
              <a:avLst/>
              <a:gdLst>
                <a:gd name="T0" fmla="*/ 107 w 114"/>
                <a:gd name="T1" fmla="*/ 55 h 106"/>
                <a:gd name="T2" fmla="*/ 59 w 114"/>
                <a:gd name="T3" fmla="*/ 38 h 106"/>
                <a:gd name="T4" fmla="*/ 57 w 114"/>
                <a:gd name="T5" fmla="*/ 43 h 106"/>
                <a:gd name="T6" fmla="*/ 56 w 114"/>
                <a:gd name="T7" fmla="*/ 38 h 106"/>
                <a:gd name="T8" fmla="*/ 6 w 114"/>
                <a:gd name="T9" fmla="*/ 34 h 106"/>
                <a:gd name="T10" fmla="*/ 44 w 114"/>
                <a:gd name="T11" fmla="*/ 106 h 106"/>
                <a:gd name="T12" fmla="*/ 44 w 114"/>
                <a:gd name="T13" fmla="*/ 106 h 106"/>
                <a:gd name="T14" fmla="*/ 44 w 114"/>
                <a:gd name="T15" fmla="*/ 106 h 106"/>
                <a:gd name="T16" fmla="*/ 44 w 114"/>
                <a:gd name="T17" fmla="*/ 106 h 106"/>
                <a:gd name="T18" fmla="*/ 44 w 114"/>
                <a:gd name="T19" fmla="*/ 106 h 106"/>
                <a:gd name="T20" fmla="*/ 107 w 114"/>
                <a:gd name="T21" fmla="*/ 55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" h="106">
                  <a:moveTo>
                    <a:pt x="107" y="55"/>
                  </a:moveTo>
                  <a:cubicBezTo>
                    <a:pt x="114" y="21"/>
                    <a:pt x="73" y="8"/>
                    <a:pt x="59" y="38"/>
                  </a:cubicBezTo>
                  <a:cubicBezTo>
                    <a:pt x="57" y="43"/>
                    <a:pt x="57" y="43"/>
                    <a:pt x="57" y="43"/>
                  </a:cubicBezTo>
                  <a:cubicBezTo>
                    <a:pt x="56" y="38"/>
                    <a:pt x="56" y="38"/>
                    <a:pt x="56" y="38"/>
                  </a:cubicBezTo>
                  <a:cubicBezTo>
                    <a:pt x="55" y="5"/>
                    <a:pt x="13" y="0"/>
                    <a:pt x="6" y="34"/>
                  </a:cubicBezTo>
                  <a:cubicBezTo>
                    <a:pt x="0" y="61"/>
                    <a:pt x="30" y="8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44" y="106"/>
                    <a:pt x="44" y="106"/>
                    <a:pt x="44" y="106"/>
                  </a:cubicBezTo>
                  <a:cubicBezTo>
                    <a:pt x="64" y="93"/>
                    <a:pt x="101" y="82"/>
                    <a:pt x="107" y="5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32" name="Freeform 165">
              <a:extLst>
                <a:ext uri="{FF2B5EF4-FFF2-40B4-BE49-F238E27FC236}">
                  <a16:creationId xmlns:a16="http://schemas.microsoft.com/office/drawing/2014/main" id="{7DB9C0C2-519E-F649-B2A7-9E0171A96D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30305" y="2910931"/>
              <a:ext cx="190580" cy="271122"/>
            </a:xfrm>
            <a:custGeom>
              <a:avLst/>
              <a:gdLst>
                <a:gd name="T0" fmla="*/ 36 w 71"/>
                <a:gd name="T1" fmla="*/ 0 h 101"/>
                <a:gd name="T2" fmla="*/ 0 w 71"/>
                <a:gd name="T3" fmla="*/ 36 h 101"/>
                <a:gd name="T4" fmla="*/ 36 w 71"/>
                <a:gd name="T5" fmla="*/ 101 h 101"/>
                <a:gd name="T6" fmla="*/ 71 w 71"/>
                <a:gd name="T7" fmla="*/ 36 h 101"/>
                <a:gd name="T8" fmla="*/ 36 w 71"/>
                <a:gd name="T9" fmla="*/ 0 h 101"/>
                <a:gd name="T10" fmla="*/ 36 w 71"/>
                <a:gd name="T11" fmla="*/ 41 h 101"/>
                <a:gd name="T12" fmla="*/ 25 w 71"/>
                <a:gd name="T13" fmla="*/ 30 h 101"/>
                <a:gd name="T14" fmla="*/ 36 w 71"/>
                <a:gd name="T15" fmla="*/ 19 h 101"/>
                <a:gd name="T16" fmla="*/ 47 w 71"/>
                <a:gd name="T17" fmla="*/ 30 h 101"/>
                <a:gd name="T18" fmla="*/ 36 w 71"/>
                <a:gd name="T19" fmla="*/ 4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1" h="101">
                  <a:moveTo>
                    <a:pt x="36" y="0"/>
                  </a:moveTo>
                  <a:cubicBezTo>
                    <a:pt x="16" y="0"/>
                    <a:pt x="0" y="16"/>
                    <a:pt x="0" y="36"/>
                  </a:cubicBezTo>
                  <a:cubicBezTo>
                    <a:pt x="0" y="55"/>
                    <a:pt x="36" y="101"/>
                    <a:pt x="36" y="101"/>
                  </a:cubicBezTo>
                  <a:cubicBezTo>
                    <a:pt x="36" y="101"/>
                    <a:pt x="71" y="55"/>
                    <a:pt x="71" y="36"/>
                  </a:cubicBezTo>
                  <a:cubicBezTo>
                    <a:pt x="71" y="16"/>
                    <a:pt x="55" y="0"/>
                    <a:pt x="36" y="0"/>
                  </a:cubicBezTo>
                  <a:close/>
                  <a:moveTo>
                    <a:pt x="36" y="41"/>
                  </a:moveTo>
                  <a:cubicBezTo>
                    <a:pt x="30" y="41"/>
                    <a:pt x="25" y="37"/>
                    <a:pt x="25" y="30"/>
                  </a:cubicBezTo>
                  <a:cubicBezTo>
                    <a:pt x="25" y="24"/>
                    <a:pt x="30" y="19"/>
                    <a:pt x="36" y="19"/>
                  </a:cubicBezTo>
                  <a:cubicBezTo>
                    <a:pt x="42" y="19"/>
                    <a:pt x="47" y="24"/>
                    <a:pt x="47" y="30"/>
                  </a:cubicBezTo>
                  <a:cubicBezTo>
                    <a:pt x="47" y="37"/>
                    <a:pt x="42" y="41"/>
                    <a:pt x="36" y="4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33" name="Group 114">
              <a:extLst>
                <a:ext uri="{FF2B5EF4-FFF2-40B4-BE49-F238E27FC236}">
                  <a16:creationId xmlns:a16="http://schemas.microsoft.com/office/drawing/2014/main" id="{771B7477-C58A-1447-A3CB-01779F91A261}"/>
                </a:ext>
              </a:extLst>
            </p:cNvPr>
            <p:cNvGrpSpPr/>
            <p:nvPr/>
          </p:nvGrpSpPr>
          <p:grpSpPr>
            <a:xfrm>
              <a:off x="9820095" y="2363013"/>
              <a:ext cx="348263" cy="338053"/>
              <a:chOff x="6946901" y="1419225"/>
              <a:chExt cx="487363" cy="473075"/>
            </a:xfrm>
            <a:solidFill>
              <a:schemeClr val="accent3"/>
            </a:solidFill>
          </p:grpSpPr>
          <p:sp>
            <p:nvSpPr>
              <p:cNvPr id="434" name="Freeform 183">
                <a:extLst>
                  <a:ext uri="{FF2B5EF4-FFF2-40B4-BE49-F238E27FC236}">
                    <a16:creationId xmlns:a16="http://schemas.microsoft.com/office/drawing/2014/main" id="{B44EB424-BDDC-4C45-B5A3-A7DA3BC6F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6901" y="1419225"/>
                <a:ext cx="487363" cy="300037"/>
              </a:xfrm>
              <a:custGeom>
                <a:avLst/>
                <a:gdLst>
                  <a:gd name="T0" fmla="*/ 130 w 130"/>
                  <a:gd name="T1" fmla="*/ 66 h 80"/>
                  <a:gd name="T2" fmla="*/ 116 w 130"/>
                  <a:gd name="T3" fmla="*/ 52 h 80"/>
                  <a:gd name="T4" fmla="*/ 118 w 130"/>
                  <a:gd name="T5" fmla="*/ 40 h 80"/>
                  <a:gd name="T6" fmla="*/ 78 w 130"/>
                  <a:gd name="T7" fmla="*/ 0 h 80"/>
                  <a:gd name="T8" fmla="*/ 38 w 130"/>
                  <a:gd name="T9" fmla="*/ 39 h 80"/>
                  <a:gd name="T10" fmla="*/ 23 w 130"/>
                  <a:gd name="T11" fmla="*/ 34 h 80"/>
                  <a:gd name="T12" fmla="*/ 0 w 130"/>
                  <a:gd name="T13" fmla="*/ 57 h 80"/>
                  <a:gd name="T14" fmla="*/ 23 w 130"/>
                  <a:gd name="T15" fmla="*/ 80 h 80"/>
                  <a:gd name="T16" fmla="*/ 76 w 130"/>
                  <a:gd name="T17" fmla="*/ 80 h 80"/>
                  <a:gd name="T18" fmla="*/ 78 w 130"/>
                  <a:gd name="T19" fmla="*/ 80 h 80"/>
                  <a:gd name="T20" fmla="*/ 116 w 130"/>
                  <a:gd name="T21" fmla="*/ 80 h 80"/>
                  <a:gd name="T22" fmla="*/ 130 w 130"/>
                  <a:gd name="T23" fmla="*/ 6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0" h="80">
                    <a:moveTo>
                      <a:pt x="130" y="66"/>
                    </a:moveTo>
                    <a:cubicBezTo>
                      <a:pt x="130" y="58"/>
                      <a:pt x="124" y="52"/>
                      <a:pt x="116" y="52"/>
                    </a:cubicBezTo>
                    <a:cubicBezTo>
                      <a:pt x="118" y="48"/>
                      <a:pt x="118" y="44"/>
                      <a:pt x="118" y="40"/>
                    </a:cubicBezTo>
                    <a:cubicBezTo>
                      <a:pt x="118" y="18"/>
                      <a:pt x="100" y="0"/>
                      <a:pt x="78" y="0"/>
                    </a:cubicBezTo>
                    <a:cubicBezTo>
                      <a:pt x="56" y="0"/>
                      <a:pt x="38" y="18"/>
                      <a:pt x="38" y="39"/>
                    </a:cubicBezTo>
                    <a:cubicBezTo>
                      <a:pt x="34" y="36"/>
                      <a:pt x="29" y="34"/>
                      <a:pt x="23" y="34"/>
                    </a:cubicBezTo>
                    <a:cubicBezTo>
                      <a:pt x="10" y="34"/>
                      <a:pt x="0" y="44"/>
                      <a:pt x="0" y="57"/>
                    </a:cubicBezTo>
                    <a:cubicBezTo>
                      <a:pt x="0" y="70"/>
                      <a:pt x="10" y="80"/>
                      <a:pt x="23" y="80"/>
                    </a:cubicBezTo>
                    <a:cubicBezTo>
                      <a:pt x="76" y="80"/>
                      <a:pt x="76" y="80"/>
                      <a:pt x="76" y="80"/>
                    </a:cubicBezTo>
                    <a:cubicBezTo>
                      <a:pt x="78" y="80"/>
                      <a:pt x="78" y="80"/>
                      <a:pt x="78" y="80"/>
                    </a:cubicBezTo>
                    <a:cubicBezTo>
                      <a:pt x="116" y="80"/>
                      <a:pt x="116" y="80"/>
                      <a:pt x="116" y="80"/>
                    </a:cubicBezTo>
                    <a:cubicBezTo>
                      <a:pt x="124" y="80"/>
                      <a:pt x="130" y="74"/>
                      <a:pt x="130" y="66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35" name="Rectangle 184">
                <a:extLst>
                  <a:ext uri="{FF2B5EF4-FFF2-40B4-BE49-F238E27FC236}">
                    <a16:creationId xmlns:a16="http://schemas.microsoft.com/office/drawing/2014/main" id="{246B3963-58E6-5844-B1D5-D853E906A1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16751" y="1749425"/>
                <a:ext cx="42863" cy="904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36" name="Rectangle 185">
                <a:extLst>
                  <a:ext uri="{FF2B5EF4-FFF2-40B4-BE49-F238E27FC236}">
                    <a16:creationId xmlns:a16="http://schemas.microsoft.com/office/drawing/2014/main" id="{E3EDD0F5-4CDF-4549-AC41-0298844B1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18351" y="1798638"/>
                <a:ext cx="41275" cy="93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37" name="Rectangle 186">
                <a:extLst>
                  <a:ext uri="{FF2B5EF4-FFF2-40B4-BE49-F238E27FC236}">
                    <a16:creationId xmlns:a16="http://schemas.microsoft.com/office/drawing/2014/main" id="{D4EDBA6C-2D44-F047-86D7-EB5FA02412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19951" y="1749425"/>
                <a:ext cx="41275" cy="9048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38" name="Rectangle 187">
                <a:extLst>
                  <a:ext uri="{FF2B5EF4-FFF2-40B4-BE49-F238E27FC236}">
                    <a16:creationId xmlns:a16="http://schemas.microsoft.com/office/drawing/2014/main" id="{7E940AF3-9A8E-0446-928E-9DC71549B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21551" y="1798638"/>
                <a:ext cx="46038" cy="93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451" name="Group 177">
            <a:extLst>
              <a:ext uri="{FF2B5EF4-FFF2-40B4-BE49-F238E27FC236}">
                <a16:creationId xmlns:a16="http://schemas.microsoft.com/office/drawing/2014/main" id="{EAF5B08C-00A4-BC4F-87E9-31F5CBF80582}"/>
              </a:ext>
            </a:extLst>
          </p:cNvPr>
          <p:cNvGrpSpPr/>
          <p:nvPr/>
        </p:nvGrpSpPr>
        <p:grpSpPr>
          <a:xfrm>
            <a:off x="1226509" y="3532830"/>
            <a:ext cx="4285653" cy="2945762"/>
            <a:chOff x="6477796" y="2424440"/>
            <a:chExt cx="5714204" cy="3927683"/>
          </a:xfrm>
        </p:grpSpPr>
        <p:sp>
          <p:nvSpPr>
            <p:cNvPr id="452" name="Freeform 28">
              <a:extLst>
                <a:ext uri="{FF2B5EF4-FFF2-40B4-BE49-F238E27FC236}">
                  <a16:creationId xmlns:a16="http://schemas.microsoft.com/office/drawing/2014/main" id="{E1C8EC6F-F8AF-E641-B668-BB14263B4C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7796" y="3544524"/>
              <a:ext cx="953107" cy="950151"/>
            </a:xfrm>
            <a:custGeom>
              <a:avLst/>
              <a:gdLst>
                <a:gd name="T0" fmla="*/ 178 w 356"/>
                <a:gd name="T1" fmla="*/ 0 h 355"/>
                <a:gd name="T2" fmla="*/ 0 w 356"/>
                <a:gd name="T3" fmla="*/ 177 h 355"/>
                <a:gd name="T4" fmla="*/ 178 w 356"/>
                <a:gd name="T5" fmla="*/ 355 h 355"/>
                <a:gd name="T6" fmla="*/ 356 w 356"/>
                <a:gd name="T7" fmla="*/ 177 h 355"/>
                <a:gd name="T8" fmla="*/ 178 w 356"/>
                <a:gd name="T9" fmla="*/ 0 h 355"/>
                <a:gd name="T10" fmla="*/ 186 w 356"/>
                <a:gd name="T11" fmla="*/ 124 h 355"/>
                <a:gd name="T12" fmla="*/ 186 w 356"/>
                <a:gd name="T13" fmla="*/ 246 h 355"/>
                <a:gd name="T14" fmla="*/ 140 w 356"/>
                <a:gd name="T15" fmla="*/ 276 h 355"/>
                <a:gd name="T16" fmla="*/ 94 w 356"/>
                <a:gd name="T17" fmla="*/ 246 h 355"/>
                <a:gd name="T18" fmla="*/ 140 w 356"/>
                <a:gd name="T19" fmla="*/ 215 h 355"/>
                <a:gd name="T20" fmla="*/ 170 w 356"/>
                <a:gd name="T21" fmla="*/ 223 h 355"/>
                <a:gd name="T22" fmla="*/ 170 w 356"/>
                <a:gd name="T23" fmla="*/ 78 h 355"/>
                <a:gd name="T24" fmla="*/ 186 w 356"/>
                <a:gd name="T25" fmla="*/ 78 h 355"/>
                <a:gd name="T26" fmla="*/ 262 w 356"/>
                <a:gd name="T27" fmla="*/ 185 h 355"/>
                <a:gd name="T28" fmla="*/ 186 w 356"/>
                <a:gd name="T29" fmla="*/ 124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6" h="355">
                  <a:moveTo>
                    <a:pt x="178" y="0"/>
                  </a:moveTo>
                  <a:cubicBezTo>
                    <a:pt x="80" y="0"/>
                    <a:pt x="0" y="79"/>
                    <a:pt x="0" y="177"/>
                  </a:cubicBezTo>
                  <a:cubicBezTo>
                    <a:pt x="0" y="275"/>
                    <a:pt x="80" y="355"/>
                    <a:pt x="178" y="355"/>
                  </a:cubicBezTo>
                  <a:cubicBezTo>
                    <a:pt x="276" y="355"/>
                    <a:pt x="356" y="275"/>
                    <a:pt x="356" y="177"/>
                  </a:cubicBezTo>
                  <a:cubicBezTo>
                    <a:pt x="356" y="79"/>
                    <a:pt x="276" y="0"/>
                    <a:pt x="178" y="0"/>
                  </a:cubicBezTo>
                  <a:close/>
                  <a:moveTo>
                    <a:pt x="186" y="124"/>
                  </a:moveTo>
                  <a:cubicBezTo>
                    <a:pt x="186" y="246"/>
                    <a:pt x="186" y="246"/>
                    <a:pt x="186" y="246"/>
                  </a:cubicBezTo>
                  <a:cubicBezTo>
                    <a:pt x="186" y="262"/>
                    <a:pt x="165" y="276"/>
                    <a:pt x="140" y="276"/>
                  </a:cubicBezTo>
                  <a:cubicBezTo>
                    <a:pt x="115" y="276"/>
                    <a:pt x="94" y="262"/>
                    <a:pt x="94" y="246"/>
                  </a:cubicBezTo>
                  <a:cubicBezTo>
                    <a:pt x="94" y="229"/>
                    <a:pt x="115" y="215"/>
                    <a:pt x="140" y="215"/>
                  </a:cubicBezTo>
                  <a:cubicBezTo>
                    <a:pt x="152" y="215"/>
                    <a:pt x="162" y="218"/>
                    <a:pt x="170" y="223"/>
                  </a:cubicBezTo>
                  <a:cubicBezTo>
                    <a:pt x="170" y="78"/>
                    <a:pt x="170" y="78"/>
                    <a:pt x="170" y="78"/>
                  </a:cubicBezTo>
                  <a:cubicBezTo>
                    <a:pt x="186" y="78"/>
                    <a:pt x="186" y="78"/>
                    <a:pt x="186" y="78"/>
                  </a:cubicBezTo>
                  <a:cubicBezTo>
                    <a:pt x="186" y="78"/>
                    <a:pt x="252" y="78"/>
                    <a:pt x="262" y="185"/>
                  </a:cubicBezTo>
                  <a:cubicBezTo>
                    <a:pt x="246" y="162"/>
                    <a:pt x="224" y="118"/>
                    <a:pt x="186" y="12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53" name="Group 15">
              <a:extLst>
                <a:ext uri="{FF2B5EF4-FFF2-40B4-BE49-F238E27FC236}">
                  <a16:creationId xmlns:a16="http://schemas.microsoft.com/office/drawing/2014/main" id="{7F646A86-AC6E-5345-BD5B-133D1D7CEC5E}"/>
                </a:ext>
              </a:extLst>
            </p:cNvPr>
            <p:cNvGrpSpPr/>
            <p:nvPr/>
          </p:nvGrpSpPr>
          <p:grpSpPr>
            <a:xfrm>
              <a:off x="7557983" y="5396061"/>
              <a:ext cx="953107" cy="956062"/>
              <a:chOff x="4362451" y="5308600"/>
              <a:chExt cx="1023938" cy="1027113"/>
            </a:xfrm>
            <a:solidFill>
              <a:schemeClr val="accent4"/>
            </a:solidFill>
          </p:grpSpPr>
          <p:sp>
            <p:nvSpPr>
              <p:cNvPr id="464" name="Freeform 29">
                <a:extLst>
                  <a:ext uri="{FF2B5EF4-FFF2-40B4-BE49-F238E27FC236}">
                    <a16:creationId xmlns:a16="http://schemas.microsoft.com/office/drawing/2014/main" id="{8176D502-1C3C-BE43-9CB3-17A32D7740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362451" y="5308600"/>
                <a:ext cx="1023938" cy="1027113"/>
              </a:xfrm>
              <a:custGeom>
                <a:avLst/>
                <a:gdLst>
                  <a:gd name="T0" fmla="*/ 178 w 356"/>
                  <a:gd name="T1" fmla="*/ 0 h 357"/>
                  <a:gd name="T2" fmla="*/ 0 w 356"/>
                  <a:gd name="T3" fmla="*/ 179 h 357"/>
                  <a:gd name="T4" fmla="*/ 178 w 356"/>
                  <a:gd name="T5" fmla="*/ 357 h 357"/>
                  <a:gd name="T6" fmla="*/ 356 w 356"/>
                  <a:gd name="T7" fmla="*/ 179 h 357"/>
                  <a:gd name="T8" fmla="*/ 178 w 356"/>
                  <a:gd name="T9" fmla="*/ 0 h 357"/>
                  <a:gd name="T10" fmla="*/ 276 w 356"/>
                  <a:gd name="T11" fmla="*/ 268 h 357"/>
                  <a:gd name="T12" fmla="*/ 80 w 356"/>
                  <a:gd name="T13" fmla="*/ 268 h 357"/>
                  <a:gd name="T14" fmla="*/ 80 w 356"/>
                  <a:gd name="T15" fmla="*/ 190 h 357"/>
                  <a:gd name="T16" fmla="*/ 148 w 356"/>
                  <a:gd name="T17" fmla="*/ 190 h 357"/>
                  <a:gd name="T18" fmla="*/ 148 w 356"/>
                  <a:gd name="T19" fmla="*/ 210 h 357"/>
                  <a:gd name="T20" fmla="*/ 148 w 356"/>
                  <a:gd name="T21" fmla="*/ 224 h 357"/>
                  <a:gd name="T22" fmla="*/ 208 w 356"/>
                  <a:gd name="T23" fmla="*/ 224 h 357"/>
                  <a:gd name="T24" fmla="*/ 208 w 356"/>
                  <a:gd name="T25" fmla="*/ 224 h 357"/>
                  <a:gd name="T26" fmla="*/ 208 w 356"/>
                  <a:gd name="T27" fmla="*/ 210 h 357"/>
                  <a:gd name="T28" fmla="*/ 208 w 356"/>
                  <a:gd name="T29" fmla="*/ 190 h 357"/>
                  <a:gd name="T30" fmla="*/ 276 w 356"/>
                  <a:gd name="T31" fmla="*/ 190 h 357"/>
                  <a:gd name="T32" fmla="*/ 276 w 356"/>
                  <a:gd name="T33" fmla="*/ 268 h 357"/>
                  <a:gd name="T34" fmla="*/ 276 w 356"/>
                  <a:gd name="T35" fmla="*/ 176 h 357"/>
                  <a:gd name="T36" fmla="*/ 194 w 356"/>
                  <a:gd name="T37" fmla="*/ 176 h 357"/>
                  <a:gd name="T38" fmla="*/ 194 w 356"/>
                  <a:gd name="T39" fmla="*/ 176 h 357"/>
                  <a:gd name="T40" fmla="*/ 194 w 356"/>
                  <a:gd name="T41" fmla="*/ 176 h 357"/>
                  <a:gd name="T42" fmla="*/ 194 w 356"/>
                  <a:gd name="T43" fmla="*/ 210 h 357"/>
                  <a:gd name="T44" fmla="*/ 162 w 356"/>
                  <a:gd name="T45" fmla="*/ 210 h 357"/>
                  <a:gd name="T46" fmla="*/ 162 w 356"/>
                  <a:gd name="T47" fmla="*/ 176 h 357"/>
                  <a:gd name="T48" fmla="*/ 162 w 356"/>
                  <a:gd name="T49" fmla="*/ 176 h 357"/>
                  <a:gd name="T50" fmla="*/ 80 w 356"/>
                  <a:gd name="T51" fmla="*/ 176 h 357"/>
                  <a:gd name="T52" fmla="*/ 80 w 356"/>
                  <a:gd name="T53" fmla="*/ 121 h 357"/>
                  <a:gd name="T54" fmla="*/ 139 w 356"/>
                  <a:gd name="T55" fmla="*/ 121 h 357"/>
                  <a:gd name="T56" fmla="*/ 139 w 356"/>
                  <a:gd name="T57" fmla="*/ 121 h 357"/>
                  <a:gd name="T58" fmla="*/ 139 w 356"/>
                  <a:gd name="T59" fmla="*/ 83 h 357"/>
                  <a:gd name="T60" fmla="*/ 217 w 356"/>
                  <a:gd name="T61" fmla="*/ 83 h 357"/>
                  <a:gd name="T62" fmla="*/ 217 w 356"/>
                  <a:gd name="T63" fmla="*/ 121 h 357"/>
                  <a:gd name="T64" fmla="*/ 217 w 356"/>
                  <a:gd name="T65" fmla="*/ 121 h 357"/>
                  <a:gd name="T66" fmla="*/ 276 w 356"/>
                  <a:gd name="T67" fmla="*/ 121 h 357"/>
                  <a:gd name="T68" fmla="*/ 276 w 356"/>
                  <a:gd name="T69" fmla="*/ 176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56" h="357">
                    <a:moveTo>
                      <a:pt x="178" y="0"/>
                    </a:moveTo>
                    <a:cubicBezTo>
                      <a:pt x="79" y="0"/>
                      <a:pt x="0" y="80"/>
                      <a:pt x="0" y="179"/>
                    </a:cubicBezTo>
                    <a:cubicBezTo>
                      <a:pt x="0" y="277"/>
                      <a:pt x="79" y="357"/>
                      <a:pt x="178" y="357"/>
                    </a:cubicBezTo>
                    <a:cubicBezTo>
                      <a:pt x="277" y="357"/>
                      <a:pt x="356" y="277"/>
                      <a:pt x="356" y="179"/>
                    </a:cubicBezTo>
                    <a:cubicBezTo>
                      <a:pt x="356" y="80"/>
                      <a:pt x="277" y="0"/>
                      <a:pt x="178" y="0"/>
                    </a:cubicBezTo>
                    <a:close/>
                    <a:moveTo>
                      <a:pt x="276" y="268"/>
                    </a:moveTo>
                    <a:cubicBezTo>
                      <a:pt x="80" y="268"/>
                      <a:pt x="80" y="268"/>
                      <a:pt x="80" y="268"/>
                    </a:cubicBezTo>
                    <a:cubicBezTo>
                      <a:pt x="80" y="190"/>
                      <a:pt x="80" y="190"/>
                      <a:pt x="80" y="190"/>
                    </a:cubicBezTo>
                    <a:cubicBezTo>
                      <a:pt x="148" y="190"/>
                      <a:pt x="148" y="190"/>
                      <a:pt x="148" y="190"/>
                    </a:cubicBezTo>
                    <a:cubicBezTo>
                      <a:pt x="148" y="210"/>
                      <a:pt x="148" y="210"/>
                      <a:pt x="148" y="210"/>
                    </a:cubicBezTo>
                    <a:cubicBezTo>
                      <a:pt x="148" y="224"/>
                      <a:pt x="148" y="224"/>
                      <a:pt x="148" y="224"/>
                    </a:cubicBezTo>
                    <a:cubicBezTo>
                      <a:pt x="208" y="224"/>
                      <a:pt x="208" y="224"/>
                      <a:pt x="208" y="224"/>
                    </a:cubicBezTo>
                    <a:cubicBezTo>
                      <a:pt x="208" y="224"/>
                      <a:pt x="208" y="224"/>
                      <a:pt x="208" y="224"/>
                    </a:cubicBezTo>
                    <a:cubicBezTo>
                      <a:pt x="208" y="210"/>
                      <a:pt x="208" y="210"/>
                      <a:pt x="208" y="210"/>
                    </a:cubicBezTo>
                    <a:cubicBezTo>
                      <a:pt x="208" y="190"/>
                      <a:pt x="208" y="190"/>
                      <a:pt x="208" y="190"/>
                    </a:cubicBezTo>
                    <a:cubicBezTo>
                      <a:pt x="276" y="190"/>
                      <a:pt x="276" y="190"/>
                      <a:pt x="276" y="190"/>
                    </a:cubicBezTo>
                    <a:lnTo>
                      <a:pt x="276" y="268"/>
                    </a:lnTo>
                    <a:close/>
                    <a:moveTo>
                      <a:pt x="276" y="176"/>
                    </a:move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176"/>
                      <a:pt x="194" y="176"/>
                      <a:pt x="194" y="176"/>
                    </a:cubicBezTo>
                    <a:cubicBezTo>
                      <a:pt x="194" y="210"/>
                      <a:pt x="194" y="210"/>
                      <a:pt x="194" y="210"/>
                    </a:cubicBezTo>
                    <a:cubicBezTo>
                      <a:pt x="162" y="210"/>
                      <a:pt x="162" y="210"/>
                      <a:pt x="162" y="210"/>
                    </a:cubicBezTo>
                    <a:cubicBezTo>
                      <a:pt x="162" y="176"/>
                      <a:pt x="162" y="176"/>
                      <a:pt x="162" y="176"/>
                    </a:cubicBezTo>
                    <a:cubicBezTo>
                      <a:pt x="162" y="176"/>
                      <a:pt x="162" y="176"/>
                      <a:pt x="162" y="176"/>
                    </a:cubicBezTo>
                    <a:cubicBezTo>
                      <a:pt x="80" y="176"/>
                      <a:pt x="80" y="176"/>
                      <a:pt x="80" y="176"/>
                    </a:cubicBezTo>
                    <a:cubicBezTo>
                      <a:pt x="80" y="121"/>
                      <a:pt x="80" y="121"/>
                      <a:pt x="80" y="121"/>
                    </a:cubicBezTo>
                    <a:cubicBezTo>
                      <a:pt x="139" y="121"/>
                      <a:pt x="139" y="121"/>
                      <a:pt x="139" y="121"/>
                    </a:cubicBezTo>
                    <a:cubicBezTo>
                      <a:pt x="139" y="121"/>
                      <a:pt x="139" y="121"/>
                      <a:pt x="139" y="121"/>
                    </a:cubicBezTo>
                    <a:cubicBezTo>
                      <a:pt x="139" y="83"/>
                      <a:pt x="139" y="83"/>
                      <a:pt x="139" y="83"/>
                    </a:cubicBezTo>
                    <a:cubicBezTo>
                      <a:pt x="217" y="83"/>
                      <a:pt x="217" y="83"/>
                      <a:pt x="217" y="83"/>
                    </a:cubicBezTo>
                    <a:cubicBezTo>
                      <a:pt x="217" y="121"/>
                      <a:pt x="217" y="121"/>
                      <a:pt x="217" y="121"/>
                    </a:cubicBezTo>
                    <a:cubicBezTo>
                      <a:pt x="217" y="121"/>
                      <a:pt x="217" y="121"/>
                      <a:pt x="217" y="121"/>
                    </a:cubicBezTo>
                    <a:cubicBezTo>
                      <a:pt x="276" y="121"/>
                      <a:pt x="276" y="121"/>
                      <a:pt x="276" y="121"/>
                    </a:cubicBezTo>
                    <a:lnTo>
                      <a:pt x="276" y="1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65" name="Freeform 30">
                <a:extLst>
                  <a:ext uri="{FF2B5EF4-FFF2-40B4-BE49-F238E27FC236}">
                    <a16:creationId xmlns:a16="http://schemas.microsoft.com/office/drawing/2014/main" id="{4D546CEE-4057-4848-94C5-459F83D3E1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2826" y="5618163"/>
                <a:ext cx="103188" cy="38100"/>
              </a:xfrm>
              <a:custGeom>
                <a:avLst/>
                <a:gdLst>
                  <a:gd name="T0" fmla="*/ 0 w 65"/>
                  <a:gd name="T1" fmla="*/ 0 h 24"/>
                  <a:gd name="T2" fmla="*/ 0 w 65"/>
                  <a:gd name="T3" fmla="*/ 24 h 24"/>
                  <a:gd name="T4" fmla="*/ 0 w 65"/>
                  <a:gd name="T5" fmla="*/ 24 h 24"/>
                  <a:gd name="T6" fmla="*/ 65 w 65"/>
                  <a:gd name="T7" fmla="*/ 24 h 24"/>
                  <a:gd name="T8" fmla="*/ 65 w 65"/>
                  <a:gd name="T9" fmla="*/ 24 h 24"/>
                  <a:gd name="T10" fmla="*/ 65 w 65"/>
                  <a:gd name="T11" fmla="*/ 0 h 24"/>
                  <a:gd name="T12" fmla="*/ 0 w 65"/>
                  <a:gd name="T1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" h="24">
                    <a:moveTo>
                      <a:pt x="0" y="0"/>
                    </a:moveTo>
                    <a:lnTo>
                      <a:pt x="0" y="24"/>
                    </a:lnTo>
                    <a:lnTo>
                      <a:pt x="0" y="24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65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54" name="Freeform 36">
              <a:extLst>
                <a:ext uri="{FF2B5EF4-FFF2-40B4-BE49-F238E27FC236}">
                  <a16:creationId xmlns:a16="http://schemas.microsoft.com/office/drawing/2014/main" id="{AE86F3EC-5219-7B48-8628-12EF2FE2C1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35938" y="2424440"/>
              <a:ext cx="956062" cy="953106"/>
            </a:xfrm>
            <a:custGeom>
              <a:avLst/>
              <a:gdLst>
                <a:gd name="T0" fmla="*/ 178 w 357"/>
                <a:gd name="T1" fmla="*/ 0 h 356"/>
                <a:gd name="T2" fmla="*/ 0 w 357"/>
                <a:gd name="T3" fmla="*/ 178 h 356"/>
                <a:gd name="T4" fmla="*/ 178 w 357"/>
                <a:gd name="T5" fmla="*/ 356 h 356"/>
                <a:gd name="T6" fmla="*/ 357 w 357"/>
                <a:gd name="T7" fmla="*/ 178 h 356"/>
                <a:gd name="T8" fmla="*/ 178 w 357"/>
                <a:gd name="T9" fmla="*/ 0 h 356"/>
                <a:gd name="T10" fmla="*/ 220 w 357"/>
                <a:gd name="T11" fmla="*/ 77 h 356"/>
                <a:gd name="T12" fmla="*/ 258 w 357"/>
                <a:gd name="T13" fmla="*/ 77 h 356"/>
                <a:gd name="T14" fmla="*/ 258 w 357"/>
                <a:gd name="T15" fmla="*/ 125 h 356"/>
                <a:gd name="T16" fmla="*/ 220 w 357"/>
                <a:gd name="T17" fmla="*/ 94 h 356"/>
                <a:gd name="T18" fmla="*/ 220 w 357"/>
                <a:gd name="T19" fmla="*/ 77 h 356"/>
                <a:gd name="T20" fmla="*/ 258 w 357"/>
                <a:gd name="T21" fmla="*/ 200 h 356"/>
                <a:gd name="T22" fmla="*/ 258 w 357"/>
                <a:gd name="T23" fmla="*/ 272 h 356"/>
                <a:gd name="T24" fmla="*/ 208 w 357"/>
                <a:gd name="T25" fmla="*/ 272 h 356"/>
                <a:gd name="T26" fmla="*/ 208 w 357"/>
                <a:gd name="T27" fmla="*/ 185 h 356"/>
                <a:gd name="T28" fmla="*/ 149 w 357"/>
                <a:gd name="T29" fmla="*/ 185 h 356"/>
                <a:gd name="T30" fmla="*/ 149 w 357"/>
                <a:gd name="T31" fmla="*/ 272 h 356"/>
                <a:gd name="T32" fmla="*/ 98 w 357"/>
                <a:gd name="T33" fmla="*/ 272 h 356"/>
                <a:gd name="T34" fmla="*/ 98 w 357"/>
                <a:gd name="T35" fmla="*/ 184 h 356"/>
                <a:gd name="T36" fmla="*/ 178 w 357"/>
                <a:gd name="T37" fmla="*/ 118 h 356"/>
                <a:gd name="T38" fmla="*/ 220 w 357"/>
                <a:gd name="T39" fmla="*/ 152 h 356"/>
                <a:gd name="T40" fmla="*/ 258 w 357"/>
                <a:gd name="T41" fmla="*/ 184 h 356"/>
                <a:gd name="T42" fmla="*/ 258 w 357"/>
                <a:gd name="T43" fmla="*/ 200 h 356"/>
                <a:gd name="T44" fmla="*/ 276 w 357"/>
                <a:gd name="T45" fmla="*/ 190 h 356"/>
                <a:gd name="T46" fmla="*/ 258 w 357"/>
                <a:gd name="T47" fmla="*/ 175 h 356"/>
                <a:gd name="T48" fmla="*/ 220 w 357"/>
                <a:gd name="T49" fmla="*/ 144 h 356"/>
                <a:gd name="T50" fmla="*/ 178 w 357"/>
                <a:gd name="T51" fmla="*/ 110 h 356"/>
                <a:gd name="T52" fmla="*/ 98 w 357"/>
                <a:gd name="T53" fmla="*/ 175 h 356"/>
                <a:gd name="T54" fmla="*/ 81 w 357"/>
                <a:gd name="T55" fmla="*/ 190 h 356"/>
                <a:gd name="T56" fmla="*/ 60 w 357"/>
                <a:gd name="T57" fmla="*/ 165 h 356"/>
                <a:gd name="T58" fmla="*/ 178 w 357"/>
                <a:gd name="T59" fmla="*/ 69 h 356"/>
                <a:gd name="T60" fmla="*/ 220 w 357"/>
                <a:gd name="T61" fmla="*/ 102 h 356"/>
                <a:gd name="T62" fmla="*/ 258 w 357"/>
                <a:gd name="T63" fmla="*/ 134 h 356"/>
                <a:gd name="T64" fmla="*/ 296 w 357"/>
                <a:gd name="T65" fmla="*/ 165 h 356"/>
                <a:gd name="T66" fmla="*/ 276 w 357"/>
                <a:gd name="T67" fmla="*/ 19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57" h="356">
                  <a:moveTo>
                    <a:pt x="178" y="0"/>
                  </a:moveTo>
                  <a:cubicBezTo>
                    <a:pt x="80" y="0"/>
                    <a:pt x="0" y="80"/>
                    <a:pt x="0" y="178"/>
                  </a:cubicBezTo>
                  <a:cubicBezTo>
                    <a:pt x="0" y="277"/>
                    <a:pt x="80" y="356"/>
                    <a:pt x="178" y="356"/>
                  </a:cubicBezTo>
                  <a:cubicBezTo>
                    <a:pt x="277" y="356"/>
                    <a:pt x="357" y="277"/>
                    <a:pt x="357" y="178"/>
                  </a:cubicBezTo>
                  <a:cubicBezTo>
                    <a:pt x="357" y="80"/>
                    <a:pt x="277" y="0"/>
                    <a:pt x="178" y="0"/>
                  </a:cubicBezTo>
                  <a:close/>
                  <a:moveTo>
                    <a:pt x="220" y="77"/>
                  </a:moveTo>
                  <a:cubicBezTo>
                    <a:pt x="258" y="77"/>
                    <a:pt x="258" y="77"/>
                    <a:pt x="258" y="77"/>
                  </a:cubicBezTo>
                  <a:cubicBezTo>
                    <a:pt x="258" y="125"/>
                    <a:pt x="258" y="125"/>
                    <a:pt x="258" y="125"/>
                  </a:cubicBezTo>
                  <a:cubicBezTo>
                    <a:pt x="220" y="94"/>
                    <a:pt x="220" y="94"/>
                    <a:pt x="220" y="94"/>
                  </a:cubicBezTo>
                  <a:lnTo>
                    <a:pt x="220" y="77"/>
                  </a:lnTo>
                  <a:close/>
                  <a:moveTo>
                    <a:pt x="258" y="200"/>
                  </a:moveTo>
                  <a:cubicBezTo>
                    <a:pt x="258" y="272"/>
                    <a:pt x="258" y="272"/>
                    <a:pt x="258" y="272"/>
                  </a:cubicBezTo>
                  <a:cubicBezTo>
                    <a:pt x="208" y="272"/>
                    <a:pt x="208" y="272"/>
                    <a:pt x="208" y="272"/>
                  </a:cubicBezTo>
                  <a:cubicBezTo>
                    <a:pt x="208" y="185"/>
                    <a:pt x="208" y="185"/>
                    <a:pt x="208" y="185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9" y="272"/>
                    <a:pt x="149" y="272"/>
                    <a:pt x="149" y="272"/>
                  </a:cubicBezTo>
                  <a:cubicBezTo>
                    <a:pt x="98" y="272"/>
                    <a:pt x="98" y="272"/>
                    <a:pt x="98" y="272"/>
                  </a:cubicBezTo>
                  <a:cubicBezTo>
                    <a:pt x="98" y="184"/>
                    <a:pt x="98" y="184"/>
                    <a:pt x="98" y="184"/>
                  </a:cubicBezTo>
                  <a:cubicBezTo>
                    <a:pt x="178" y="118"/>
                    <a:pt x="178" y="118"/>
                    <a:pt x="178" y="118"/>
                  </a:cubicBezTo>
                  <a:cubicBezTo>
                    <a:pt x="220" y="152"/>
                    <a:pt x="220" y="152"/>
                    <a:pt x="220" y="152"/>
                  </a:cubicBezTo>
                  <a:cubicBezTo>
                    <a:pt x="258" y="184"/>
                    <a:pt x="258" y="184"/>
                    <a:pt x="258" y="184"/>
                  </a:cubicBezTo>
                  <a:lnTo>
                    <a:pt x="258" y="200"/>
                  </a:lnTo>
                  <a:close/>
                  <a:moveTo>
                    <a:pt x="276" y="190"/>
                  </a:moveTo>
                  <a:cubicBezTo>
                    <a:pt x="258" y="175"/>
                    <a:pt x="258" y="175"/>
                    <a:pt x="258" y="175"/>
                  </a:cubicBezTo>
                  <a:cubicBezTo>
                    <a:pt x="220" y="144"/>
                    <a:pt x="220" y="144"/>
                    <a:pt x="220" y="144"/>
                  </a:cubicBezTo>
                  <a:cubicBezTo>
                    <a:pt x="178" y="110"/>
                    <a:pt x="178" y="110"/>
                    <a:pt x="178" y="110"/>
                  </a:cubicBezTo>
                  <a:cubicBezTo>
                    <a:pt x="98" y="175"/>
                    <a:pt x="98" y="175"/>
                    <a:pt x="98" y="175"/>
                  </a:cubicBezTo>
                  <a:cubicBezTo>
                    <a:pt x="81" y="190"/>
                    <a:pt x="81" y="190"/>
                    <a:pt x="81" y="190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178" y="69"/>
                    <a:pt x="178" y="69"/>
                    <a:pt x="178" y="69"/>
                  </a:cubicBezTo>
                  <a:cubicBezTo>
                    <a:pt x="220" y="102"/>
                    <a:pt x="220" y="102"/>
                    <a:pt x="220" y="102"/>
                  </a:cubicBezTo>
                  <a:cubicBezTo>
                    <a:pt x="258" y="134"/>
                    <a:pt x="258" y="134"/>
                    <a:pt x="258" y="134"/>
                  </a:cubicBezTo>
                  <a:cubicBezTo>
                    <a:pt x="296" y="165"/>
                    <a:pt x="296" y="165"/>
                    <a:pt x="296" y="165"/>
                  </a:cubicBezTo>
                  <a:lnTo>
                    <a:pt x="276" y="19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55" name="Group 40">
              <a:extLst>
                <a:ext uri="{FF2B5EF4-FFF2-40B4-BE49-F238E27FC236}">
                  <a16:creationId xmlns:a16="http://schemas.microsoft.com/office/drawing/2014/main" id="{CEE8ADF3-BA37-4D43-8D30-94186BB1D899}"/>
                </a:ext>
              </a:extLst>
            </p:cNvPr>
            <p:cNvGrpSpPr/>
            <p:nvPr/>
          </p:nvGrpSpPr>
          <p:grpSpPr>
            <a:xfrm>
              <a:off x="10121764" y="2490935"/>
              <a:ext cx="768396" cy="766918"/>
              <a:chOff x="7116763" y="2187575"/>
              <a:chExt cx="825500" cy="823913"/>
            </a:xfrm>
            <a:solidFill>
              <a:schemeClr val="accent4"/>
            </a:solidFill>
          </p:grpSpPr>
          <p:sp>
            <p:nvSpPr>
              <p:cNvPr id="462" name="Freeform 48">
                <a:extLst>
                  <a:ext uri="{FF2B5EF4-FFF2-40B4-BE49-F238E27FC236}">
                    <a16:creationId xmlns:a16="http://schemas.microsoft.com/office/drawing/2014/main" id="{5DDF8196-9DB2-384E-B736-017CDD3A34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3951" y="2566988"/>
                <a:ext cx="71438" cy="98425"/>
              </a:xfrm>
              <a:custGeom>
                <a:avLst/>
                <a:gdLst>
                  <a:gd name="T0" fmla="*/ 0 w 25"/>
                  <a:gd name="T1" fmla="*/ 32 h 34"/>
                  <a:gd name="T2" fmla="*/ 3 w 25"/>
                  <a:gd name="T3" fmla="*/ 34 h 34"/>
                  <a:gd name="T4" fmla="*/ 25 w 25"/>
                  <a:gd name="T5" fmla="*/ 0 h 34"/>
                  <a:gd name="T6" fmla="*/ 13 w 25"/>
                  <a:gd name="T7" fmla="*/ 4 h 34"/>
                  <a:gd name="T8" fmla="*/ 0 w 25"/>
                  <a:gd name="T9" fmla="*/ 32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34">
                    <a:moveTo>
                      <a:pt x="0" y="32"/>
                    </a:moveTo>
                    <a:cubicBezTo>
                      <a:pt x="0" y="34"/>
                      <a:pt x="2" y="34"/>
                      <a:pt x="3" y="34"/>
                    </a:cubicBezTo>
                    <a:cubicBezTo>
                      <a:pt x="9" y="34"/>
                      <a:pt x="18" y="28"/>
                      <a:pt x="25" y="0"/>
                    </a:cubicBezTo>
                    <a:cubicBezTo>
                      <a:pt x="20" y="0"/>
                      <a:pt x="15" y="2"/>
                      <a:pt x="13" y="4"/>
                    </a:cubicBezTo>
                    <a:cubicBezTo>
                      <a:pt x="6" y="11"/>
                      <a:pt x="0" y="23"/>
                      <a:pt x="0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63" name="Freeform 49">
                <a:extLst>
                  <a:ext uri="{FF2B5EF4-FFF2-40B4-BE49-F238E27FC236}">
                    <a16:creationId xmlns:a16="http://schemas.microsoft.com/office/drawing/2014/main" id="{C5C77A25-31DD-1342-A04E-9EDE16AF86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6763" y="2187575"/>
                <a:ext cx="825500" cy="823913"/>
              </a:xfrm>
              <a:custGeom>
                <a:avLst/>
                <a:gdLst>
                  <a:gd name="T0" fmla="*/ 143 w 287"/>
                  <a:gd name="T1" fmla="*/ 0 h 286"/>
                  <a:gd name="T2" fmla="*/ 0 w 287"/>
                  <a:gd name="T3" fmla="*/ 143 h 286"/>
                  <a:gd name="T4" fmla="*/ 143 w 287"/>
                  <a:gd name="T5" fmla="*/ 286 h 286"/>
                  <a:gd name="T6" fmla="*/ 287 w 287"/>
                  <a:gd name="T7" fmla="*/ 143 h 286"/>
                  <a:gd name="T8" fmla="*/ 143 w 287"/>
                  <a:gd name="T9" fmla="*/ 0 h 286"/>
                  <a:gd name="T10" fmla="*/ 222 w 287"/>
                  <a:gd name="T11" fmla="*/ 171 h 286"/>
                  <a:gd name="T12" fmla="*/ 180 w 287"/>
                  <a:gd name="T13" fmla="*/ 194 h 286"/>
                  <a:gd name="T14" fmla="*/ 154 w 287"/>
                  <a:gd name="T15" fmla="*/ 184 h 286"/>
                  <a:gd name="T16" fmla="*/ 125 w 287"/>
                  <a:gd name="T17" fmla="*/ 194 h 286"/>
                  <a:gd name="T18" fmla="*/ 91 w 287"/>
                  <a:gd name="T19" fmla="*/ 165 h 286"/>
                  <a:gd name="T20" fmla="*/ 110 w 287"/>
                  <a:gd name="T21" fmla="*/ 120 h 286"/>
                  <a:gd name="T22" fmla="*/ 170 w 287"/>
                  <a:gd name="T23" fmla="*/ 103 h 286"/>
                  <a:gd name="T24" fmla="*/ 180 w 287"/>
                  <a:gd name="T25" fmla="*/ 103 h 286"/>
                  <a:gd name="T26" fmla="*/ 187 w 287"/>
                  <a:gd name="T27" fmla="*/ 104 h 286"/>
                  <a:gd name="T28" fmla="*/ 185 w 287"/>
                  <a:gd name="T29" fmla="*/ 110 h 286"/>
                  <a:gd name="T30" fmla="*/ 178 w 287"/>
                  <a:gd name="T31" fmla="*/ 149 h 286"/>
                  <a:gd name="T32" fmla="*/ 177 w 287"/>
                  <a:gd name="T33" fmla="*/ 151 h 286"/>
                  <a:gd name="T34" fmla="*/ 175 w 287"/>
                  <a:gd name="T35" fmla="*/ 162 h 286"/>
                  <a:gd name="T36" fmla="*/ 181 w 287"/>
                  <a:gd name="T37" fmla="*/ 166 h 286"/>
                  <a:gd name="T38" fmla="*/ 196 w 287"/>
                  <a:gd name="T39" fmla="*/ 154 h 286"/>
                  <a:gd name="T40" fmla="*/ 201 w 287"/>
                  <a:gd name="T41" fmla="*/ 131 h 286"/>
                  <a:gd name="T42" fmla="*/ 186 w 287"/>
                  <a:gd name="T43" fmla="*/ 94 h 286"/>
                  <a:gd name="T44" fmla="*/ 146 w 287"/>
                  <a:gd name="T45" fmla="*/ 80 h 286"/>
                  <a:gd name="T46" fmla="*/ 79 w 287"/>
                  <a:gd name="T47" fmla="*/ 161 h 286"/>
                  <a:gd name="T48" fmla="*/ 94 w 287"/>
                  <a:gd name="T49" fmla="*/ 199 h 286"/>
                  <a:gd name="T50" fmla="*/ 135 w 287"/>
                  <a:gd name="T51" fmla="*/ 213 h 286"/>
                  <a:gd name="T52" fmla="*/ 201 w 287"/>
                  <a:gd name="T53" fmla="*/ 193 h 286"/>
                  <a:gd name="T54" fmla="*/ 206 w 287"/>
                  <a:gd name="T55" fmla="*/ 191 h 286"/>
                  <a:gd name="T56" fmla="*/ 208 w 287"/>
                  <a:gd name="T57" fmla="*/ 196 h 286"/>
                  <a:gd name="T58" fmla="*/ 216 w 287"/>
                  <a:gd name="T59" fmla="*/ 212 h 286"/>
                  <a:gd name="T60" fmla="*/ 218 w 287"/>
                  <a:gd name="T61" fmla="*/ 217 h 286"/>
                  <a:gd name="T62" fmla="*/ 214 w 287"/>
                  <a:gd name="T63" fmla="*/ 219 h 286"/>
                  <a:gd name="T64" fmla="*/ 133 w 287"/>
                  <a:gd name="T65" fmla="*/ 240 h 286"/>
                  <a:gd name="T66" fmla="*/ 74 w 287"/>
                  <a:gd name="T67" fmla="*/ 221 h 286"/>
                  <a:gd name="T68" fmla="*/ 46 w 287"/>
                  <a:gd name="T69" fmla="*/ 160 h 286"/>
                  <a:gd name="T70" fmla="*/ 71 w 287"/>
                  <a:gd name="T71" fmla="*/ 88 h 286"/>
                  <a:gd name="T72" fmla="*/ 148 w 287"/>
                  <a:gd name="T73" fmla="*/ 52 h 286"/>
                  <a:gd name="T74" fmla="*/ 204 w 287"/>
                  <a:gd name="T75" fmla="*/ 70 h 286"/>
                  <a:gd name="T76" fmla="*/ 234 w 287"/>
                  <a:gd name="T77" fmla="*/ 129 h 286"/>
                  <a:gd name="T78" fmla="*/ 222 w 287"/>
                  <a:gd name="T79" fmla="*/ 171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87" h="286">
                    <a:moveTo>
                      <a:pt x="143" y="0"/>
                    </a:moveTo>
                    <a:cubicBezTo>
                      <a:pt x="64" y="0"/>
                      <a:pt x="0" y="64"/>
                      <a:pt x="0" y="143"/>
                    </a:cubicBezTo>
                    <a:cubicBezTo>
                      <a:pt x="0" y="222"/>
                      <a:pt x="64" y="286"/>
                      <a:pt x="143" y="286"/>
                    </a:cubicBezTo>
                    <a:cubicBezTo>
                      <a:pt x="223" y="286"/>
                      <a:pt x="287" y="222"/>
                      <a:pt x="287" y="143"/>
                    </a:cubicBezTo>
                    <a:cubicBezTo>
                      <a:pt x="287" y="64"/>
                      <a:pt x="223" y="0"/>
                      <a:pt x="143" y="0"/>
                    </a:cubicBezTo>
                    <a:close/>
                    <a:moveTo>
                      <a:pt x="222" y="171"/>
                    </a:moveTo>
                    <a:cubicBezTo>
                      <a:pt x="212" y="186"/>
                      <a:pt x="198" y="194"/>
                      <a:pt x="180" y="194"/>
                    </a:cubicBezTo>
                    <a:cubicBezTo>
                      <a:pt x="167" y="194"/>
                      <a:pt x="161" y="190"/>
                      <a:pt x="154" y="184"/>
                    </a:cubicBezTo>
                    <a:cubicBezTo>
                      <a:pt x="146" y="190"/>
                      <a:pt x="138" y="194"/>
                      <a:pt x="125" y="194"/>
                    </a:cubicBezTo>
                    <a:cubicBezTo>
                      <a:pt x="105" y="194"/>
                      <a:pt x="91" y="182"/>
                      <a:pt x="91" y="165"/>
                    </a:cubicBezTo>
                    <a:cubicBezTo>
                      <a:pt x="91" y="150"/>
                      <a:pt x="99" y="132"/>
                      <a:pt x="110" y="120"/>
                    </a:cubicBezTo>
                    <a:cubicBezTo>
                      <a:pt x="119" y="110"/>
                      <a:pt x="133" y="103"/>
                      <a:pt x="170" y="103"/>
                    </a:cubicBezTo>
                    <a:cubicBezTo>
                      <a:pt x="173" y="103"/>
                      <a:pt x="177" y="103"/>
                      <a:pt x="180" y="103"/>
                    </a:cubicBezTo>
                    <a:cubicBezTo>
                      <a:pt x="187" y="104"/>
                      <a:pt x="187" y="104"/>
                      <a:pt x="187" y="104"/>
                    </a:cubicBezTo>
                    <a:cubicBezTo>
                      <a:pt x="185" y="110"/>
                      <a:pt x="185" y="110"/>
                      <a:pt x="185" y="110"/>
                    </a:cubicBezTo>
                    <a:cubicBezTo>
                      <a:pt x="178" y="149"/>
                      <a:pt x="178" y="149"/>
                      <a:pt x="178" y="149"/>
                    </a:cubicBezTo>
                    <a:cubicBezTo>
                      <a:pt x="177" y="149"/>
                      <a:pt x="177" y="150"/>
                      <a:pt x="177" y="151"/>
                    </a:cubicBezTo>
                    <a:cubicBezTo>
                      <a:pt x="177" y="154"/>
                      <a:pt x="175" y="159"/>
                      <a:pt x="175" y="162"/>
                    </a:cubicBezTo>
                    <a:cubicBezTo>
                      <a:pt x="175" y="165"/>
                      <a:pt x="177" y="166"/>
                      <a:pt x="181" y="166"/>
                    </a:cubicBezTo>
                    <a:cubicBezTo>
                      <a:pt x="187" y="166"/>
                      <a:pt x="192" y="162"/>
                      <a:pt x="196" y="154"/>
                    </a:cubicBezTo>
                    <a:cubicBezTo>
                      <a:pt x="200" y="146"/>
                      <a:pt x="201" y="136"/>
                      <a:pt x="201" y="131"/>
                    </a:cubicBezTo>
                    <a:cubicBezTo>
                      <a:pt x="201" y="116"/>
                      <a:pt x="196" y="103"/>
                      <a:pt x="186" y="94"/>
                    </a:cubicBezTo>
                    <a:cubicBezTo>
                      <a:pt x="176" y="84"/>
                      <a:pt x="162" y="80"/>
                      <a:pt x="146" y="80"/>
                    </a:cubicBezTo>
                    <a:cubicBezTo>
                      <a:pt x="112" y="80"/>
                      <a:pt x="79" y="107"/>
                      <a:pt x="79" y="161"/>
                    </a:cubicBezTo>
                    <a:cubicBezTo>
                      <a:pt x="79" y="177"/>
                      <a:pt x="84" y="190"/>
                      <a:pt x="94" y="199"/>
                    </a:cubicBezTo>
                    <a:cubicBezTo>
                      <a:pt x="104" y="208"/>
                      <a:pt x="118" y="213"/>
                      <a:pt x="135" y="213"/>
                    </a:cubicBezTo>
                    <a:cubicBezTo>
                      <a:pt x="161" y="213"/>
                      <a:pt x="182" y="203"/>
                      <a:pt x="201" y="193"/>
                    </a:cubicBezTo>
                    <a:cubicBezTo>
                      <a:pt x="206" y="191"/>
                      <a:pt x="206" y="191"/>
                      <a:pt x="206" y="191"/>
                    </a:cubicBezTo>
                    <a:cubicBezTo>
                      <a:pt x="208" y="196"/>
                      <a:pt x="208" y="196"/>
                      <a:pt x="208" y="196"/>
                    </a:cubicBezTo>
                    <a:cubicBezTo>
                      <a:pt x="216" y="212"/>
                      <a:pt x="216" y="212"/>
                      <a:pt x="216" y="212"/>
                    </a:cubicBezTo>
                    <a:cubicBezTo>
                      <a:pt x="218" y="217"/>
                      <a:pt x="218" y="217"/>
                      <a:pt x="218" y="217"/>
                    </a:cubicBezTo>
                    <a:cubicBezTo>
                      <a:pt x="214" y="219"/>
                      <a:pt x="214" y="219"/>
                      <a:pt x="214" y="219"/>
                    </a:cubicBezTo>
                    <a:cubicBezTo>
                      <a:pt x="189" y="233"/>
                      <a:pt x="161" y="240"/>
                      <a:pt x="133" y="240"/>
                    </a:cubicBezTo>
                    <a:cubicBezTo>
                      <a:pt x="111" y="240"/>
                      <a:pt x="90" y="233"/>
                      <a:pt x="74" y="221"/>
                    </a:cubicBezTo>
                    <a:cubicBezTo>
                      <a:pt x="55" y="207"/>
                      <a:pt x="46" y="186"/>
                      <a:pt x="46" y="160"/>
                    </a:cubicBezTo>
                    <a:cubicBezTo>
                      <a:pt x="46" y="134"/>
                      <a:pt x="55" y="108"/>
                      <a:pt x="71" y="88"/>
                    </a:cubicBezTo>
                    <a:cubicBezTo>
                      <a:pt x="84" y="72"/>
                      <a:pt x="108" y="52"/>
                      <a:pt x="148" y="52"/>
                    </a:cubicBezTo>
                    <a:cubicBezTo>
                      <a:pt x="167" y="52"/>
                      <a:pt x="188" y="59"/>
                      <a:pt x="204" y="70"/>
                    </a:cubicBezTo>
                    <a:cubicBezTo>
                      <a:pt x="217" y="80"/>
                      <a:pt x="234" y="98"/>
                      <a:pt x="234" y="129"/>
                    </a:cubicBezTo>
                    <a:cubicBezTo>
                      <a:pt x="234" y="144"/>
                      <a:pt x="229" y="159"/>
                      <a:pt x="222" y="17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56" name="Freeform 153">
              <a:extLst>
                <a:ext uri="{FF2B5EF4-FFF2-40B4-BE49-F238E27FC236}">
                  <a16:creationId xmlns:a16="http://schemas.microsoft.com/office/drawing/2014/main" id="{D966BBFD-D29D-E64F-A6D0-67CDDFCD4C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08924" y="4234782"/>
              <a:ext cx="319902" cy="349397"/>
            </a:xfrm>
            <a:custGeom>
              <a:avLst/>
              <a:gdLst>
                <a:gd name="T0" fmla="*/ 147 w 282"/>
                <a:gd name="T1" fmla="*/ 0 h 308"/>
                <a:gd name="T2" fmla="*/ 145 w 282"/>
                <a:gd name="T3" fmla="*/ 2 h 308"/>
                <a:gd name="T4" fmla="*/ 3 w 282"/>
                <a:gd name="T5" fmla="*/ 218 h 308"/>
                <a:gd name="T6" fmla="*/ 0 w 282"/>
                <a:gd name="T7" fmla="*/ 218 h 308"/>
                <a:gd name="T8" fmla="*/ 3 w 282"/>
                <a:gd name="T9" fmla="*/ 220 h 308"/>
                <a:gd name="T10" fmla="*/ 133 w 282"/>
                <a:gd name="T11" fmla="*/ 308 h 308"/>
                <a:gd name="T12" fmla="*/ 135 w 282"/>
                <a:gd name="T13" fmla="*/ 308 h 308"/>
                <a:gd name="T14" fmla="*/ 135 w 282"/>
                <a:gd name="T15" fmla="*/ 308 h 308"/>
                <a:gd name="T16" fmla="*/ 280 w 282"/>
                <a:gd name="T17" fmla="*/ 92 h 308"/>
                <a:gd name="T18" fmla="*/ 282 w 282"/>
                <a:gd name="T19" fmla="*/ 90 h 308"/>
                <a:gd name="T20" fmla="*/ 280 w 282"/>
                <a:gd name="T21" fmla="*/ 90 h 308"/>
                <a:gd name="T22" fmla="*/ 249 w 282"/>
                <a:gd name="T23" fmla="*/ 68 h 308"/>
                <a:gd name="T24" fmla="*/ 263 w 282"/>
                <a:gd name="T25" fmla="*/ 47 h 308"/>
                <a:gd name="T26" fmla="*/ 263 w 282"/>
                <a:gd name="T27" fmla="*/ 45 h 308"/>
                <a:gd name="T28" fmla="*/ 263 w 282"/>
                <a:gd name="T29" fmla="*/ 45 h 308"/>
                <a:gd name="T30" fmla="*/ 197 w 282"/>
                <a:gd name="T31" fmla="*/ 0 h 308"/>
                <a:gd name="T32" fmla="*/ 195 w 282"/>
                <a:gd name="T33" fmla="*/ 0 h 308"/>
                <a:gd name="T34" fmla="*/ 195 w 282"/>
                <a:gd name="T35" fmla="*/ 0 h 308"/>
                <a:gd name="T36" fmla="*/ 180 w 282"/>
                <a:gd name="T37" fmla="*/ 24 h 308"/>
                <a:gd name="T38" fmla="*/ 147 w 282"/>
                <a:gd name="T39" fmla="*/ 2 h 308"/>
                <a:gd name="T40" fmla="*/ 147 w 282"/>
                <a:gd name="T41" fmla="*/ 0 h 308"/>
                <a:gd name="T42" fmla="*/ 171 w 282"/>
                <a:gd name="T43" fmla="*/ 211 h 308"/>
                <a:gd name="T44" fmla="*/ 76 w 282"/>
                <a:gd name="T45" fmla="*/ 147 h 308"/>
                <a:gd name="T46" fmla="*/ 109 w 282"/>
                <a:gd name="T47" fmla="*/ 97 h 308"/>
                <a:gd name="T48" fmla="*/ 206 w 282"/>
                <a:gd name="T49" fmla="*/ 161 h 308"/>
                <a:gd name="T50" fmla="*/ 171 w 282"/>
                <a:gd name="T51" fmla="*/ 211 h 308"/>
                <a:gd name="T52" fmla="*/ 128 w 282"/>
                <a:gd name="T53" fmla="*/ 274 h 308"/>
                <a:gd name="T54" fmla="*/ 34 w 282"/>
                <a:gd name="T55" fmla="*/ 211 h 308"/>
                <a:gd name="T56" fmla="*/ 67 w 282"/>
                <a:gd name="T57" fmla="*/ 161 h 308"/>
                <a:gd name="T58" fmla="*/ 164 w 282"/>
                <a:gd name="T59" fmla="*/ 225 h 308"/>
                <a:gd name="T60" fmla="*/ 128 w 282"/>
                <a:gd name="T61" fmla="*/ 274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82" h="308">
                  <a:moveTo>
                    <a:pt x="147" y="0"/>
                  </a:moveTo>
                  <a:lnTo>
                    <a:pt x="145" y="2"/>
                  </a:lnTo>
                  <a:lnTo>
                    <a:pt x="3" y="218"/>
                  </a:lnTo>
                  <a:lnTo>
                    <a:pt x="0" y="218"/>
                  </a:lnTo>
                  <a:lnTo>
                    <a:pt x="3" y="220"/>
                  </a:lnTo>
                  <a:lnTo>
                    <a:pt x="133" y="308"/>
                  </a:lnTo>
                  <a:lnTo>
                    <a:pt x="135" y="308"/>
                  </a:lnTo>
                  <a:lnTo>
                    <a:pt x="135" y="308"/>
                  </a:lnTo>
                  <a:lnTo>
                    <a:pt x="280" y="92"/>
                  </a:lnTo>
                  <a:lnTo>
                    <a:pt x="282" y="90"/>
                  </a:lnTo>
                  <a:lnTo>
                    <a:pt x="280" y="90"/>
                  </a:lnTo>
                  <a:lnTo>
                    <a:pt x="249" y="68"/>
                  </a:lnTo>
                  <a:lnTo>
                    <a:pt x="263" y="47"/>
                  </a:lnTo>
                  <a:lnTo>
                    <a:pt x="263" y="45"/>
                  </a:lnTo>
                  <a:lnTo>
                    <a:pt x="263" y="45"/>
                  </a:lnTo>
                  <a:lnTo>
                    <a:pt x="197" y="0"/>
                  </a:lnTo>
                  <a:lnTo>
                    <a:pt x="195" y="0"/>
                  </a:lnTo>
                  <a:lnTo>
                    <a:pt x="195" y="0"/>
                  </a:lnTo>
                  <a:lnTo>
                    <a:pt x="180" y="24"/>
                  </a:lnTo>
                  <a:lnTo>
                    <a:pt x="147" y="2"/>
                  </a:lnTo>
                  <a:lnTo>
                    <a:pt x="147" y="0"/>
                  </a:lnTo>
                  <a:close/>
                  <a:moveTo>
                    <a:pt x="171" y="211"/>
                  </a:moveTo>
                  <a:lnTo>
                    <a:pt x="76" y="147"/>
                  </a:lnTo>
                  <a:lnTo>
                    <a:pt x="109" y="97"/>
                  </a:lnTo>
                  <a:lnTo>
                    <a:pt x="206" y="161"/>
                  </a:lnTo>
                  <a:lnTo>
                    <a:pt x="171" y="211"/>
                  </a:lnTo>
                  <a:close/>
                  <a:moveTo>
                    <a:pt x="128" y="274"/>
                  </a:moveTo>
                  <a:lnTo>
                    <a:pt x="34" y="211"/>
                  </a:lnTo>
                  <a:lnTo>
                    <a:pt x="67" y="161"/>
                  </a:lnTo>
                  <a:lnTo>
                    <a:pt x="164" y="225"/>
                  </a:lnTo>
                  <a:lnTo>
                    <a:pt x="128" y="27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57" name="Group 81">
              <a:extLst>
                <a:ext uri="{FF2B5EF4-FFF2-40B4-BE49-F238E27FC236}">
                  <a16:creationId xmlns:a16="http://schemas.microsoft.com/office/drawing/2014/main" id="{A7423C45-DF35-4F4F-AB95-E74A4D8130BF}"/>
                </a:ext>
              </a:extLst>
            </p:cNvPr>
            <p:cNvGrpSpPr/>
            <p:nvPr/>
          </p:nvGrpSpPr>
          <p:grpSpPr>
            <a:xfrm>
              <a:off x="8810475" y="2714679"/>
              <a:ext cx="257510" cy="279064"/>
              <a:chOff x="5534026" y="1911350"/>
              <a:chExt cx="360362" cy="390525"/>
            </a:xfrm>
            <a:solidFill>
              <a:schemeClr val="accent4"/>
            </a:solidFill>
          </p:grpSpPr>
          <p:sp>
            <p:nvSpPr>
              <p:cNvPr id="460" name="Freeform 156">
                <a:extLst>
                  <a:ext uri="{FF2B5EF4-FFF2-40B4-BE49-F238E27FC236}">
                    <a16:creationId xmlns:a16="http://schemas.microsoft.com/office/drawing/2014/main" id="{38A7C267-30A1-A147-A9C0-8BC777A522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34026" y="1911350"/>
                <a:ext cx="344488" cy="206375"/>
              </a:xfrm>
              <a:custGeom>
                <a:avLst/>
                <a:gdLst>
                  <a:gd name="T0" fmla="*/ 26 w 92"/>
                  <a:gd name="T1" fmla="*/ 30 h 55"/>
                  <a:gd name="T2" fmla="*/ 65 w 92"/>
                  <a:gd name="T3" fmla="*/ 25 h 55"/>
                  <a:gd name="T4" fmla="*/ 56 w 92"/>
                  <a:gd name="T5" fmla="*/ 34 h 55"/>
                  <a:gd name="T6" fmla="*/ 59 w 92"/>
                  <a:gd name="T7" fmla="*/ 41 h 55"/>
                  <a:gd name="T8" fmla="*/ 81 w 92"/>
                  <a:gd name="T9" fmla="*/ 41 h 55"/>
                  <a:gd name="T10" fmla="*/ 83 w 92"/>
                  <a:gd name="T11" fmla="*/ 41 h 55"/>
                  <a:gd name="T12" fmla="*/ 85 w 92"/>
                  <a:gd name="T13" fmla="*/ 41 h 55"/>
                  <a:gd name="T14" fmla="*/ 90 w 92"/>
                  <a:gd name="T15" fmla="*/ 41 h 55"/>
                  <a:gd name="T16" fmla="*/ 92 w 92"/>
                  <a:gd name="T17" fmla="*/ 38 h 55"/>
                  <a:gd name="T18" fmla="*/ 92 w 92"/>
                  <a:gd name="T19" fmla="*/ 7 h 55"/>
                  <a:gd name="T20" fmla="*/ 86 w 92"/>
                  <a:gd name="T21" fmla="*/ 5 h 55"/>
                  <a:gd name="T22" fmla="*/ 77 w 92"/>
                  <a:gd name="T23" fmla="*/ 14 h 55"/>
                  <a:gd name="T24" fmla="*/ 14 w 92"/>
                  <a:gd name="T25" fmla="*/ 19 h 55"/>
                  <a:gd name="T26" fmla="*/ 0 w 92"/>
                  <a:gd name="T27" fmla="*/ 55 h 55"/>
                  <a:gd name="T28" fmla="*/ 17 w 92"/>
                  <a:gd name="T29" fmla="*/ 55 h 55"/>
                  <a:gd name="T30" fmla="*/ 26 w 92"/>
                  <a:gd name="T31" fmla="*/ 3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2" h="55">
                    <a:moveTo>
                      <a:pt x="26" y="30"/>
                    </a:moveTo>
                    <a:cubicBezTo>
                      <a:pt x="36" y="19"/>
                      <a:pt x="53" y="18"/>
                      <a:pt x="65" y="25"/>
                    </a:cubicBezTo>
                    <a:cubicBezTo>
                      <a:pt x="61" y="29"/>
                      <a:pt x="56" y="34"/>
                      <a:pt x="56" y="34"/>
                    </a:cubicBezTo>
                    <a:cubicBezTo>
                      <a:pt x="53" y="38"/>
                      <a:pt x="57" y="41"/>
                      <a:pt x="59" y="41"/>
                    </a:cubicBezTo>
                    <a:cubicBezTo>
                      <a:pt x="81" y="41"/>
                      <a:pt x="81" y="41"/>
                      <a:pt x="81" y="41"/>
                    </a:cubicBezTo>
                    <a:cubicBezTo>
                      <a:pt x="82" y="41"/>
                      <a:pt x="83" y="41"/>
                      <a:pt x="83" y="41"/>
                    </a:cubicBezTo>
                    <a:cubicBezTo>
                      <a:pt x="85" y="41"/>
                      <a:pt x="85" y="41"/>
                      <a:pt x="85" y="41"/>
                    </a:cubicBezTo>
                    <a:cubicBezTo>
                      <a:pt x="90" y="41"/>
                      <a:pt x="90" y="41"/>
                      <a:pt x="90" y="41"/>
                    </a:cubicBezTo>
                    <a:cubicBezTo>
                      <a:pt x="91" y="41"/>
                      <a:pt x="92" y="40"/>
                      <a:pt x="92" y="38"/>
                    </a:cubicBezTo>
                    <a:cubicBezTo>
                      <a:pt x="92" y="7"/>
                      <a:pt x="92" y="7"/>
                      <a:pt x="92" y="7"/>
                    </a:cubicBezTo>
                    <a:cubicBezTo>
                      <a:pt x="92" y="5"/>
                      <a:pt x="89" y="2"/>
                      <a:pt x="86" y="5"/>
                    </a:cubicBezTo>
                    <a:cubicBezTo>
                      <a:pt x="86" y="5"/>
                      <a:pt x="80" y="10"/>
                      <a:pt x="77" y="14"/>
                    </a:cubicBezTo>
                    <a:cubicBezTo>
                      <a:pt x="58" y="0"/>
                      <a:pt x="31" y="2"/>
                      <a:pt x="14" y="19"/>
                    </a:cubicBezTo>
                    <a:cubicBezTo>
                      <a:pt x="5" y="29"/>
                      <a:pt x="0" y="42"/>
                      <a:pt x="0" y="55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6" y="46"/>
                      <a:pt x="19" y="37"/>
                      <a:pt x="26" y="30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61" name="Freeform 157">
                <a:extLst>
                  <a:ext uri="{FF2B5EF4-FFF2-40B4-BE49-F238E27FC236}">
                    <a16:creationId xmlns:a16="http://schemas.microsoft.com/office/drawing/2014/main" id="{D318EDC2-BC10-AB42-8A61-4F88C714B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8313" y="2095500"/>
                <a:ext cx="346075" cy="206375"/>
              </a:xfrm>
              <a:custGeom>
                <a:avLst/>
                <a:gdLst>
                  <a:gd name="T0" fmla="*/ 75 w 92"/>
                  <a:gd name="T1" fmla="*/ 0 h 55"/>
                  <a:gd name="T2" fmla="*/ 66 w 92"/>
                  <a:gd name="T3" fmla="*/ 25 h 55"/>
                  <a:gd name="T4" fmla="*/ 27 w 92"/>
                  <a:gd name="T5" fmla="*/ 30 h 55"/>
                  <a:gd name="T6" fmla="*/ 36 w 92"/>
                  <a:gd name="T7" fmla="*/ 21 h 55"/>
                  <a:gd name="T8" fmla="*/ 33 w 92"/>
                  <a:gd name="T9" fmla="*/ 14 h 55"/>
                  <a:gd name="T10" fmla="*/ 11 w 92"/>
                  <a:gd name="T11" fmla="*/ 14 h 55"/>
                  <a:gd name="T12" fmla="*/ 8 w 92"/>
                  <a:gd name="T13" fmla="*/ 14 h 55"/>
                  <a:gd name="T14" fmla="*/ 6 w 92"/>
                  <a:gd name="T15" fmla="*/ 14 h 55"/>
                  <a:gd name="T16" fmla="*/ 2 w 92"/>
                  <a:gd name="T17" fmla="*/ 14 h 55"/>
                  <a:gd name="T18" fmla="*/ 0 w 92"/>
                  <a:gd name="T19" fmla="*/ 17 h 55"/>
                  <a:gd name="T20" fmla="*/ 0 w 92"/>
                  <a:gd name="T21" fmla="*/ 48 h 55"/>
                  <a:gd name="T22" fmla="*/ 6 w 92"/>
                  <a:gd name="T23" fmla="*/ 50 h 55"/>
                  <a:gd name="T24" fmla="*/ 15 w 92"/>
                  <a:gd name="T25" fmla="*/ 41 h 55"/>
                  <a:gd name="T26" fmla="*/ 77 w 92"/>
                  <a:gd name="T27" fmla="*/ 36 h 55"/>
                  <a:gd name="T28" fmla="*/ 91 w 92"/>
                  <a:gd name="T29" fmla="*/ 0 h 55"/>
                  <a:gd name="T30" fmla="*/ 75 w 92"/>
                  <a:gd name="T31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2" h="55">
                    <a:moveTo>
                      <a:pt x="75" y="0"/>
                    </a:moveTo>
                    <a:cubicBezTo>
                      <a:pt x="76" y="9"/>
                      <a:pt x="73" y="18"/>
                      <a:pt x="66" y="25"/>
                    </a:cubicBezTo>
                    <a:cubicBezTo>
                      <a:pt x="55" y="36"/>
                      <a:pt x="39" y="37"/>
                      <a:pt x="27" y="30"/>
                    </a:cubicBezTo>
                    <a:cubicBezTo>
                      <a:pt x="31" y="26"/>
                      <a:pt x="36" y="21"/>
                      <a:pt x="36" y="21"/>
                    </a:cubicBezTo>
                    <a:cubicBezTo>
                      <a:pt x="39" y="17"/>
                      <a:pt x="35" y="14"/>
                      <a:pt x="33" y="14"/>
                    </a:cubicBezTo>
                    <a:cubicBezTo>
                      <a:pt x="11" y="14"/>
                      <a:pt x="11" y="14"/>
                      <a:pt x="11" y="14"/>
                    </a:cubicBezTo>
                    <a:cubicBezTo>
                      <a:pt x="9" y="14"/>
                      <a:pt x="8" y="14"/>
                      <a:pt x="8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1" y="14"/>
                      <a:pt x="0" y="15"/>
                      <a:pt x="0" y="17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50"/>
                      <a:pt x="3" y="53"/>
                      <a:pt x="6" y="50"/>
                    </a:cubicBezTo>
                    <a:cubicBezTo>
                      <a:pt x="6" y="50"/>
                      <a:pt x="11" y="45"/>
                      <a:pt x="15" y="41"/>
                    </a:cubicBezTo>
                    <a:cubicBezTo>
                      <a:pt x="34" y="55"/>
                      <a:pt x="60" y="53"/>
                      <a:pt x="77" y="36"/>
                    </a:cubicBezTo>
                    <a:cubicBezTo>
                      <a:pt x="87" y="26"/>
                      <a:pt x="92" y="13"/>
                      <a:pt x="91" y="0"/>
                    </a:cubicBezTo>
                    <a:cubicBezTo>
                      <a:pt x="75" y="0"/>
                      <a:pt x="75" y="0"/>
                      <a:pt x="7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58" name="Freeform 180">
              <a:extLst>
                <a:ext uri="{FF2B5EF4-FFF2-40B4-BE49-F238E27FC236}">
                  <a16:creationId xmlns:a16="http://schemas.microsoft.com/office/drawing/2014/main" id="{0EE9CCAB-3046-7844-BA67-DB5C36BFA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2944" y="5258016"/>
              <a:ext cx="294946" cy="348262"/>
            </a:xfrm>
            <a:custGeom>
              <a:avLst/>
              <a:gdLst>
                <a:gd name="T0" fmla="*/ 71 w 110"/>
                <a:gd name="T1" fmla="*/ 112 h 130"/>
                <a:gd name="T2" fmla="*/ 102 w 110"/>
                <a:gd name="T3" fmla="*/ 55 h 130"/>
                <a:gd name="T4" fmla="*/ 91 w 110"/>
                <a:gd name="T5" fmla="*/ 13 h 130"/>
                <a:gd name="T6" fmla="*/ 80 w 110"/>
                <a:gd name="T7" fmla="*/ 7 h 130"/>
                <a:gd name="T8" fmla="*/ 41 w 110"/>
                <a:gd name="T9" fmla="*/ 22 h 130"/>
                <a:gd name="T10" fmla="*/ 7 w 110"/>
                <a:gd name="T11" fmla="*/ 87 h 130"/>
                <a:gd name="T12" fmla="*/ 17 w 110"/>
                <a:gd name="T13" fmla="*/ 123 h 130"/>
                <a:gd name="T14" fmla="*/ 18 w 110"/>
                <a:gd name="T15" fmla="*/ 123 h 130"/>
                <a:gd name="T16" fmla="*/ 54 w 110"/>
                <a:gd name="T17" fmla="*/ 113 h 130"/>
                <a:gd name="T18" fmla="*/ 78 w 110"/>
                <a:gd name="T19" fmla="*/ 68 h 130"/>
                <a:gd name="T20" fmla="*/ 70 w 110"/>
                <a:gd name="T21" fmla="*/ 42 h 130"/>
                <a:gd name="T22" fmla="*/ 69 w 110"/>
                <a:gd name="T23" fmla="*/ 41 h 130"/>
                <a:gd name="T24" fmla="*/ 44 w 110"/>
                <a:gd name="T25" fmla="*/ 50 h 130"/>
                <a:gd name="T26" fmla="*/ 24 w 110"/>
                <a:gd name="T27" fmla="*/ 87 h 130"/>
                <a:gd name="T28" fmla="*/ 33 w 110"/>
                <a:gd name="T29" fmla="*/ 92 h 130"/>
                <a:gd name="T30" fmla="*/ 53 w 110"/>
                <a:gd name="T31" fmla="*/ 54 h 130"/>
                <a:gd name="T32" fmla="*/ 64 w 110"/>
                <a:gd name="T33" fmla="*/ 50 h 130"/>
                <a:gd name="T34" fmla="*/ 66 w 110"/>
                <a:gd name="T35" fmla="*/ 51 h 130"/>
                <a:gd name="T36" fmla="*/ 69 w 110"/>
                <a:gd name="T37" fmla="*/ 63 h 130"/>
                <a:gd name="T38" fmla="*/ 45 w 110"/>
                <a:gd name="T39" fmla="*/ 107 h 130"/>
                <a:gd name="T40" fmla="*/ 23 w 110"/>
                <a:gd name="T41" fmla="*/ 114 h 130"/>
                <a:gd name="T42" fmla="*/ 14 w 110"/>
                <a:gd name="T43" fmla="*/ 103 h 130"/>
                <a:gd name="T44" fmla="*/ 18 w 110"/>
                <a:gd name="T45" fmla="*/ 87 h 130"/>
                <a:gd name="T46" fmla="*/ 50 w 110"/>
                <a:gd name="T47" fmla="*/ 27 h 130"/>
                <a:gd name="T48" fmla="*/ 75 w 110"/>
                <a:gd name="T49" fmla="*/ 16 h 130"/>
                <a:gd name="T50" fmla="*/ 87 w 110"/>
                <a:gd name="T51" fmla="*/ 22 h 130"/>
                <a:gd name="T52" fmla="*/ 93 w 110"/>
                <a:gd name="T53" fmla="*/ 50 h 130"/>
                <a:gd name="T54" fmla="*/ 62 w 110"/>
                <a:gd name="T55" fmla="*/ 108 h 130"/>
                <a:gd name="T56" fmla="*/ 71 w 110"/>
                <a:gd name="T57" fmla="*/ 112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0" h="130">
                  <a:moveTo>
                    <a:pt x="71" y="112"/>
                  </a:moveTo>
                  <a:cubicBezTo>
                    <a:pt x="102" y="55"/>
                    <a:pt x="102" y="55"/>
                    <a:pt x="102" y="55"/>
                  </a:cubicBezTo>
                  <a:cubicBezTo>
                    <a:pt x="110" y="38"/>
                    <a:pt x="106" y="21"/>
                    <a:pt x="91" y="13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66" y="0"/>
                    <a:pt x="50" y="6"/>
                    <a:pt x="41" y="22"/>
                  </a:cubicBezTo>
                  <a:cubicBezTo>
                    <a:pt x="7" y="87"/>
                    <a:pt x="7" y="87"/>
                    <a:pt x="7" y="87"/>
                  </a:cubicBezTo>
                  <a:cubicBezTo>
                    <a:pt x="0" y="100"/>
                    <a:pt x="5" y="116"/>
                    <a:pt x="17" y="123"/>
                  </a:cubicBezTo>
                  <a:cubicBezTo>
                    <a:pt x="18" y="123"/>
                    <a:pt x="18" y="123"/>
                    <a:pt x="18" y="123"/>
                  </a:cubicBezTo>
                  <a:cubicBezTo>
                    <a:pt x="31" y="130"/>
                    <a:pt x="47" y="125"/>
                    <a:pt x="54" y="113"/>
                  </a:cubicBezTo>
                  <a:cubicBezTo>
                    <a:pt x="78" y="68"/>
                    <a:pt x="78" y="68"/>
                    <a:pt x="78" y="68"/>
                  </a:cubicBezTo>
                  <a:cubicBezTo>
                    <a:pt x="83" y="58"/>
                    <a:pt x="79" y="47"/>
                    <a:pt x="70" y="42"/>
                  </a:cubicBezTo>
                  <a:cubicBezTo>
                    <a:pt x="69" y="41"/>
                    <a:pt x="69" y="41"/>
                    <a:pt x="69" y="41"/>
                  </a:cubicBezTo>
                  <a:cubicBezTo>
                    <a:pt x="60" y="36"/>
                    <a:pt x="49" y="40"/>
                    <a:pt x="44" y="50"/>
                  </a:cubicBezTo>
                  <a:cubicBezTo>
                    <a:pt x="24" y="87"/>
                    <a:pt x="24" y="87"/>
                    <a:pt x="24" y="87"/>
                  </a:cubicBezTo>
                  <a:cubicBezTo>
                    <a:pt x="33" y="92"/>
                    <a:pt x="33" y="92"/>
                    <a:pt x="33" y="92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5" y="50"/>
                    <a:pt x="59" y="47"/>
                    <a:pt x="64" y="50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70" y="53"/>
                    <a:pt x="71" y="58"/>
                    <a:pt x="69" y="63"/>
                  </a:cubicBezTo>
                  <a:cubicBezTo>
                    <a:pt x="45" y="107"/>
                    <a:pt x="45" y="107"/>
                    <a:pt x="45" y="107"/>
                  </a:cubicBezTo>
                  <a:cubicBezTo>
                    <a:pt x="41" y="115"/>
                    <a:pt x="31" y="119"/>
                    <a:pt x="23" y="114"/>
                  </a:cubicBezTo>
                  <a:cubicBezTo>
                    <a:pt x="18" y="112"/>
                    <a:pt x="15" y="108"/>
                    <a:pt x="14" y="103"/>
                  </a:cubicBezTo>
                  <a:cubicBezTo>
                    <a:pt x="13" y="99"/>
                    <a:pt x="14" y="94"/>
                    <a:pt x="18" y="87"/>
                  </a:cubicBezTo>
                  <a:cubicBezTo>
                    <a:pt x="50" y="27"/>
                    <a:pt x="50" y="27"/>
                    <a:pt x="50" y="27"/>
                  </a:cubicBezTo>
                  <a:cubicBezTo>
                    <a:pt x="57" y="13"/>
                    <a:pt x="68" y="12"/>
                    <a:pt x="75" y="16"/>
                  </a:cubicBezTo>
                  <a:cubicBezTo>
                    <a:pt x="87" y="22"/>
                    <a:pt x="87" y="22"/>
                    <a:pt x="87" y="22"/>
                  </a:cubicBezTo>
                  <a:cubicBezTo>
                    <a:pt x="98" y="28"/>
                    <a:pt x="98" y="40"/>
                    <a:pt x="93" y="50"/>
                  </a:cubicBezTo>
                  <a:cubicBezTo>
                    <a:pt x="62" y="108"/>
                    <a:pt x="62" y="108"/>
                    <a:pt x="62" y="108"/>
                  </a:cubicBezTo>
                  <a:lnTo>
                    <a:pt x="71" y="1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59" name="Freeform 188">
              <a:extLst>
                <a:ext uri="{FF2B5EF4-FFF2-40B4-BE49-F238E27FC236}">
                  <a16:creationId xmlns:a16="http://schemas.microsoft.com/office/drawing/2014/main" id="{1187DD2A-B28B-1F4D-AA5E-429EF26A4B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81727" y="2580819"/>
              <a:ext cx="276795" cy="228015"/>
            </a:xfrm>
            <a:custGeom>
              <a:avLst/>
              <a:gdLst>
                <a:gd name="T0" fmla="*/ 202 w 244"/>
                <a:gd name="T1" fmla="*/ 0 h 201"/>
                <a:gd name="T2" fmla="*/ 88 w 244"/>
                <a:gd name="T3" fmla="*/ 113 h 201"/>
                <a:gd name="T4" fmla="*/ 45 w 244"/>
                <a:gd name="T5" fmla="*/ 71 h 201"/>
                <a:gd name="T6" fmla="*/ 0 w 244"/>
                <a:gd name="T7" fmla="*/ 116 h 201"/>
                <a:gd name="T8" fmla="*/ 43 w 244"/>
                <a:gd name="T9" fmla="*/ 158 h 201"/>
                <a:gd name="T10" fmla="*/ 88 w 244"/>
                <a:gd name="T11" fmla="*/ 201 h 201"/>
                <a:gd name="T12" fmla="*/ 133 w 244"/>
                <a:gd name="T13" fmla="*/ 158 h 201"/>
                <a:gd name="T14" fmla="*/ 244 w 244"/>
                <a:gd name="T15" fmla="*/ 45 h 201"/>
                <a:gd name="T16" fmla="*/ 202 w 244"/>
                <a:gd name="T17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4" h="201">
                  <a:moveTo>
                    <a:pt x="202" y="0"/>
                  </a:moveTo>
                  <a:lnTo>
                    <a:pt x="88" y="113"/>
                  </a:lnTo>
                  <a:lnTo>
                    <a:pt x="45" y="71"/>
                  </a:lnTo>
                  <a:lnTo>
                    <a:pt x="0" y="116"/>
                  </a:lnTo>
                  <a:lnTo>
                    <a:pt x="43" y="158"/>
                  </a:lnTo>
                  <a:lnTo>
                    <a:pt x="88" y="201"/>
                  </a:lnTo>
                  <a:lnTo>
                    <a:pt x="133" y="158"/>
                  </a:lnTo>
                  <a:lnTo>
                    <a:pt x="244" y="45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466" name="Group 4">
            <a:extLst>
              <a:ext uri="{FF2B5EF4-FFF2-40B4-BE49-F238E27FC236}">
                <a16:creationId xmlns:a16="http://schemas.microsoft.com/office/drawing/2014/main" id="{6AB52EE9-9981-B64A-9BF4-E58F106D2012}"/>
              </a:ext>
            </a:extLst>
          </p:cNvPr>
          <p:cNvGrpSpPr/>
          <p:nvPr/>
        </p:nvGrpSpPr>
        <p:grpSpPr>
          <a:xfrm>
            <a:off x="1377232" y="2489953"/>
            <a:ext cx="3086513" cy="3521993"/>
            <a:chOff x="6678761" y="1033939"/>
            <a:chExt cx="4115350" cy="4695990"/>
          </a:xfrm>
        </p:grpSpPr>
        <p:sp>
          <p:nvSpPr>
            <p:cNvPr id="467" name="Freeform 21">
              <a:extLst>
                <a:ext uri="{FF2B5EF4-FFF2-40B4-BE49-F238E27FC236}">
                  <a16:creationId xmlns:a16="http://schemas.microsoft.com/office/drawing/2014/main" id="{9C816ED2-30B7-CD46-80C2-AA963BEBFE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78761" y="2480592"/>
              <a:ext cx="935374" cy="935374"/>
            </a:xfrm>
            <a:custGeom>
              <a:avLst/>
              <a:gdLst>
                <a:gd name="T0" fmla="*/ 175 w 349"/>
                <a:gd name="T1" fmla="*/ 0 h 349"/>
                <a:gd name="T2" fmla="*/ 0 w 349"/>
                <a:gd name="T3" fmla="*/ 174 h 349"/>
                <a:gd name="T4" fmla="*/ 175 w 349"/>
                <a:gd name="T5" fmla="*/ 349 h 349"/>
                <a:gd name="T6" fmla="*/ 349 w 349"/>
                <a:gd name="T7" fmla="*/ 174 h 349"/>
                <a:gd name="T8" fmla="*/ 175 w 349"/>
                <a:gd name="T9" fmla="*/ 0 h 349"/>
                <a:gd name="T10" fmla="*/ 178 w 349"/>
                <a:gd name="T11" fmla="*/ 289 h 349"/>
                <a:gd name="T12" fmla="*/ 178 w 349"/>
                <a:gd name="T13" fmla="*/ 289 h 349"/>
                <a:gd name="T14" fmla="*/ 178 w 349"/>
                <a:gd name="T15" fmla="*/ 289 h 349"/>
                <a:gd name="T16" fmla="*/ 178 w 349"/>
                <a:gd name="T17" fmla="*/ 289 h 349"/>
                <a:gd name="T18" fmla="*/ 178 w 349"/>
                <a:gd name="T19" fmla="*/ 289 h 349"/>
                <a:gd name="T20" fmla="*/ 72 w 349"/>
                <a:gd name="T21" fmla="*/ 165 h 349"/>
                <a:gd name="T22" fmla="*/ 173 w 349"/>
                <a:gd name="T23" fmla="*/ 151 h 349"/>
                <a:gd name="T24" fmla="*/ 176 w 349"/>
                <a:gd name="T25" fmla="*/ 161 h 349"/>
                <a:gd name="T26" fmla="*/ 178 w 349"/>
                <a:gd name="T27" fmla="*/ 151 h 349"/>
                <a:gd name="T28" fmla="*/ 280 w 349"/>
                <a:gd name="T29" fmla="*/ 162 h 349"/>
                <a:gd name="T30" fmla="*/ 178 w 349"/>
                <a:gd name="T31" fmla="*/ 289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49" h="349">
                  <a:moveTo>
                    <a:pt x="175" y="0"/>
                  </a:moveTo>
                  <a:cubicBezTo>
                    <a:pt x="78" y="0"/>
                    <a:pt x="0" y="78"/>
                    <a:pt x="0" y="174"/>
                  </a:cubicBezTo>
                  <a:cubicBezTo>
                    <a:pt x="0" y="271"/>
                    <a:pt x="78" y="349"/>
                    <a:pt x="175" y="349"/>
                  </a:cubicBezTo>
                  <a:cubicBezTo>
                    <a:pt x="271" y="349"/>
                    <a:pt x="349" y="271"/>
                    <a:pt x="349" y="174"/>
                  </a:cubicBezTo>
                  <a:cubicBezTo>
                    <a:pt x="349" y="78"/>
                    <a:pt x="271" y="0"/>
                    <a:pt x="175" y="0"/>
                  </a:cubicBezTo>
                  <a:close/>
                  <a:moveTo>
                    <a:pt x="178" y="289"/>
                  </a:move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78" y="289"/>
                    <a:pt x="178" y="289"/>
                    <a:pt x="178" y="289"/>
                  </a:cubicBezTo>
                  <a:cubicBezTo>
                    <a:pt x="142" y="257"/>
                    <a:pt x="73" y="220"/>
                    <a:pt x="72" y="165"/>
                  </a:cubicBezTo>
                  <a:cubicBezTo>
                    <a:pt x="72" y="96"/>
                    <a:pt x="157" y="86"/>
                    <a:pt x="173" y="151"/>
                  </a:cubicBezTo>
                  <a:cubicBezTo>
                    <a:pt x="176" y="161"/>
                    <a:pt x="176" y="161"/>
                    <a:pt x="176" y="161"/>
                  </a:cubicBezTo>
                  <a:cubicBezTo>
                    <a:pt x="178" y="151"/>
                    <a:pt x="178" y="151"/>
                    <a:pt x="178" y="151"/>
                  </a:cubicBezTo>
                  <a:cubicBezTo>
                    <a:pt x="193" y="86"/>
                    <a:pt x="279" y="93"/>
                    <a:pt x="280" y="162"/>
                  </a:cubicBezTo>
                  <a:cubicBezTo>
                    <a:pt x="280" y="218"/>
                    <a:pt x="212" y="256"/>
                    <a:pt x="178" y="2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68" name="Group 19">
              <a:extLst>
                <a:ext uri="{FF2B5EF4-FFF2-40B4-BE49-F238E27FC236}">
                  <a16:creationId xmlns:a16="http://schemas.microsoft.com/office/drawing/2014/main" id="{BB5313CB-E700-5A47-8CE3-AC877DA88B1C}"/>
                </a:ext>
              </a:extLst>
            </p:cNvPr>
            <p:cNvGrpSpPr/>
            <p:nvPr/>
          </p:nvGrpSpPr>
          <p:grpSpPr>
            <a:xfrm>
              <a:off x="9591276" y="1033939"/>
              <a:ext cx="929464" cy="929463"/>
              <a:chOff x="6546851" y="622300"/>
              <a:chExt cx="998538" cy="998538"/>
            </a:xfrm>
            <a:solidFill>
              <a:schemeClr val="accent2"/>
            </a:solidFill>
          </p:grpSpPr>
          <p:sp>
            <p:nvSpPr>
              <p:cNvPr id="513" name="Freeform 32">
                <a:extLst>
                  <a:ext uri="{FF2B5EF4-FFF2-40B4-BE49-F238E27FC236}">
                    <a16:creationId xmlns:a16="http://schemas.microsoft.com/office/drawing/2014/main" id="{E2B54703-1C7C-7F4C-8B24-F7E9E84795D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73863" y="849313"/>
                <a:ext cx="541338" cy="541338"/>
              </a:xfrm>
              <a:custGeom>
                <a:avLst/>
                <a:gdLst>
                  <a:gd name="T0" fmla="*/ 94 w 188"/>
                  <a:gd name="T1" fmla="*/ 0 h 188"/>
                  <a:gd name="T2" fmla="*/ 0 w 188"/>
                  <a:gd name="T3" fmla="*/ 94 h 188"/>
                  <a:gd name="T4" fmla="*/ 94 w 188"/>
                  <a:gd name="T5" fmla="*/ 188 h 188"/>
                  <a:gd name="T6" fmla="*/ 188 w 188"/>
                  <a:gd name="T7" fmla="*/ 94 h 188"/>
                  <a:gd name="T8" fmla="*/ 94 w 188"/>
                  <a:gd name="T9" fmla="*/ 0 h 188"/>
                  <a:gd name="T10" fmla="*/ 138 w 188"/>
                  <a:gd name="T11" fmla="*/ 36 h 188"/>
                  <a:gd name="T12" fmla="*/ 152 w 188"/>
                  <a:gd name="T13" fmla="*/ 58 h 188"/>
                  <a:gd name="T14" fmla="*/ 138 w 188"/>
                  <a:gd name="T15" fmla="*/ 80 h 188"/>
                  <a:gd name="T16" fmla="*/ 123 w 188"/>
                  <a:gd name="T17" fmla="*/ 58 h 188"/>
                  <a:gd name="T18" fmla="*/ 138 w 188"/>
                  <a:gd name="T19" fmla="*/ 36 h 188"/>
                  <a:gd name="T20" fmla="*/ 51 w 188"/>
                  <a:gd name="T21" fmla="*/ 36 h 188"/>
                  <a:gd name="T22" fmla="*/ 65 w 188"/>
                  <a:gd name="T23" fmla="*/ 58 h 188"/>
                  <a:gd name="T24" fmla="*/ 51 w 188"/>
                  <a:gd name="T25" fmla="*/ 80 h 188"/>
                  <a:gd name="T26" fmla="*/ 36 w 188"/>
                  <a:gd name="T27" fmla="*/ 58 h 188"/>
                  <a:gd name="T28" fmla="*/ 51 w 188"/>
                  <a:gd name="T29" fmla="*/ 36 h 188"/>
                  <a:gd name="T30" fmla="*/ 94 w 188"/>
                  <a:gd name="T31" fmla="*/ 167 h 188"/>
                  <a:gd name="T32" fmla="*/ 22 w 188"/>
                  <a:gd name="T33" fmla="*/ 95 h 188"/>
                  <a:gd name="T34" fmla="*/ 94 w 188"/>
                  <a:gd name="T35" fmla="*/ 114 h 188"/>
                  <a:gd name="T36" fmla="*/ 167 w 188"/>
                  <a:gd name="T37" fmla="*/ 95 h 188"/>
                  <a:gd name="T38" fmla="*/ 94 w 188"/>
                  <a:gd name="T39" fmla="*/ 167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8" h="188">
                    <a:moveTo>
                      <a:pt x="94" y="0"/>
                    </a:moveTo>
                    <a:cubicBezTo>
                      <a:pt x="42" y="0"/>
                      <a:pt x="0" y="42"/>
                      <a:pt x="0" y="94"/>
                    </a:cubicBezTo>
                    <a:cubicBezTo>
                      <a:pt x="0" y="146"/>
                      <a:pt x="42" y="188"/>
                      <a:pt x="94" y="188"/>
                    </a:cubicBezTo>
                    <a:cubicBezTo>
                      <a:pt x="146" y="188"/>
                      <a:pt x="188" y="146"/>
                      <a:pt x="188" y="94"/>
                    </a:cubicBezTo>
                    <a:cubicBezTo>
                      <a:pt x="188" y="42"/>
                      <a:pt x="146" y="0"/>
                      <a:pt x="94" y="0"/>
                    </a:cubicBezTo>
                    <a:close/>
                    <a:moveTo>
                      <a:pt x="138" y="36"/>
                    </a:moveTo>
                    <a:cubicBezTo>
                      <a:pt x="146" y="36"/>
                      <a:pt x="152" y="46"/>
                      <a:pt x="152" y="58"/>
                    </a:cubicBezTo>
                    <a:cubicBezTo>
                      <a:pt x="152" y="70"/>
                      <a:pt x="146" y="80"/>
                      <a:pt x="138" y="80"/>
                    </a:cubicBezTo>
                    <a:cubicBezTo>
                      <a:pt x="130" y="80"/>
                      <a:pt x="123" y="70"/>
                      <a:pt x="123" y="58"/>
                    </a:cubicBezTo>
                    <a:cubicBezTo>
                      <a:pt x="123" y="46"/>
                      <a:pt x="130" y="36"/>
                      <a:pt x="138" y="36"/>
                    </a:cubicBezTo>
                    <a:close/>
                    <a:moveTo>
                      <a:pt x="51" y="36"/>
                    </a:moveTo>
                    <a:cubicBezTo>
                      <a:pt x="59" y="36"/>
                      <a:pt x="65" y="46"/>
                      <a:pt x="65" y="58"/>
                    </a:cubicBezTo>
                    <a:cubicBezTo>
                      <a:pt x="65" y="70"/>
                      <a:pt x="59" y="80"/>
                      <a:pt x="51" y="80"/>
                    </a:cubicBezTo>
                    <a:cubicBezTo>
                      <a:pt x="43" y="80"/>
                      <a:pt x="36" y="70"/>
                      <a:pt x="36" y="58"/>
                    </a:cubicBezTo>
                    <a:cubicBezTo>
                      <a:pt x="36" y="46"/>
                      <a:pt x="43" y="36"/>
                      <a:pt x="51" y="36"/>
                    </a:cubicBezTo>
                    <a:close/>
                    <a:moveTo>
                      <a:pt x="94" y="167"/>
                    </a:moveTo>
                    <a:cubicBezTo>
                      <a:pt x="56" y="167"/>
                      <a:pt x="25" y="135"/>
                      <a:pt x="22" y="95"/>
                    </a:cubicBezTo>
                    <a:cubicBezTo>
                      <a:pt x="43" y="107"/>
                      <a:pt x="68" y="114"/>
                      <a:pt x="94" y="114"/>
                    </a:cubicBezTo>
                    <a:cubicBezTo>
                      <a:pt x="120" y="114"/>
                      <a:pt x="145" y="107"/>
                      <a:pt x="167" y="95"/>
                    </a:cubicBezTo>
                    <a:cubicBezTo>
                      <a:pt x="163" y="135"/>
                      <a:pt x="132" y="167"/>
                      <a:pt x="94" y="16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14" name="Freeform 33">
                <a:extLst>
                  <a:ext uri="{FF2B5EF4-FFF2-40B4-BE49-F238E27FC236}">
                    <a16:creationId xmlns:a16="http://schemas.microsoft.com/office/drawing/2014/main" id="{AD26CB31-5ED5-494B-9843-7BDBE223671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46851" y="622300"/>
                <a:ext cx="998538" cy="998538"/>
              </a:xfrm>
              <a:custGeom>
                <a:avLst/>
                <a:gdLst>
                  <a:gd name="T0" fmla="*/ 173 w 347"/>
                  <a:gd name="T1" fmla="*/ 0 h 347"/>
                  <a:gd name="T2" fmla="*/ 0 w 347"/>
                  <a:gd name="T3" fmla="*/ 173 h 347"/>
                  <a:gd name="T4" fmla="*/ 173 w 347"/>
                  <a:gd name="T5" fmla="*/ 347 h 347"/>
                  <a:gd name="T6" fmla="*/ 347 w 347"/>
                  <a:gd name="T7" fmla="*/ 173 h 347"/>
                  <a:gd name="T8" fmla="*/ 173 w 347"/>
                  <a:gd name="T9" fmla="*/ 0 h 347"/>
                  <a:gd name="T10" fmla="*/ 173 w 347"/>
                  <a:gd name="T11" fmla="*/ 289 h 347"/>
                  <a:gd name="T12" fmla="*/ 57 w 347"/>
                  <a:gd name="T13" fmla="*/ 173 h 347"/>
                  <a:gd name="T14" fmla="*/ 173 w 347"/>
                  <a:gd name="T15" fmla="*/ 57 h 347"/>
                  <a:gd name="T16" fmla="*/ 289 w 347"/>
                  <a:gd name="T17" fmla="*/ 173 h 347"/>
                  <a:gd name="T18" fmla="*/ 173 w 347"/>
                  <a:gd name="T19" fmla="*/ 289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47" h="347">
                    <a:moveTo>
                      <a:pt x="173" y="0"/>
                    </a:moveTo>
                    <a:cubicBezTo>
                      <a:pt x="77" y="0"/>
                      <a:pt x="0" y="77"/>
                      <a:pt x="0" y="173"/>
                    </a:cubicBezTo>
                    <a:cubicBezTo>
                      <a:pt x="0" y="269"/>
                      <a:pt x="77" y="347"/>
                      <a:pt x="173" y="347"/>
                    </a:cubicBezTo>
                    <a:cubicBezTo>
                      <a:pt x="269" y="347"/>
                      <a:pt x="347" y="269"/>
                      <a:pt x="347" y="173"/>
                    </a:cubicBezTo>
                    <a:cubicBezTo>
                      <a:pt x="347" y="77"/>
                      <a:pt x="269" y="0"/>
                      <a:pt x="173" y="0"/>
                    </a:cubicBezTo>
                    <a:close/>
                    <a:moveTo>
                      <a:pt x="173" y="289"/>
                    </a:moveTo>
                    <a:cubicBezTo>
                      <a:pt x="109" y="289"/>
                      <a:pt x="57" y="237"/>
                      <a:pt x="57" y="173"/>
                    </a:cubicBezTo>
                    <a:cubicBezTo>
                      <a:pt x="57" y="109"/>
                      <a:pt x="109" y="57"/>
                      <a:pt x="173" y="57"/>
                    </a:cubicBezTo>
                    <a:cubicBezTo>
                      <a:pt x="237" y="57"/>
                      <a:pt x="289" y="109"/>
                      <a:pt x="289" y="173"/>
                    </a:cubicBezTo>
                    <a:cubicBezTo>
                      <a:pt x="289" y="237"/>
                      <a:pt x="237" y="289"/>
                      <a:pt x="173" y="28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69" name="Group 26">
              <a:extLst>
                <a:ext uri="{FF2B5EF4-FFF2-40B4-BE49-F238E27FC236}">
                  <a16:creationId xmlns:a16="http://schemas.microsoft.com/office/drawing/2014/main" id="{4AF3F139-420D-8B46-B036-B1314596851B}"/>
                </a:ext>
              </a:extLst>
            </p:cNvPr>
            <p:cNvGrpSpPr/>
            <p:nvPr/>
          </p:nvGrpSpPr>
          <p:grpSpPr>
            <a:xfrm>
              <a:off x="6755604" y="4612916"/>
              <a:ext cx="944241" cy="942768"/>
              <a:chOff x="3500438" y="4467225"/>
              <a:chExt cx="1014413" cy="1012825"/>
            </a:xfrm>
            <a:solidFill>
              <a:schemeClr val="accent2"/>
            </a:solidFill>
          </p:grpSpPr>
          <p:sp>
            <p:nvSpPr>
              <p:cNvPr id="508" name="Oval 37">
                <a:extLst>
                  <a:ext uri="{FF2B5EF4-FFF2-40B4-BE49-F238E27FC236}">
                    <a16:creationId xmlns:a16="http://schemas.microsoft.com/office/drawing/2014/main" id="{EEA607E6-CF08-9C43-9872-7D122E50A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8438" y="4845050"/>
                <a:ext cx="79375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9" name="Freeform 38">
                <a:extLst>
                  <a:ext uri="{FF2B5EF4-FFF2-40B4-BE49-F238E27FC236}">
                    <a16:creationId xmlns:a16="http://schemas.microsoft.com/office/drawing/2014/main" id="{3DD0F251-10FE-8043-B754-E2A1A53190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9563" y="4845050"/>
                <a:ext cx="84138" cy="82550"/>
              </a:xfrm>
              <a:custGeom>
                <a:avLst/>
                <a:gdLst>
                  <a:gd name="T0" fmla="*/ 14 w 29"/>
                  <a:gd name="T1" fmla="*/ 29 h 29"/>
                  <a:gd name="T2" fmla="*/ 15 w 29"/>
                  <a:gd name="T3" fmla="*/ 29 h 29"/>
                  <a:gd name="T4" fmla="*/ 29 w 29"/>
                  <a:gd name="T5" fmla="*/ 14 h 29"/>
                  <a:gd name="T6" fmla="*/ 15 w 29"/>
                  <a:gd name="T7" fmla="*/ 0 h 29"/>
                  <a:gd name="T8" fmla="*/ 14 w 29"/>
                  <a:gd name="T9" fmla="*/ 0 h 29"/>
                  <a:gd name="T10" fmla="*/ 0 w 29"/>
                  <a:gd name="T11" fmla="*/ 14 h 29"/>
                  <a:gd name="T12" fmla="*/ 14 w 29"/>
                  <a:gd name="T13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9">
                    <a:moveTo>
                      <a:pt x="14" y="29"/>
                    </a:moveTo>
                    <a:cubicBezTo>
                      <a:pt x="15" y="29"/>
                      <a:pt x="15" y="29"/>
                      <a:pt x="15" y="29"/>
                    </a:cubicBezTo>
                    <a:cubicBezTo>
                      <a:pt x="23" y="28"/>
                      <a:pt x="29" y="22"/>
                      <a:pt x="29" y="14"/>
                    </a:cubicBezTo>
                    <a:cubicBezTo>
                      <a:pt x="29" y="7"/>
                      <a:pt x="23" y="1"/>
                      <a:pt x="15" y="0"/>
                    </a:cubicBezTo>
                    <a:cubicBezTo>
                      <a:pt x="15" y="0"/>
                      <a:pt x="15" y="0"/>
                      <a:pt x="14" y="0"/>
                    </a:cubicBezTo>
                    <a:cubicBezTo>
                      <a:pt x="7" y="0"/>
                      <a:pt x="0" y="7"/>
                      <a:pt x="0" y="14"/>
                    </a:cubicBezTo>
                    <a:cubicBezTo>
                      <a:pt x="0" y="22"/>
                      <a:pt x="7" y="29"/>
                      <a:pt x="14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10" name="Oval 39">
                <a:extLst>
                  <a:ext uri="{FF2B5EF4-FFF2-40B4-BE49-F238E27FC236}">
                    <a16:creationId xmlns:a16="http://schemas.microsoft.com/office/drawing/2014/main" id="{0FD5BB23-C753-7D44-AFD1-22FAFE9927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35451" y="4845050"/>
                <a:ext cx="80963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11" name="Oval 40">
                <a:extLst>
                  <a:ext uri="{FF2B5EF4-FFF2-40B4-BE49-F238E27FC236}">
                    <a16:creationId xmlns:a16="http://schemas.microsoft.com/office/drawing/2014/main" id="{9CEB7CE8-465A-7C44-8AD7-2FD60D41E7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5726" y="4845050"/>
                <a:ext cx="80963" cy="825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12" name="Freeform 41">
                <a:extLst>
                  <a:ext uri="{FF2B5EF4-FFF2-40B4-BE49-F238E27FC236}">
                    <a16:creationId xmlns:a16="http://schemas.microsoft.com/office/drawing/2014/main" id="{1A751A28-64DC-584D-90CC-D4F216E470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0438" y="4467225"/>
                <a:ext cx="1014413" cy="1012825"/>
              </a:xfrm>
              <a:custGeom>
                <a:avLst/>
                <a:gdLst>
                  <a:gd name="T0" fmla="*/ 176 w 352"/>
                  <a:gd name="T1" fmla="*/ 0 h 352"/>
                  <a:gd name="T2" fmla="*/ 0 w 352"/>
                  <a:gd name="T3" fmla="*/ 176 h 352"/>
                  <a:gd name="T4" fmla="*/ 176 w 352"/>
                  <a:gd name="T5" fmla="*/ 352 h 352"/>
                  <a:gd name="T6" fmla="*/ 352 w 352"/>
                  <a:gd name="T7" fmla="*/ 176 h 352"/>
                  <a:gd name="T8" fmla="*/ 176 w 352"/>
                  <a:gd name="T9" fmla="*/ 0 h 352"/>
                  <a:gd name="T10" fmla="*/ 230 w 352"/>
                  <a:gd name="T11" fmla="*/ 249 h 352"/>
                  <a:gd name="T12" fmla="*/ 102 w 352"/>
                  <a:gd name="T13" fmla="*/ 249 h 352"/>
                  <a:gd name="T14" fmla="*/ 71 w 352"/>
                  <a:gd name="T15" fmla="*/ 282 h 352"/>
                  <a:gd name="T16" fmla="*/ 71 w 352"/>
                  <a:gd name="T17" fmla="*/ 249 h 352"/>
                  <a:gd name="T18" fmla="*/ 52 w 352"/>
                  <a:gd name="T19" fmla="*/ 249 h 352"/>
                  <a:gd name="T20" fmla="*/ 52 w 352"/>
                  <a:gd name="T21" fmla="*/ 129 h 352"/>
                  <a:gd name="T22" fmla="*/ 108 w 352"/>
                  <a:gd name="T23" fmla="*/ 129 h 352"/>
                  <a:gd name="T24" fmla="*/ 108 w 352"/>
                  <a:gd name="T25" fmla="*/ 206 h 352"/>
                  <a:gd name="T26" fmla="*/ 108 w 352"/>
                  <a:gd name="T27" fmla="*/ 213 h 352"/>
                  <a:gd name="T28" fmla="*/ 114 w 352"/>
                  <a:gd name="T29" fmla="*/ 213 h 352"/>
                  <a:gd name="T30" fmla="*/ 230 w 352"/>
                  <a:gd name="T31" fmla="*/ 213 h 352"/>
                  <a:gd name="T32" fmla="*/ 230 w 352"/>
                  <a:gd name="T33" fmla="*/ 249 h 352"/>
                  <a:gd name="T34" fmla="*/ 299 w 352"/>
                  <a:gd name="T35" fmla="*/ 206 h 352"/>
                  <a:gd name="T36" fmla="*/ 279 w 352"/>
                  <a:gd name="T37" fmla="*/ 206 h 352"/>
                  <a:gd name="T38" fmla="*/ 279 w 352"/>
                  <a:gd name="T39" fmla="*/ 242 h 352"/>
                  <a:gd name="T40" fmla="*/ 247 w 352"/>
                  <a:gd name="T41" fmla="*/ 206 h 352"/>
                  <a:gd name="T42" fmla="*/ 230 w 352"/>
                  <a:gd name="T43" fmla="*/ 206 h 352"/>
                  <a:gd name="T44" fmla="*/ 115 w 352"/>
                  <a:gd name="T45" fmla="*/ 206 h 352"/>
                  <a:gd name="T46" fmla="*/ 115 w 352"/>
                  <a:gd name="T47" fmla="*/ 129 h 352"/>
                  <a:gd name="T48" fmla="*/ 115 w 352"/>
                  <a:gd name="T49" fmla="*/ 82 h 352"/>
                  <a:gd name="T50" fmla="*/ 299 w 352"/>
                  <a:gd name="T51" fmla="*/ 82 h 352"/>
                  <a:gd name="T52" fmla="*/ 299 w 352"/>
                  <a:gd name="T53" fmla="*/ 20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52" h="352">
                    <a:moveTo>
                      <a:pt x="176" y="0"/>
                    </a:moveTo>
                    <a:cubicBezTo>
                      <a:pt x="78" y="0"/>
                      <a:pt x="0" y="79"/>
                      <a:pt x="0" y="176"/>
                    </a:cubicBezTo>
                    <a:cubicBezTo>
                      <a:pt x="0" y="273"/>
                      <a:pt x="78" y="352"/>
                      <a:pt x="176" y="352"/>
                    </a:cubicBezTo>
                    <a:cubicBezTo>
                      <a:pt x="273" y="352"/>
                      <a:pt x="352" y="273"/>
                      <a:pt x="352" y="176"/>
                    </a:cubicBezTo>
                    <a:cubicBezTo>
                      <a:pt x="352" y="79"/>
                      <a:pt x="273" y="0"/>
                      <a:pt x="176" y="0"/>
                    </a:cubicBezTo>
                    <a:close/>
                    <a:moveTo>
                      <a:pt x="230" y="249"/>
                    </a:moveTo>
                    <a:cubicBezTo>
                      <a:pt x="102" y="249"/>
                      <a:pt x="102" y="249"/>
                      <a:pt x="102" y="249"/>
                    </a:cubicBezTo>
                    <a:cubicBezTo>
                      <a:pt x="71" y="282"/>
                      <a:pt x="71" y="282"/>
                      <a:pt x="71" y="282"/>
                    </a:cubicBezTo>
                    <a:cubicBezTo>
                      <a:pt x="71" y="249"/>
                      <a:pt x="71" y="249"/>
                      <a:pt x="71" y="249"/>
                    </a:cubicBezTo>
                    <a:cubicBezTo>
                      <a:pt x="52" y="249"/>
                      <a:pt x="52" y="249"/>
                      <a:pt x="52" y="249"/>
                    </a:cubicBezTo>
                    <a:cubicBezTo>
                      <a:pt x="52" y="129"/>
                      <a:pt x="52" y="129"/>
                      <a:pt x="52" y="129"/>
                    </a:cubicBezTo>
                    <a:cubicBezTo>
                      <a:pt x="108" y="129"/>
                      <a:pt x="108" y="129"/>
                      <a:pt x="108" y="129"/>
                    </a:cubicBezTo>
                    <a:cubicBezTo>
                      <a:pt x="108" y="206"/>
                      <a:pt x="108" y="206"/>
                      <a:pt x="108" y="206"/>
                    </a:cubicBezTo>
                    <a:cubicBezTo>
                      <a:pt x="108" y="213"/>
                      <a:pt x="108" y="213"/>
                      <a:pt x="108" y="213"/>
                    </a:cubicBezTo>
                    <a:cubicBezTo>
                      <a:pt x="114" y="213"/>
                      <a:pt x="114" y="213"/>
                      <a:pt x="114" y="213"/>
                    </a:cubicBezTo>
                    <a:cubicBezTo>
                      <a:pt x="230" y="213"/>
                      <a:pt x="230" y="213"/>
                      <a:pt x="230" y="213"/>
                    </a:cubicBezTo>
                    <a:lnTo>
                      <a:pt x="230" y="249"/>
                    </a:lnTo>
                    <a:close/>
                    <a:moveTo>
                      <a:pt x="299" y="206"/>
                    </a:moveTo>
                    <a:cubicBezTo>
                      <a:pt x="279" y="206"/>
                      <a:pt x="279" y="206"/>
                      <a:pt x="279" y="206"/>
                    </a:cubicBezTo>
                    <a:cubicBezTo>
                      <a:pt x="279" y="242"/>
                      <a:pt x="279" y="242"/>
                      <a:pt x="279" y="242"/>
                    </a:cubicBezTo>
                    <a:cubicBezTo>
                      <a:pt x="247" y="206"/>
                      <a:pt x="247" y="206"/>
                      <a:pt x="247" y="206"/>
                    </a:cubicBezTo>
                    <a:cubicBezTo>
                      <a:pt x="230" y="206"/>
                      <a:pt x="230" y="206"/>
                      <a:pt x="230" y="206"/>
                    </a:cubicBezTo>
                    <a:cubicBezTo>
                      <a:pt x="115" y="206"/>
                      <a:pt x="115" y="206"/>
                      <a:pt x="115" y="206"/>
                    </a:cubicBezTo>
                    <a:cubicBezTo>
                      <a:pt x="115" y="129"/>
                      <a:pt x="115" y="129"/>
                      <a:pt x="115" y="129"/>
                    </a:cubicBezTo>
                    <a:cubicBezTo>
                      <a:pt x="115" y="82"/>
                      <a:pt x="115" y="82"/>
                      <a:pt x="115" y="82"/>
                    </a:cubicBezTo>
                    <a:cubicBezTo>
                      <a:pt x="299" y="82"/>
                      <a:pt x="299" y="82"/>
                      <a:pt x="299" y="82"/>
                    </a:cubicBezTo>
                    <a:lnTo>
                      <a:pt x="299" y="20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70" name="Freeform 50">
              <a:extLst>
                <a:ext uri="{FF2B5EF4-FFF2-40B4-BE49-F238E27FC236}">
                  <a16:creationId xmlns:a16="http://schemas.microsoft.com/office/drawing/2014/main" id="{E9C2015B-88D0-564D-B688-FED42E4665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06114" y="1957492"/>
              <a:ext cx="777262" cy="774306"/>
            </a:xfrm>
            <a:custGeom>
              <a:avLst/>
              <a:gdLst>
                <a:gd name="T0" fmla="*/ 145 w 290"/>
                <a:gd name="T1" fmla="*/ 0 h 289"/>
                <a:gd name="T2" fmla="*/ 0 w 290"/>
                <a:gd name="T3" fmla="*/ 144 h 289"/>
                <a:gd name="T4" fmla="*/ 145 w 290"/>
                <a:gd name="T5" fmla="*/ 289 h 289"/>
                <a:gd name="T6" fmla="*/ 290 w 290"/>
                <a:gd name="T7" fmla="*/ 144 h 289"/>
                <a:gd name="T8" fmla="*/ 145 w 290"/>
                <a:gd name="T9" fmla="*/ 0 h 289"/>
                <a:gd name="T10" fmla="*/ 173 w 290"/>
                <a:gd name="T11" fmla="*/ 144 h 289"/>
                <a:gd name="T12" fmla="*/ 173 w 290"/>
                <a:gd name="T13" fmla="*/ 236 h 289"/>
                <a:gd name="T14" fmla="*/ 79 w 290"/>
                <a:gd name="T15" fmla="*/ 197 h 289"/>
                <a:gd name="T16" fmla="*/ 79 w 290"/>
                <a:gd name="T17" fmla="*/ 183 h 289"/>
                <a:gd name="T18" fmla="*/ 46 w 290"/>
                <a:gd name="T19" fmla="*/ 183 h 289"/>
                <a:gd name="T20" fmla="*/ 46 w 290"/>
                <a:gd name="T21" fmla="*/ 106 h 289"/>
                <a:gd name="T22" fmla="*/ 79 w 290"/>
                <a:gd name="T23" fmla="*/ 106 h 289"/>
                <a:gd name="T24" fmla="*/ 79 w 290"/>
                <a:gd name="T25" fmla="*/ 91 h 289"/>
                <a:gd name="T26" fmla="*/ 173 w 290"/>
                <a:gd name="T27" fmla="*/ 53 h 289"/>
                <a:gd name="T28" fmla="*/ 173 w 290"/>
                <a:gd name="T29" fmla="*/ 144 h 289"/>
                <a:gd name="T30" fmla="*/ 182 w 290"/>
                <a:gd name="T31" fmla="*/ 196 h 289"/>
                <a:gd name="T32" fmla="*/ 194 w 290"/>
                <a:gd name="T33" fmla="*/ 144 h 289"/>
                <a:gd name="T34" fmla="*/ 182 w 290"/>
                <a:gd name="T35" fmla="*/ 93 h 289"/>
                <a:gd name="T36" fmla="*/ 197 w 290"/>
                <a:gd name="T37" fmla="*/ 84 h 289"/>
                <a:gd name="T38" fmla="*/ 211 w 290"/>
                <a:gd name="T39" fmla="*/ 144 h 289"/>
                <a:gd name="T40" fmla="*/ 197 w 290"/>
                <a:gd name="T41" fmla="*/ 204 h 289"/>
                <a:gd name="T42" fmla="*/ 182 w 290"/>
                <a:gd name="T43" fmla="*/ 196 h 289"/>
                <a:gd name="T44" fmla="*/ 225 w 290"/>
                <a:gd name="T45" fmla="*/ 225 h 289"/>
                <a:gd name="T46" fmla="*/ 210 w 290"/>
                <a:gd name="T47" fmla="*/ 216 h 289"/>
                <a:gd name="T48" fmla="*/ 227 w 290"/>
                <a:gd name="T49" fmla="*/ 144 h 289"/>
                <a:gd name="T50" fmla="*/ 210 w 290"/>
                <a:gd name="T51" fmla="*/ 72 h 289"/>
                <a:gd name="T52" fmla="*/ 225 w 290"/>
                <a:gd name="T53" fmla="*/ 64 h 289"/>
                <a:gd name="T54" fmla="*/ 244 w 290"/>
                <a:gd name="T55" fmla="*/ 144 h 289"/>
                <a:gd name="T56" fmla="*/ 225 w 290"/>
                <a:gd name="T57" fmla="*/ 225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90" h="289">
                  <a:moveTo>
                    <a:pt x="145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224"/>
                    <a:pt x="65" y="289"/>
                    <a:pt x="145" y="289"/>
                  </a:cubicBezTo>
                  <a:cubicBezTo>
                    <a:pt x="225" y="289"/>
                    <a:pt x="290" y="224"/>
                    <a:pt x="290" y="144"/>
                  </a:cubicBezTo>
                  <a:cubicBezTo>
                    <a:pt x="290" y="64"/>
                    <a:pt x="225" y="0"/>
                    <a:pt x="145" y="0"/>
                  </a:cubicBezTo>
                  <a:close/>
                  <a:moveTo>
                    <a:pt x="173" y="144"/>
                  </a:moveTo>
                  <a:cubicBezTo>
                    <a:pt x="173" y="236"/>
                    <a:pt x="173" y="236"/>
                    <a:pt x="173" y="236"/>
                  </a:cubicBezTo>
                  <a:cubicBezTo>
                    <a:pt x="79" y="197"/>
                    <a:pt x="79" y="197"/>
                    <a:pt x="79" y="197"/>
                  </a:cubicBezTo>
                  <a:cubicBezTo>
                    <a:pt x="79" y="183"/>
                    <a:pt x="79" y="183"/>
                    <a:pt x="79" y="183"/>
                  </a:cubicBezTo>
                  <a:cubicBezTo>
                    <a:pt x="46" y="183"/>
                    <a:pt x="46" y="183"/>
                    <a:pt x="46" y="183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79" y="106"/>
                    <a:pt x="79" y="106"/>
                    <a:pt x="79" y="106"/>
                  </a:cubicBezTo>
                  <a:cubicBezTo>
                    <a:pt x="79" y="91"/>
                    <a:pt x="79" y="91"/>
                    <a:pt x="79" y="91"/>
                  </a:cubicBezTo>
                  <a:cubicBezTo>
                    <a:pt x="173" y="53"/>
                    <a:pt x="173" y="53"/>
                    <a:pt x="173" y="53"/>
                  </a:cubicBezTo>
                  <a:lnTo>
                    <a:pt x="173" y="144"/>
                  </a:lnTo>
                  <a:close/>
                  <a:moveTo>
                    <a:pt x="182" y="196"/>
                  </a:moveTo>
                  <a:cubicBezTo>
                    <a:pt x="190" y="182"/>
                    <a:pt x="194" y="163"/>
                    <a:pt x="194" y="144"/>
                  </a:cubicBezTo>
                  <a:cubicBezTo>
                    <a:pt x="194" y="125"/>
                    <a:pt x="190" y="107"/>
                    <a:pt x="182" y="93"/>
                  </a:cubicBezTo>
                  <a:cubicBezTo>
                    <a:pt x="197" y="84"/>
                    <a:pt x="197" y="84"/>
                    <a:pt x="197" y="84"/>
                  </a:cubicBezTo>
                  <a:cubicBezTo>
                    <a:pt x="206" y="101"/>
                    <a:pt x="211" y="123"/>
                    <a:pt x="211" y="144"/>
                  </a:cubicBezTo>
                  <a:cubicBezTo>
                    <a:pt x="211" y="166"/>
                    <a:pt x="206" y="187"/>
                    <a:pt x="197" y="204"/>
                  </a:cubicBezTo>
                  <a:lnTo>
                    <a:pt x="182" y="196"/>
                  </a:lnTo>
                  <a:close/>
                  <a:moveTo>
                    <a:pt x="225" y="225"/>
                  </a:moveTo>
                  <a:cubicBezTo>
                    <a:pt x="210" y="216"/>
                    <a:pt x="210" y="216"/>
                    <a:pt x="210" y="216"/>
                  </a:cubicBezTo>
                  <a:cubicBezTo>
                    <a:pt x="221" y="196"/>
                    <a:pt x="227" y="171"/>
                    <a:pt x="227" y="144"/>
                  </a:cubicBezTo>
                  <a:cubicBezTo>
                    <a:pt x="227" y="118"/>
                    <a:pt x="221" y="93"/>
                    <a:pt x="210" y="72"/>
                  </a:cubicBezTo>
                  <a:cubicBezTo>
                    <a:pt x="225" y="64"/>
                    <a:pt x="225" y="64"/>
                    <a:pt x="225" y="64"/>
                  </a:cubicBezTo>
                  <a:cubicBezTo>
                    <a:pt x="237" y="87"/>
                    <a:pt x="244" y="115"/>
                    <a:pt x="244" y="144"/>
                  </a:cubicBezTo>
                  <a:cubicBezTo>
                    <a:pt x="244" y="174"/>
                    <a:pt x="237" y="202"/>
                    <a:pt x="225" y="2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71" name="Group 60">
              <a:extLst>
                <a:ext uri="{FF2B5EF4-FFF2-40B4-BE49-F238E27FC236}">
                  <a16:creationId xmlns:a16="http://schemas.microsoft.com/office/drawing/2014/main" id="{2EBFB5BD-31C3-6140-822B-4CB7D21D87F6}"/>
                </a:ext>
              </a:extLst>
            </p:cNvPr>
            <p:cNvGrpSpPr/>
            <p:nvPr/>
          </p:nvGrpSpPr>
          <p:grpSpPr>
            <a:xfrm>
              <a:off x="9968085" y="4339518"/>
              <a:ext cx="826026" cy="826026"/>
              <a:chOff x="6951663" y="4173538"/>
              <a:chExt cx="887413" cy="887413"/>
            </a:xfrm>
            <a:solidFill>
              <a:schemeClr val="accent2"/>
            </a:solidFill>
          </p:grpSpPr>
          <p:sp>
            <p:nvSpPr>
              <p:cNvPr id="506" name="Freeform 65">
                <a:extLst>
                  <a:ext uri="{FF2B5EF4-FFF2-40B4-BE49-F238E27FC236}">
                    <a16:creationId xmlns:a16="http://schemas.microsoft.com/office/drawing/2014/main" id="{7A4EB33E-F790-6341-B3CE-C7477B307D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97776" y="4640263"/>
                <a:ext cx="77788" cy="114300"/>
              </a:xfrm>
              <a:custGeom>
                <a:avLst/>
                <a:gdLst>
                  <a:gd name="T0" fmla="*/ 9 w 27"/>
                  <a:gd name="T1" fmla="*/ 0 h 40"/>
                  <a:gd name="T2" fmla="*/ 9 w 27"/>
                  <a:gd name="T3" fmla="*/ 0 h 40"/>
                  <a:gd name="T4" fmla="*/ 0 w 27"/>
                  <a:gd name="T5" fmla="*/ 39 h 40"/>
                  <a:gd name="T6" fmla="*/ 6 w 27"/>
                  <a:gd name="T7" fmla="*/ 40 h 40"/>
                  <a:gd name="T8" fmla="*/ 27 w 27"/>
                  <a:gd name="T9" fmla="*/ 20 h 40"/>
                  <a:gd name="T10" fmla="*/ 9 w 27"/>
                  <a:gd name="T11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" h="40">
                    <a:moveTo>
                      <a:pt x="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9" y="14"/>
                      <a:pt x="6" y="27"/>
                      <a:pt x="0" y="39"/>
                    </a:cubicBezTo>
                    <a:cubicBezTo>
                      <a:pt x="2" y="40"/>
                      <a:pt x="4" y="40"/>
                      <a:pt x="6" y="40"/>
                    </a:cubicBezTo>
                    <a:cubicBezTo>
                      <a:pt x="17" y="40"/>
                      <a:pt x="27" y="31"/>
                      <a:pt x="27" y="20"/>
                    </a:cubicBezTo>
                    <a:cubicBezTo>
                      <a:pt x="27" y="10"/>
                      <a:pt x="19" y="1"/>
                      <a:pt x="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7" name="Freeform 66">
                <a:extLst>
                  <a:ext uri="{FF2B5EF4-FFF2-40B4-BE49-F238E27FC236}">
                    <a16:creationId xmlns:a16="http://schemas.microsoft.com/office/drawing/2014/main" id="{D84D53C8-8CD8-2941-BA50-D6F370C0C5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51663" y="4173538"/>
                <a:ext cx="887413" cy="887413"/>
              </a:xfrm>
              <a:custGeom>
                <a:avLst/>
                <a:gdLst>
                  <a:gd name="T0" fmla="*/ 154 w 308"/>
                  <a:gd name="T1" fmla="*/ 0 h 308"/>
                  <a:gd name="T2" fmla="*/ 0 w 308"/>
                  <a:gd name="T3" fmla="*/ 154 h 308"/>
                  <a:gd name="T4" fmla="*/ 154 w 308"/>
                  <a:gd name="T5" fmla="*/ 308 h 308"/>
                  <a:gd name="T6" fmla="*/ 308 w 308"/>
                  <a:gd name="T7" fmla="*/ 154 h 308"/>
                  <a:gd name="T8" fmla="*/ 154 w 308"/>
                  <a:gd name="T9" fmla="*/ 0 h 308"/>
                  <a:gd name="T10" fmla="*/ 165 w 308"/>
                  <a:gd name="T11" fmla="*/ 62 h 308"/>
                  <a:gd name="T12" fmla="*/ 174 w 308"/>
                  <a:gd name="T13" fmla="*/ 77 h 308"/>
                  <a:gd name="T14" fmla="*/ 174 w 308"/>
                  <a:gd name="T15" fmla="*/ 90 h 308"/>
                  <a:gd name="T16" fmla="*/ 182 w 308"/>
                  <a:gd name="T17" fmla="*/ 107 h 308"/>
                  <a:gd name="T18" fmla="*/ 169 w 308"/>
                  <a:gd name="T19" fmla="*/ 136 h 308"/>
                  <a:gd name="T20" fmla="*/ 164 w 308"/>
                  <a:gd name="T21" fmla="*/ 120 h 308"/>
                  <a:gd name="T22" fmla="*/ 156 w 308"/>
                  <a:gd name="T23" fmla="*/ 91 h 308"/>
                  <a:gd name="T24" fmla="*/ 165 w 308"/>
                  <a:gd name="T25" fmla="*/ 62 h 308"/>
                  <a:gd name="T26" fmla="*/ 117 w 308"/>
                  <a:gd name="T27" fmla="*/ 62 h 308"/>
                  <a:gd name="T28" fmla="*/ 125 w 308"/>
                  <a:gd name="T29" fmla="*/ 77 h 308"/>
                  <a:gd name="T30" fmla="*/ 126 w 308"/>
                  <a:gd name="T31" fmla="*/ 90 h 308"/>
                  <a:gd name="T32" fmla="*/ 134 w 308"/>
                  <a:gd name="T33" fmla="*/ 107 h 308"/>
                  <a:gd name="T34" fmla="*/ 120 w 308"/>
                  <a:gd name="T35" fmla="*/ 136 h 308"/>
                  <a:gd name="T36" fmla="*/ 116 w 308"/>
                  <a:gd name="T37" fmla="*/ 120 h 308"/>
                  <a:gd name="T38" fmla="*/ 108 w 308"/>
                  <a:gd name="T39" fmla="*/ 91 h 308"/>
                  <a:gd name="T40" fmla="*/ 117 w 308"/>
                  <a:gd name="T41" fmla="*/ 62 h 308"/>
                  <a:gd name="T42" fmla="*/ 230 w 308"/>
                  <a:gd name="T43" fmla="*/ 218 h 308"/>
                  <a:gd name="T44" fmla="*/ 215 w 308"/>
                  <a:gd name="T45" fmla="*/ 215 h 308"/>
                  <a:gd name="T46" fmla="*/ 147 w 308"/>
                  <a:gd name="T47" fmla="*/ 247 h 308"/>
                  <a:gd name="T48" fmla="*/ 62 w 308"/>
                  <a:gd name="T49" fmla="*/ 162 h 308"/>
                  <a:gd name="T50" fmla="*/ 63 w 308"/>
                  <a:gd name="T51" fmla="*/ 146 h 308"/>
                  <a:gd name="T52" fmla="*/ 232 w 308"/>
                  <a:gd name="T53" fmla="*/ 146 h 308"/>
                  <a:gd name="T54" fmla="*/ 232 w 308"/>
                  <a:gd name="T55" fmla="*/ 146 h 308"/>
                  <a:gd name="T56" fmla="*/ 266 w 308"/>
                  <a:gd name="T57" fmla="*/ 182 h 308"/>
                  <a:gd name="T58" fmla="*/ 230 w 308"/>
                  <a:gd name="T59" fmla="*/ 21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08" h="308">
                    <a:moveTo>
                      <a:pt x="154" y="0"/>
                    </a:moveTo>
                    <a:cubicBezTo>
                      <a:pt x="69" y="0"/>
                      <a:pt x="0" y="69"/>
                      <a:pt x="0" y="154"/>
                    </a:cubicBezTo>
                    <a:cubicBezTo>
                      <a:pt x="0" y="239"/>
                      <a:pt x="69" y="308"/>
                      <a:pt x="154" y="308"/>
                    </a:cubicBezTo>
                    <a:cubicBezTo>
                      <a:pt x="239" y="308"/>
                      <a:pt x="308" y="239"/>
                      <a:pt x="308" y="154"/>
                    </a:cubicBezTo>
                    <a:cubicBezTo>
                      <a:pt x="308" y="69"/>
                      <a:pt x="239" y="0"/>
                      <a:pt x="154" y="0"/>
                    </a:cubicBezTo>
                    <a:close/>
                    <a:moveTo>
                      <a:pt x="165" y="62"/>
                    </a:moveTo>
                    <a:cubicBezTo>
                      <a:pt x="174" y="56"/>
                      <a:pt x="183" y="71"/>
                      <a:pt x="174" y="77"/>
                    </a:cubicBezTo>
                    <a:cubicBezTo>
                      <a:pt x="169" y="79"/>
                      <a:pt x="172" y="86"/>
                      <a:pt x="174" y="90"/>
                    </a:cubicBezTo>
                    <a:cubicBezTo>
                      <a:pt x="177" y="95"/>
                      <a:pt x="181" y="101"/>
                      <a:pt x="182" y="107"/>
                    </a:cubicBezTo>
                    <a:cubicBezTo>
                      <a:pt x="185" y="119"/>
                      <a:pt x="181" y="132"/>
                      <a:pt x="169" y="136"/>
                    </a:cubicBezTo>
                    <a:cubicBezTo>
                      <a:pt x="158" y="140"/>
                      <a:pt x="153" y="123"/>
                      <a:pt x="164" y="120"/>
                    </a:cubicBezTo>
                    <a:cubicBezTo>
                      <a:pt x="172" y="117"/>
                      <a:pt x="157" y="95"/>
                      <a:pt x="156" y="91"/>
                    </a:cubicBezTo>
                    <a:cubicBezTo>
                      <a:pt x="152" y="80"/>
                      <a:pt x="154" y="68"/>
                      <a:pt x="165" y="62"/>
                    </a:cubicBezTo>
                    <a:close/>
                    <a:moveTo>
                      <a:pt x="117" y="62"/>
                    </a:moveTo>
                    <a:cubicBezTo>
                      <a:pt x="126" y="56"/>
                      <a:pt x="135" y="71"/>
                      <a:pt x="125" y="77"/>
                    </a:cubicBezTo>
                    <a:cubicBezTo>
                      <a:pt x="121" y="79"/>
                      <a:pt x="124" y="86"/>
                      <a:pt x="126" y="90"/>
                    </a:cubicBezTo>
                    <a:cubicBezTo>
                      <a:pt x="129" y="95"/>
                      <a:pt x="133" y="101"/>
                      <a:pt x="134" y="107"/>
                    </a:cubicBezTo>
                    <a:cubicBezTo>
                      <a:pt x="137" y="119"/>
                      <a:pt x="133" y="132"/>
                      <a:pt x="120" y="136"/>
                    </a:cubicBezTo>
                    <a:cubicBezTo>
                      <a:pt x="110" y="140"/>
                      <a:pt x="105" y="123"/>
                      <a:pt x="116" y="120"/>
                    </a:cubicBezTo>
                    <a:cubicBezTo>
                      <a:pt x="124" y="117"/>
                      <a:pt x="109" y="95"/>
                      <a:pt x="108" y="91"/>
                    </a:cubicBezTo>
                    <a:cubicBezTo>
                      <a:pt x="104" y="80"/>
                      <a:pt x="106" y="68"/>
                      <a:pt x="117" y="62"/>
                    </a:cubicBezTo>
                    <a:close/>
                    <a:moveTo>
                      <a:pt x="230" y="218"/>
                    </a:moveTo>
                    <a:cubicBezTo>
                      <a:pt x="225" y="218"/>
                      <a:pt x="219" y="217"/>
                      <a:pt x="215" y="215"/>
                    </a:cubicBezTo>
                    <a:cubicBezTo>
                      <a:pt x="199" y="235"/>
                      <a:pt x="175" y="247"/>
                      <a:pt x="147" y="247"/>
                    </a:cubicBezTo>
                    <a:cubicBezTo>
                      <a:pt x="100" y="247"/>
                      <a:pt x="62" y="209"/>
                      <a:pt x="62" y="162"/>
                    </a:cubicBezTo>
                    <a:cubicBezTo>
                      <a:pt x="62" y="156"/>
                      <a:pt x="62" y="151"/>
                      <a:pt x="63" y="146"/>
                    </a:cubicBezTo>
                    <a:cubicBezTo>
                      <a:pt x="232" y="146"/>
                      <a:pt x="232" y="146"/>
                      <a:pt x="232" y="146"/>
                    </a:cubicBezTo>
                    <a:cubicBezTo>
                      <a:pt x="232" y="146"/>
                      <a:pt x="232" y="146"/>
                      <a:pt x="232" y="146"/>
                    </a:cubicBezTo>
                    <a:cubicBezTo>
                      <a:pt x="251" y="147"/>
                      <a:pt x="266" y="162"/>
                      <a:pt x="266" y="182"/>
                    </a:cubicBezTo>
                    <a:cubicBezTo>
                      <a:pt x="266" y="202"/>
                      <a:pt x="250" y="218"/>
                      <a:pt x="230" y="2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72" name="Group 74">
              <a:extLst>
                <a:ext uri="{FF2B5EF4-FFF2-40B4-BE49-F238E27FC236}">
                  <a16:creationId xmlns:a16="http://schemas.microsoft.com/office/drawing/2014/main" id="{1AA3D26B-3823-8D4C-8C2B-9CE1B4ABF56A}"/>
                </a:ext>
              </a:extLst>
            </p:cNvPr>
            <p:cNvGrpSpPr/>
            <p:nvPr/>
          </p:nvGrpSpPr>
          <p:grpSpPr>
            <a:xfrm>
              <a:off x="8479228" y="3272806"/>
              <a:ext cx="462838" cy="317634"/>
              <a:chOff x="5070476" y="2692400"/>
              <a:chExt cx="647700" cy="444500"/>
            </a:xfrm>
            <a:solidFill>
              <a:schemeClr val="accent2"/>
            </a:solidFill>
          </p:grpSpPr>
          <p:sp>
            <p:nvSpPr>
              <p:cNvPr id="504" name="Freeform 151">
                <a:extLst>
                  <a:ext uri="{FF2B5EF4-FFF2-40B4-BE49-F238E27FC236}">
                    <a16:creationId xmlns:a16="http://schemas.microsoft.com/office/drawing/2014/main" id="{78F38DB8-2AF2-8A4D-AE0E-665C589209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70476" y="3076575"/>
                <a:ext cx="647700" cy="60325"/>
              </a:xfrm>
              <a:custGeom>
                <a:avLst/>
                <a:gdLst>
                  <a:gd name="T0" fmla="*/ 408 w 408"/>
                  <a:gd name="T1" fmla="*/ 0 h 38"/>
                  <a:gd name="T2" fmla="*/ 0 w 408"/>
                  <a:gd name="T3" fmla="*/ 0 h 38"/>
                  <a:gd name="T4" fmla="*/ 0 w 408"/>
                  <a:gd name="T5" fmla="*/ 38 h 38"/>
                  <a:gd name="T6" fmla="*/ 408 w 408"/>
                  <a:gd name="T7" fmla="*/ 38 h 38"/>
                  <a:gd name="T8" fmla="*/ 408 w 408"/>
                  <a:gd name="T9" fmla="*/ 0 h 38"/>
                  <a:gd name="T10" fmla="*/ 389 w 408"/>
                  <a:gd name="T11" fmla="*/ 24 h 38"/>
                  <a:gd name="T12" fmla="*/ 355 w 408"/>
                  <a:gd name="T13" fmla="*/ 24 h 38"/>
                  <a:gd name="T14" fmla="*/ 355 w 408"/>
                  <a:gd name="T15" fmla="*/ 14 h 38"/>
                  <a:gd name="T16" fmla="*/ 389 w 408"/>
                  <a:gd name="T17" fmla="*/ 14 h 38"/>
                  <a:gd name="T18" fmla="*/ 389 w 408"/>
                  <a:gd name="T19" fmla="*/ 2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08" h="38">
                    <a:moveTo>
                      <a:pt x="408" y="0"/>
                    </a:moveTo>
                    <a:lnTo>
                      <a:pt x="0" y="0"/>
                    </a:lnTo>
                    <a:lnTo>
                      <a:pt x="0" y="38"/>
                    </a:lnTo>
                    <a:lnTo>
                      <a:pt x="408" y="38"/>
                    </a:lnTo>
                    <a:lnTo>
                      <a:pt x="408" y="0"/>
                    </a:lnTo>
                    <a:close/>
                    <a:moveTo>
                      <a:pt x="389" y="24"/>
                    </a:moveTo>
                    <a:lnTo>
                      <a:pt x="355" y="24"/>
                    </a:lnTo>
                    <a:lnTo>
                      <a:pt x="355" y="14"/>
                    </a:lnTo>
                    <a:lnTo>
                      <a:pt x="389" y="14"/>
                    </a:lnTo>
                    <a:lnTo>
                      <a:pt x="389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5" name="Freeform 152">
                <a:extLst>
                  <a:ext uri="{FF2B5EF4-FFF2-40B4-BE49-F238E27FC236}">
                    <a16:creationId xmlns:a16="http://schemas.microsoft.com/office/drawing/2014/main" id="{6DF2ED67-50FE-DC4C-AE3C-6272E1DC8E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00638" y="2692400"/>
                <a:ext cx="587375" cy="365125"/>
              </a:xfrm>
              <a:custGeom>
                <a:avLst/>
                <a:gdLst>
                  <a:gd name="T0" fmla="*/ 370 w 370"/>
                  <a:gd name="T1" fmla="*/ 0 h 230"/>
                  <a:gd name="T2" fmla="*/ 0 w 370"/>
                  <a:gd name="T3" fmla="*/ 0 h 230"/>
                  <a:gd name="T4" fmla="*/ 0 w 370"/>
                  <a:gd name="T5" fmla="*/ 230 h 230"/>
                  <a:gd name="T6" fmla="*/ 370 w 370"/>
                  <a:gd name="T7" fmla="*/ 230 h 230"/>
                  <a:gd name="T8" fmla="*/ 370 w 370"/>
                  <a:gd name="T9" fmla="*/ 0 h 230"/>
                  <a:gd name="T10" fmla="*/ 329 w 370"/>
                  <a:gd name="T11" fmla="*/ 197 h 230"/>
                  <a:gd name="T12" fmla="*/ 41 w 370"/>
                  <a:gd name="T13" fmla="*/ 197 h 230"/>
                  <a:gd name="T14" fmla="*/ 41 w 370"/>
                  <a:gd name="T15" fmla="*/ 34 h 230"/>
                  <a:gd name="T16" fmla="*/ 329 w 370"/>
                  <a:gd name="T17" fmla="*/ 34 h 230"/>
                  <a:gd name="T18" fmla="*/ 329 w 370"/>
                  <a:gd name="T19" fmla="*/ 19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0" h="230">
                    <a:moveTo>
                      <a:pt x="370" y="0"/>
                    </a:moveTo>
                    <a:lnTo>
                      <a:pt x="0" y="0"/>
                    </a:lnTo>
                    <a:lnTo>
                      <a:pt x="0" y="230"/>
                    </a:lnTo>
                    <a:lnTo>
                      <a:pt x="370" y="230"/>
                    </a:lnTo>
                    <a:lnTo>
                      <a:pt x="370" y="0"/>
                    </a:lnTo>
                    <a:close/>
                    <a:moveTo>
                      <a:pt x="329" y="197"/>
                    </a:moveTo>
                    <a:lnTo>
                      <a:pt x="41" y="197"/>
                    </a:lnTo>
                    <a:lnTo>
                      <a:pt x="41" y="34"/>
                    </a:lnTo>
                    <a:lnTo>
                      <a:pt x="329" y="34"/>
                    </a:lnTo>
                    <a:lnTo>
                      <a:pt x="329" y="1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73" name="Freeform 164">
              <a:extLst>
                <a:ext uri="{FF2B5EF4-FFF2-40B4-BE49-F238E27FC236}">
                  <a16:creationId xmlns:a16="http://schemas.microsoft.com/office/drawing/2014/main" id="{9BE57F0C-D208-1347-9D52-24A70A97D9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2446" y="4280159"/>
              <a:ext cx="255241" cy="359606"/>
            </a:xfrm>
            <a:custGeom>
              <a:avLst/>
              <a:gdLst>
                <a:gd name="T0" fmla="*/ 47 w 95"/>
                <a:gd name="T1" fmla="*/ 0 h 134"/>
                <a:gd name="T2" fmla="*/ 0 w 95"/>
                <a:gd name="T3" fmla="*/ 47 h 134"/>
                <a:gd name="T4" fmla="*/ 47 w 95"/>
                <a:gd name="T5" fmla="*/ 134 h 134"/>
                <a:gd name="T6" fmla="*/ 95 w 95"/>
                <a:gd name="T7" fmla="*/ 47 h 134"/>
                <a:gd name="T8" fmla="*/ 47 w 95"/>
                <a:gd name="T9" fmla="*/ 0 h 134"/>
                <a:gd name="T10" fmla="*/ 47 w 95"/>
                <a:gd name="T11" fmla="*/ 55 h 134"/>
                <a:gd name="T12" fmla="*/ 32 w 95"/>
                <a:gd name="T13" fmla="*/ 40 h 134"/>
                <a:gd name="T14" fmla="*/ 47 w 95"/>
                <a:gd name="T15" fmla="*/ 25 h 134"/>
                <a:gd name="T16" fmla="*/ 62 w 95"/>
                <a:gd name="T17" fmla="*/ 40 h 134"/>
                <a:gd name="T18" fmla="*/ 47 w 95"/>
                <a:gd name="T19" fmla="*/ 5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34">
                  <a:moveTo>
                    <a:pt x="47" y="0"/>
                  </a:moveTo>
                  <a:cubicBezTo>
                    <a:pt x="21" y="0"/>
                    <a:pt x="0" y="21"/>
                    <a:pt x="0" y="47"/>
                  </a:cubicBezTo>
                  <a:cubicBezTo>
                    <a:pt x="0" y="73"/>
                    <a:pt x="47" y="134"/>
                    <a:pt x="47" y="134"/>
                  </a:cubicBezTo>
                  <a:cubicBezTo>
                    <a:pt x="47" y="134"/>
                    <a:pt x="95" y="73"/>
                    <a:pt x="95" y="47"/>
                  </a:cubicBezTo>
                  <a:cubicBezTo>
                    <a:pt x="95" y="21"/>
                    <a:pt x="73" y="0"/>
                    <a:pt x="47" y="0"/>
                  </a:cubicBezTo>
                  <a:close/>
                  <a:moveTo>
                    <a:pt x="47" y="55"/>
                  </a:moveTo>
                  <a:cubicBezTo>
                    <a:pt x="39" y="55"/>
                    <a:pt x="32" y="48"/>
                    <a:pt x="32" y="40"/>
                  </a:cubicBezTo>
                  <a:cubicBezTo>
                    <a:pt x="32" y="32"/>
                    <a:pt x="39" y="25"/>
                    <a:pt x="47" y="25"/>
                  </a:cubicBezTo>
                  <a:cubicBezTo>
                    <a:pt x="55" y="25"/>
                    <a:pt x="62" y="32"/>
                    <a:pt x="62" y="40"/>
                  </a:cubicBezTo>
                  <a:cubicBezTo>
                    <a:pt x="62" y="48"/>
                    <a:pt x="55" y="55"/>
                    <a:pt x="47" y="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74" name="Group 97">
              <a:extLst>
                <a:ext uri="{FF2B5EF4-FFF2-40B4-BE49-F238E27FC236}">
                  <a16:creationId xmlns:a16="http://schemas.microsoft.com/office/drawing/2014/main" id="{7ED7C2B9-A272-ED49-8582-C8BD9906D8E0}"/>
                </a:ext>
              </a:extLst>
            </p:cNvPr>
            <p:cNvGrpSpPr/>
            <p:nvPr/>
          </p:nvGrpSpPr>
          <p:grpSpPr>
            <a:xfrm>
              <a:off x="8484899" y="5242134"/>
              <a:ext cx="429940" cy="487795"/>
              <a:chOff x="5078413" y="5448300"/>
              <a:chExt cx="601663" cy="682625"/>
            </a:xfrm>
            <a:solidFill>
              <a:schemeClr val="accent2"/>
            </a:solidFill>
          </p:grpSpPr>
          <p:sp>
            <p:nvSpPr>
              <p:cNvPr id="496" name="Freeform 169">
                <a:extLst>
                  <a:ext uri="{FF2B5EF4-FFF2-40B4-BE49-F238E27FC236}">
                    <a16:creationId xmlns:a16="http://schemas.microsoft.com/office/drawing/2014/main" id="{B604F892-3DA7-4C47-AAC4-CA711DFC49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4163" y="5635625"/>
                <a:ext cx="44450" cy="85725"/>
              </a:xfrm>
              <a:custGeom>
                <a:avLst/>
                <a:gdLst>
                  <a:gd name="T0" fmla="*/ 6 w 12"/>
                  <a:gd name="T1" fmla="*/ 18 h 23"/>
                  <a:gd name="T2" fmla="*/ 1 w 12"/>
                  <a:gd name="T3" fmla="*/ 10 h 23"/>
                  <a:gd name="T4" fmla="*/ 1 w 12"/>
                  <a:gd name="T5" fmla="*/ 16 h 23"/>
                  <a:gd name="T6" fmla="*/ 2 w 12"/>
                  <a:gd name="T7" fmla="*/ 23 h 23"/>
                  <a:gd name="T8" fmla="*/ 6 w 12"/>
                  <a:gd name="T9" fmla="*/ 1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" h="23">
                    <a:moveTo>
                      <a:pt x="6" y="18"/>
                    </a:moveTo>
                    <a:cubicBezTo>
                      <a:pt x="12" y="5"/>
                      <a:pt x="1" y="0"/>
                      <a:pt x="1" y="10"/>
                    </a:cubicBezTo>
                    <a:cubicBezTo>
                      <a:pt x="0" y="12"/>
                      <a:pt x="0" y="14"/>
                      <a:pt x="1" y="16"/>
                    </a:cubicBezTo>
                    <a:cubicBezTo>
                      <a:pt x="1" y="18"/>
                      <a:pt x="1" y="21"/>
                      <a:pt x="2" y="23"/>
                    </a:cubicBezTo>
                    <a:cubicBezTo>
                      <a:pt x="4" y="22"/>
                      <a:pt x="5" y="20"/>
                      <a:pt x="6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7" name="Freeform 170">
                <a:extLst>
                  <a:ext uri="{FF2B5EF4-FFF2-40B4-BE49-F238E27FC236}">
                    <a16:creationId xmlns:a16="http://schemas.microsoft.com/office/drawing/2014/main" id="{72D4DF9C-E935-4149-B99A-01C5D0BAB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2563" y="5691188"/>
                <a:ext cx="30163" cy="38100"/>
              </a:xfrm>
              <a:custGeom>
                <a:avLst/>
                <a:gdLst>
                  <a:gd name="T0" fmla="*/ 4 w 8"/>
                  <a:gd name="T1" fmla="*/ 8 h 10"/>
                  <a:gd name="T2" fmla="*/ 8 w 8"/>
                  <a:gd name="T3" fmla="*/ 10 h 10"/>
                  <a:gd name="T4" fmla="*/ 1 w 8"/>
                  <a:gd name="T5" fmla="*/ 0 h 10"/>
                  <a:gd name="T6" fmla="*/ 4 w 8"/>
                  <a:gd name="T7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0">
                    <a:moveTo>
                      <a:pt x="4" y="8"/>
                    </a:moveTo>
                    <a:cubicBezTo>
                      <a:pt x="5" y="9"/>
                      <a:pt x="6" y="9"/>
                      <a:pt x="8" y="10"/>
                    </a:cubicBezTo>
                    <a:cubicBezTo>
                      <a:pt x="6" y="6"/>
                      <a:pt x="4" y="2"/>
                      <a:pt x="1" y="0"/>
                    </a:cubicBezTo>
                    <a:cubicBezTo>
                      <a:pt x="0" y="4"/>
                      <a:pt x="1" y="6"/>
                      <a:pt x="4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8" name="Freeform 171">
                <a:extLst>
                  <a:ext uri="{FF2B5EF4-FFF2-40B4-BE49-F238E27FC236}">
                    <a16:creationId xmlns:a16="http://schemas.microsoft.com/office/drawing/2014/main" id="{96CB7DD9-CC88-C649-996B-72ECF3AC8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32426" y="5740400"/>
                <a:ext cx="71438" cy="52387"/>
              </a:xfrm>
              <a:custGeom>
                <a:avLst/>
                <a:gdLst>
                  <a:gd name="T0" fmla="*/ 6 w 19"/>
                  <a:gd name="T1" fmla="*/ 14 h 14"/>
                  <a:gd name="T2" fmla="*/ 12 w 19"/>
                  <a:gd name="T3" fmla="*/ 12 h 14"/>
                  <a:gd name="T4" fmla="*/ 13 w 19"/>
                  <a:gd name="T5" fmla="*/ 1 h 14"/>
                  <a:gd name="T6" fmla="*/ 0 w 19"/>
                  <a:gd name="T7" fmla="*/ 13 h 14"/>
                  <a:gd name="T8" fmla="*/ 6 w 19"/>
                  <a:gd name="T9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4">
                    <a:moveTo>
                      <a:pt x="6" y="14"/>
                    </a:moveTo>
                    <a:cubicBezTo>
                      <a:pt x="8" y="14"/>
                      <a:pt x="10" y="13"/>
                      <a:pt x="12" y="12"/>
                    </a:cubicBezTo>
                    <a:cubicBezTo>
                      <a:pt x="19" y="8"/>
                      <a:pt x="19" y="4"/>
                      <a:pt x="13" y="1"/>
                    </a:cubicBezTo>
                    <a:cubicBezTo>
                      <a:pt x="8" y="0"/>
                      <a:pt x="3" y="6"/>
                      <a:pt x="0" y="13"/>
                    </a:cubicBezTo>
                    <a:cubicBezTo>
                      <a:pt x="2" y="14"/>
                      <a:pt x="4" y="14"/>
                      <a:pt x="6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9" name="Freeform 172">
                <a:extLst>
                  <a:ext uri="{FF2B5EF4-FFF2-40B4-BE49-F238E27FC236}">
                    <a16:creationId xmlns:a16="http://schemas.microsoft.com/office/drawing/2014/main" id="{F4B6AD45-2F20-7340-B5E9-5908932DC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6063" y="5751513"/>
                <a:ext cx="87313" cy="214312"/>
              </a:xfrm>
              <a:custGeom>
                <a:avLst/>
                <a:gdLst>
                  <a:gd name="T0" fmla="*/ 23 w 23"/>
                  <a:gd name="T1" fmla="*/ 13 h 57"/>
                  <a:gd name="T2" fmla="*/ 13 w 23"/>
                  <a:gd name="T3" fmla="*/ 7 h 57"/>
                  <a:gd name="T4" fmla="*/ 9 w 23"/>
                  <a:gd name="T5" fmla="*/ 0 h 57"/>
                  <a:gd name="T6" fmla="*/ 0 w 23"/>
                  <a:gd name="T7" fmla="*/ 2 h 57"/>
                  <a:gd name="T8" fmla="*/ 8 w 23"/>
                  <a:gd name="T9" fmla="*/ 55 h 57"/>
                  <a:gd name="T10" fmla="*/ 7 w 23"/>
                  <a:gd name="T11" fmla="*/ 57 h 57"/>
                  <a:gd name="T12" fmla="*/ 14 w 23"/>
                  <a:gd name="T13" fmla="*/ 57 h 57"/>
                  <a:gd name="T14" fmla="*/ 23 w 23"/>
                  <a:gd name="T15" fmla="*/ 57 h 57"/>
                  <a:gd name="T16" fmla="*/ 23 w 23"/>
                  <a:gd name="T17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57">
                    <a:moveTo>
                      <a:pt x="23" y="13"/>
                    </a:moveTo>
                    <a:cubicBezTo>
                      <a:pt x="19" y="12"/>
                      <a:pt x="15" y="9"/>
                      <a:pt x="13" y="7"/>
                    </a:cubicBezTo>
                    <a:cubicBezTo>
                      <a:pt x="12" y="5"/>
                      <a:pt x="10" y="3"/>
                      <a:pt x="9" y="0"/>
                    </a:cubicBezTo>
                    <a:cubicBezTo>
                      <a:pt x="6" y="1"/>
                      <a:pt x="3" y="2"/>
                      <a:pt x="0" y="2"/>
                    </a:cubicBezTo>
                    <a:cubicBezTo>
                      <a:pt x="5" y="19"/>
                      <a:pt x="6" y="37"/>
                      <a:pt x="8" y="55"/>
                    </a:cubicBezTo>
                    <a:cubicBezTo>
                      <a:pt x="8" y="55"/>
                      <a:pt x="7" y="56"/>
                      <a:pt x="7" y="57"/>
                    </a:cubicBezTo>
                    <a:cubicBezTo>
                      <a:pt x="14" y="57"/>
                      <a:pt x="14" y="57"/>
                      <a:pt x="14" y="57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18" y="42"/>
                      <a:pt x="18" y="27"/>
                      <a:pt x="23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0" name="Freeform 173">
                <a:extLst>
                  <a:ext uri="{FF2B5EF4-FFF2-40B4-BE49-F238E27FC236}">
                    <a16:creationId xmlns:a16="http://schemas.microsoft.com/office/drawing/2014/main" id="{2E35B2E5-6C9F-5444-A93B-2AC48115D8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8413" y="5448300"/>
                <a:ext cx="601663" cy="522287"/>
              </a:xfrm>
              <a:custGeom>
                <a:avLst/>
                <a:gdLst>
                  <a:gd name="T0" fmla="*/ 121 w 160"/>
                  <a:gd name="T1" fmla="*/ 15 h 139"/>
                  <a:gd name="T2" fmla="*/ 80 w 160"/>
                  <a:gd name="T3" fmla="*/ 0 h 139"/>
                  <a:gd name="T4" fmla="*/ 39 w 160"/>
                  <a:gd name="T5" fmla="*/ 15 h 139"/>
                  <a:gd name="T6" fmla="*/ 32 w 160"/>
                  <a:gd name="T7" fmla="*/ 99 h 139"/>
                  <a:gd name="T8" fmla="*/ 43 w 160"/>
                  <a:gd name="T9" fmla="*/ 128 h 139"/>
                  <a:gd name="T10" fmla="*/ 48 w 160"/>
                  <a:gd name="T11" fmla="*/ 138 h 139"/>
                  <a:gd name="T12" fmla="*/ 68 w 160"/>
                  <a:gd name="T13" fmla="*/ 138 h 139"/>
                  <a:gd name="T14" fmla="*/ 60 w 160"/>
                  <a:gd name="T15" fmla="*/ 84 h 139"/>
                  <a:gd name="T16" fmla="*/ 59 w 160"/>
                  <a:gd name="T17" fmla="*/ 83 h 139"/>
                  <a:gd name="T18" fmla="*/ 51 w 160"/>
                  <a:gd name="T19" fmla="*/ 80 h 139"/>
                  <a:gd name="T20" fmla="*/ 42 w 160"/>
                  <a:gd name="T21" fmla="*/ 66 h 139"/>
                  <a:gd name="T22" fmla="*/ 63 w 160"/>
                  <a:gd name="T23" fmla="*/ 74 h 139"/>
                  <a:gd name="T24" fmla="*/ 64 w 160"/>
                  <a:gd name="T25" fmla="*/ 77 h 139"/>
                  <a:gd name="T26" fmla="*/ 73 w 160"/>
                  <a:gd name="T27" fmla="*/ 76 h 139"/>
                  <a:gd name="T28" fmla="*/ 78 w 160"/>
                  <a:gd name="T29" fmla="*/ 48 h 139"/>
                  <a:gd name="T30" fmla="*/ 89 w 160"/>
                  <a:gd name="T31" fmla="*/ 59 h 139"/>
                  <a:gd name="T32" fmla="*/ 80 w 160"/>
                  <a:gd name="T33" fmla="*/ 77 h 139"/>
                  <a:gd name="T34" fmla="*/ 82 w 160"/>
                  <a:gd name="T35" fmla="*/ 80 h 139"/>
                  <a:gd name="T36" fmla="*/ 91 w 160"/>
                  <a:gd name="T37" fmla="*/ 89 h 139"/>
                  <a:gd name="T38" fmla="*/ 94 w 160"/>
                  <a:gd name="T39" fmla="*/ 83 h 139"/>
                  <a:gd name="T40" fmla="*/ 109 w 160"/>
                  <a:gd name="T41" fmla="*/ 73 h 139"/>
                  <a:gd name="T42" fmla="*/ 117 w 160"/>
                  <a:gd name="T43" fmla="*/ 85 h 139"/>
                  <a:gd name="T44" fmla="*/ 93 w 160"/>
                  <a:gd name="T45" fmla="*/ 96 h 139"/>
                  <a:gd name="T46" fmla="*/ 91 w 160"/>
                  <a:gd name="T47" fmla="*/ 101 h 139"/>
                  <a:gd name="T48" fmla="*/ 95 w 160"/>
                  <a:gd name="T49" fmla="*/ 136 h 139"/>
                  <a:gd name="T50" fmla="*/ 95 w 160"/>
                  <a:gd name="T51" fmla="*/ 138 h 139"/>
                  <a:gd name="T52" fmla="*/ 112 w 160"/>
                  <a:gd name="T53" fmla="*/ 138 h 139"/>
                  <a:gd name="T54" fmla="*/ 117 w 160"/>
                  <a:gd name="T55" fmla="*/ 128 h 139"/>
                  <a:gd name="T56" fmla="*/ 128 w 160"/>
                  <a:gd name="T57" fmla="*/ 99 h 139"/>
                  <a:gd name="T58" fmla="*/ 121 w 160"/>
                  <a:gd name="T59" fmla="*/ 15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60" h="139">
                    <a:moveTo>
                      <a:pt x="121" y="15"/>
                    </a:moveTo>
                    <a:cubicBezTo>
                      <a:pt x="113" y="8"/>
                      <a:pt x="103" y="0"/>
                      <a:pt x="80" y="0"/>
                    </a:cubicBezTo>
                    <a:cubicBezTo>
                      <a:pt x="57" y="0"/>
                      <a:pt x="47" y="8"/>
                      <a:pt x="39" y="15"/>
                    </a:cubicBezTo>
                    <a:cubicBezTo>
                      <a:pt x="0" y="54"/>
                      <a:pt x="30" y="94"/>
                      <a:pt x="32" y="99"/>
                    </a:cubicBezTo>
                    <a:cubicBezTo>
                      <a:pt x="35" y="103"/>
                      <a:pt x="42" y="118"/>
                      <a:pt x="43" y="128"/>
                    </a:cubicBezTo>
                    <a:cubicBezTo>
                      <a:pt x="44" y="139"/>
                      <a:pt x="48" y="138"/>
                      <a:pt x="48" y="138"/>
                    </a:cubicBezTo>
                    <a:cubicBezTo>
                      <a:pt x="68" y="138"/>
                      <a:pt x="68" y="138"/>
                      <a:pt x="68" y="138"/>
                    </a:cubicBezTo>
                    <a:cubicBezTo>
                      <a:pt x="67" y="120"/>
                      <a:pt x="66" y="101"/>
                      <a:pt x="60" y="84"/>
                    </a:cubicBezTo>
                    <a:cubicBezTo>
                      <a:pt x="60" y="84"/>
                      <a:pt x="60" y="83"/>
                      <a:pt x="59" y="83"/>
                    </a:cubicBezTo>
                    <a:cubicBezTo>
                      <a:pt x="57" y="82"/>
                      <a:pt x="54" y="81"/>
                      <a:pt x="51" y="80"/>
                    </a:cubicBezTo>
                    <a:cubicBezTo>
                      <a:pt x="47" y="77"/>
                      <a:pt x="40" y="72"/>
                      <a:pt x="42" y="66"/>
                    </a:cubicBezTo>
                    <a:cubicBezTo>
                      <a:pt x="48" y="48"/>
                      <a:pt x="59" y="65"/>
                      <a:pt x="63" y="74"/>
                    </a:cubicBezTo>
                    <a:cubicBezTo>
                      <a:pt x="63" y="75"/>
                      <a:pt x="63" y="76"/>
                      <a:pt x="64" y="77"/>
                    </a:cubicBezTo>
                    <a:cubicBezTo>
                      <a:pt x="67" y="78"/>
                      <a:pt x="70" y="77"/>
                      <a:pt x="73" y="76"/>
                    </a:cubicBezTo>
                    <a:cubicBezTo>
                      <a:pt x="70" y="66"/>
                      <a:pt x="68" y="52"/>
                      <a:pt x="78" y="48"/>
                    </a:cubicBezTo>
                    <a:cubicBezTo>
                      <a:pt x="84" y="46"/>
                      <a:pt x="89" y="54"/>
                      <a:pt x="89" y="59"/>
                    </a:cubicBezTo>
                    <a:cubicBezTo>
                      <a:pt x="89" y="66"/>
                      <a:pt x="85" y="73"/>
                      <a:pt x="80" y="77"/>
                    </a:cubicBezTo>
                    <a:cubicBezTo>
                      <a:pt x="80" y="78"/>
                      <a:pt x="81" y="79"/>
                      <a:pt x="82" y="80"/>
                    </a:cubicBezTo>
                    <a:cubicBezTo>
                      <a:pt x="84" y="84"/>
                      <a:pt x="87" y="87"/>
                      <a:pt x="91" y="89"/>
                    </a:cubicBezTo>
                    <a:cubicBezTo>
                      <a:pt x="92" y="87"/>
                      <a:pt x="93" y="85"/>
                      <a:pt x="94" y="83"/>
                    </a:cubicBezTo>
                    <a:cubicBezTo>
                      <a:pt x="97" y="79"/>
                      <a:pt x="103" y="72"/>
                      <a:pt x="109" y="73"/>
                    </a:cubicBezTo>
                    <a:cubicBezTo>
                      <a:pt x="114" y="74"/>
                      <a:pt x="119" y="80"/>
                      <a:pt x="117" y="85"/>
                    </a:cubicBezTo>
                    <a:cubicBezTo>
                      <a:pt x="114" y="97"/>
                      <a:pt x="103" y="99"/>
                      <a:pt x="93" y="96"/>
                    </a:cubicBezTo>
                    <a:cubicBezTo>
                      <a:pt x="92" y="98"/>
                      <a:pt x="91" y="100"/>
                      <a:pt x="91" y="101"/>
                    </a:cubicBezTo>
                    <a:cubicBezTo>
                      <a:pt x="90" y="113"/>
                      <a:pt x="91" y="125"/>
                      <a:pt x="95" y="136"/>
                    </a:cubicBezTo>
                    <a:cubicBezTo>
                      <a:pt x="95" y="136"/>
                      <a:pt x="95" y="137"/>
                      <a:pt x="95" y="138"/>
                    </a:cubicBezTo>
                    <a:cubicBezTo>
                      <a:pt x="112" y="138"/>
                      <a:pt x="112" y="138"/>
                      <a:pt x="112" y="138"/>
                    </a:cubicBezTo>
                    <a:cubicBezTo>
                      <a:pt x="112" y="138"/>
                      <a:pt x="116" y="139"/>
                      <a:pt x="117" y="128"/>
                    </a:cubicBezTo>
                    <a:cubicBezTo>
                      <a:pt x="118" y="118"/>
                      <a:pt x="125" y="103"/>
                      <a:pt x="128" y="99"/>
                    </a:cubicBezTo>
                    <a:cubicBezTo>
                      <a:pt x="130" y="94"/>
                      <a:pt x="160" y="54"/>
                      <a:pt x="121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1" name="Freeform 174">
                <a:extLst>
                  <a:ext uri="{FF2B5EF4-FFF2-40B4-BE49-F238E27FC236}">
                    <a16:creationId xmlns:a16="http://schemas.microsoft.com/office/drawing/2014/main" id="{3EE27ED5-9111-3B42-8D7E-33FE5269FD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1451" y="5988050"/>
                <a:ext cx="263525" cy="46037"/>
              </a:xfrm>
              <a:custGeom>
                <a:avLst/>
                <a:gdLst>
                  <a:gd name="T0" fmla="*/ 64 w 70"/>
                  <a:gd name="T1" fmla="*/ 0 h 12"/>
                  <a:gd name="T2" fmla="*/ 6 w 70"/>
                  <a:gd name="T3" fmla="*/ 0 h 12"/>
                  <a:gd name="T4" fmla="*/ 0 w 70"/>
                  <a:gd name="T5" fmla="*/ 6 h 12"/>
                  <a:gd name="T6" fmla="*/ 6 w 70"/>
                  <a:gd name="T7" fmla="*/ 12 h 12"/>
                  <a:gd name="T8" fmla="*/ 64 w 70"/>
                  <a:gd name="T9" fmla="*/ 12 h 12"/>
                  <a:gd name="T10" fmla="*/ 70 w 70"/>
                  <a:gd name="T11" fmla="*/ 6 h 12"/>
                  <a:gd name="T12" fmla="*/ 64 w 70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" h="12">
                    <a:moveTo>
                      <a:pt x="64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10"/>
                      <a:pt x="3" y="12"/>
                      <a:pt x="6" y="12"/>
                    </a:cubicBezTo>
                    <a:cubicBezTo>
                      <a:pt x="64" y="12"/>
                      <a:pt x="64" y="12"/>
                      <a:pt x="64" y="12"/>
                    </a:cubicBezTo>
                    <a:cubicBezTo>
                      <a:pt x="67" y="12"/>
                      <a:pt x="70" y="10"/>
                      <a:pt x="70" y="6"/>
                    </a:cubicBezTo>
                    <a:cubicBezTo>
                      <a:pt x="70" y="3"/>
                      <a:pt x="67" y="0"/>
                      <a:pt x="6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2" name="Freeform 175">
                <a:extLst>
                  <a:ext uri="{FF2B5EF4-FFF2-40B4-BE49-F238E27FC236}">
                    <a16:creationId xmlns:a16="http://schemas.microsoft.com/office/drawing/2014/main" id="{6C5B84EF-88AC-7F45-AF07-9F0DAF2CDF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9388" y="6045200"/>
                <a:ext cx="247650" cy="41275"/>
              </a:xfrm>
              <a:custGeom>
                <a:avLst/>
                <a:gdLst>
                  <a:gd name="T0" fmla="*/ 61 w 66"/>
                  <a:gd name="T1" fmla="*/ 0 h 11"/>
                  <a:gd name="T2" fmla="*/ 6 w 66"/>
                  <a:gd name="T3" fmla="*/ 0 h 11"/>
                  <a:gd name="T4" fmla="*/ 0 w 66"/>
                  <a:gd name="T5" fmla="*/ 6 h 11"/>
                  <a:gd name="T6" fmla="*/ 6 w 66"/>
                  <a:gd name="T7" fmla="*/ 11 h 11"/>
                  <a:gd name="T8" fmla="*/ 61 w 66"/>
                  <a:gd name="T9" fmla="*/ 11 h 11"/>
                  <a:gd name="T10" fmla="*/ 66 w 66"/>
                  <a:gd name="T11" fmla="*/ 6 h 11"/>
                  <a:gd name="T12" fmla="*/ 61 w 66"/>
                  <a:gd name="T1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6" h="11">
                    <a:moveTo>
                      <a:pt x="61" y="0"/>
                    </a:moveTo>
                    <a:cubicBezTo>
                      <a:pt x="6" y="0"/>
                      <a:pt x="6" y="0"/>
                      <a:pt x="6" y="0"/>
                    </a:cubicBez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1"/>
                      <a:pt x="6" y="11"/>
                    </a:cubicBezTo>
                    <a:cubicBezTo>
                      <a:pt x="61" y="11"/>
                      <a:pt x="61" y="11"/>
                      <a:pt x="61" y="11"/>
                    </a:cubicBezTo>
                    <a:cubicBezTo>
                      <a:pt x="64" y="11"/>
                      <a:pt x="66" y="9"/>
                      <a:pt x="66" y="6"/>
                    </a:cubicBezTo>
                    <a:cubicBezTo>
                      <a:pt x="66" y="3"/>
                      <a:pt x="64" y="0"/>
                      <a:pt x="6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3" name="Freeform 176">
                <a:extLst>
                  <a:ext uri="{FF2B5EF4-FFF2-40B4-BE49-F238E27FC236}">
                    <a16:creationId xmlns:a16="http://schemas.microsoft.com/office/drawing/2014/main" id="{E45084F3-ABE7-5A49-9250-33BBFB376B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4951" y="6097588"/>
                <a:ext cx="136525" cy="33337"/>
              </a:xfrm>
              <a:custGeom>
                <a:avLst/>
                <a:gdLst>
                  <a:gd name="T0" fmla="*/ 32 w 36"/>
                  <a:gd name="T1" fmla="*/ 0 h 9"/>
                  <a:gd name="T2" fmla="*/ 4 w 36"/>
                  <a:gd name="T3" fmla="*/ 0 h 9"/>
                  <a:gd name="T4" fmla="*/ 0 w 36"/>
                  <a:gd name="T5" fmla="*/ 4 h 9"/>
                  <a:gd name="T6" fmla="*/ 4 w 36"/>
                  <a:gd name="T7" fmla="*/ 9 h 9"/>
                  <a:gd name="T8" fmla="*/ 32 w 36"/>
                  <a:gd name="T9" fmla="*/ 9 h 9"/>
                  <a:gd name="T10" fmla="*/ 36 w 36"/>
                  <a:gd name="T11" fmla="*/ 4 h 9"/>
                  <a:gd name="T12" fmla="*/ 32 w 36"/>
                  <a:gd name="T13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9">
                    <a:moveTo>
                      <a:pt x="32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7"/>
                      <a:pt x="2" y="9"/>
                      <a:pt x="4" y="9"/>
                    </a:cubicBezTo>
                    <a:cubicBezTo>
                      <a:pt x="32" y="9"/>
                      <a:pt x="32" y="9"/>
                      <a:pt x="32" y="9"/>
                    </a:cubicBezTo>
                    <a:cubicBezTo>
                      <a:pt x="34" y="9"/>
                      <a:pt x="36" y="7"/>
                      <a:pt x="36" y="4"/>
                    </a:cubicBezTo>
                    <a:cubicBezTo>
                      <a:pt x="36" y="2"/>
                      <a:pt x="34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75" name="Group 124">
              <a:extLst>
                <a:ext uri="{FF2B5EF4-FFF2-40B4-BE49-F238E27FC236}">
                  <a16:creationId xmlns:a16="http://schemas.microsoft.com/office/drawing/2014/main" id="{AF686373-B38B-C54D-A0FA-4F7EA4F71522}"/>
                </a:ext>
              </a:extLst>
            </p:cNvPr>
            <p:cNvGrpSpPr/>
            <p:nvPr/>
          </p:nvGrpSpPr>
          <p:grpSpPr>
            <a:xfrm>
              <a:off x="7728251" y="2516159"/>
              <a:ext cx="212134" cy="351665"/>
              <a:chOff x="4019551" y="1633538"/>
              <a:chExt cx="296862" cy="492124"/>
            </a:xfrm>
            <a:solidFill>
              <a:schemeClr val="accent2"/>
            </a:solidFill>
          </p:grpSpPr>
          <p:sp>
            <p:nvSpPr>
              <p:cNvPr id="494" name="Freeform 191">
                <a:extLst>
                  <a:ext uri="{FF2B5EF4-FFF2-40B4-BE49-F238E27FC236}">
                    <a16:creationId xmlns:a16="http://schemas.microsoft.com/office/drawing/2014/main" id="{E23BE285-E9E1-8343-ACDB-81EDEE355B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551" y="1708150"/>
                <a:ext cx="255588" cy="417512"/>
              </a:xfrm>
              <a:custGeom>
                <a:avLst/>
                <a:gdLst>
                  <a:gd name="T0" fmla="*/ 2 w 161"/>
                  <a:gd name="T1" fmla="*/ 263 h 263"/>
                  <a:gd name="T2" fmla="*/ 45 w 161"/>
                  <a:gd name="T3" fmla="*/ 235 h 263"/>
                  <a:gd name="T4" fmla="*/ 132 w 161"/>
                  <a:gd name="T5" fmla="*/ 71 h 263"/>
                  <a:gd name="T6" fmla="*/ 161 w 161"/>
                  <a:gd name="T7" fmla="*/ 19 h 263"/>
                  <a:gd name="T8" fmla="*/ 151 w 161"/>
                  <a:gd name="T9" fmla="*/ 14 h 263"/>
                  <a:gd name="T10" fmla="*/ 144 w 161"/>
                  <a:gd name="T11" fmla="*/ 12 h 263"/>
                  <a:gd name="T12" fmla="*/ 135 w 161"/>
                  <a:gd name="T13" fmla="*/ 7 h 263"/>
                  <a:gd name="T14" fmla="*/ 116 w 161"/>
                  <a:gd name="T15" fmla="*/ 0 h 263"/>
                  <a:gd name="T16" fmla="*/ 106 w 161"/>
                  <a:gd name="T17" fmla="*/ 17 h 263"/>
                  <a:gd name="T18" fmla="*/ 102 w 161"/>
                  <a:gd name="T19" fmla="*/ 26 h 263"/>
                  <a:gd name="T20" fmla="*/ 97 w 161"/>
                  <a:gd name="T21" fmla="*/ 36 h 263"/>
                  <a:gd name="T22" fmla="*/ 64 w 161"/>
                  <a:gd name="T23" fmla="*/ 95 h 263"/>
                  <a:gd name="T24" fmla="*/ 0 w 161"/>
                  <a:gd name="T25" fmla="*/ 216 h 263"/>
                  <a:gd name="T26" fmla="*/ 2 w 161"/>
                  <a:gd name="T27" fmla="*/ 263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61" h="263">
                    <a:moveTo>
                      <a:pt x="2" y="263"/>
                    </a:moveTo>
                    <a:lnTo>
                      <a:pt x="45" y="235"/>
                    </a:lnTo>
                    <a:lnTo>
                      <a:pt x="132" y="71"/>
                    </a:lnTo>
                    <a:lnTo>
                      <a:pt x="161" y="19"/>
                    </a:lnTo>
                    <a:lnTo>
                      <a:pt x="151" y="14"/>
                    </a:lnTo>
                    <a:lnTo>
                      <a:pt x="144" y="12"/>
                    </a:lnTo>
                    <a:lnTo>
                      <a:pt x="135" y="7"/>
                    </a:lnTo>
                    <a:lnTo>
                      <a:pt x="116" y="0"/>
                    </a:lnTo>
                    <a:lnTo>
                      <a:pt x="106" y="17"/>
                    </a:lnTo>
                    <a:lnTo>
                      <a:pt x="102" y="26"/>
                    </a:lnTo>
                    <a:lnTo>
                      <a:pt x="97" y="36"/>
                    </a:lnTo>
                    <a:lnTo>
                      <a:pt x="64" y="95"/>
                    </a:lnTo>
                    <a:lnTo>
                      <a:pt x="0" y="216"/>
                    </a:lnTo>
                    <a:lnTo>
                      <a:pt x="2" y="26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5" name="Freeform 192">
                <a:extLst>
                  <a:ext uri="{FF2B5EF4-FFF2-40B4-BE49-F238E27FC236}">
                    <a16:creationId xmlns:a16="http://schemas.microsoft.com/office/drawing/2014/main" id="{FF23AFA3-3C42-3A44-A8D7-79F760976D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4813" y="1633538"/>
                <a:ext cx="101600" cy="82550"/>
              </a:xfrm>
              <a:custGeom>
                <a:avLst/>
                <a:gdLst>
                  <a:gd name="T0" fmla="*/ 19 w 64"/>
                  <a:gd name="T1" fmla="*/ 0 h 52"/>
                  <a:gd name="T2" fmla="*/ 0 w 64"/>
                  <a:gd name="T3" fmla="*/ 33 h 52"/>
                  <a:gd name="T4" fmla="*/ 33 w 64"/>
                  <a:gd name="T5" fmla="*/ 47 h 52"/>
                  <a:gd name="T6" fmla="*/ 42 w 64"/>
                  <a:gd name="T7" fmla="*/ 52 h 52"/>
                  <a:gd name="T8" fmla="*/ 45 w 64"/>
                  <a:gd name="T9" fmla="*/ 52 h 52"/>
                  <a:gd name="T10" fmla="*/ 47 w 64"/>
                  <a:gd name="T11" fmla="*/ 50 h 52"/>
                  <a:gd name="T12" fmla="*/ 52 w 64"/>
                  <a:gd name="T13" fmla="*/ 40 h 52"/>
                  <a:gd name="T14" fmla="*/ 64 w 64"/>
                  <a:gd name="T15" fmla="*/ 19 h 52"/>
                  <a:gd name="T16" fmla="*/ 19 w 64"/>
                  <a:gd name="T1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" h="52">
                    <a:moveTo>
                      <a:pt x="19" y="0"/>
                    </a:moveTo>
                    <a:lnTo>
                      <a:pt x="0" y="33"/>
                    </a:lnTo>
                    <a:lnTo>
                      <a:pt x="33" y="47"/>
                    </a:lnTo>
                    <a:lnTo>
                      <a:pt x="42" y="52"/>
                    </a:lnTo>
                    <a:lnTo>
                      <a:pt x="45" y="52"/>
                    </a:lnTo>
                    <a:lnTo>
                      <a:pt x="47" y="50"/>
                    </a:lnTo>
                    <a:lnTo>
                      <a:pt x="52" y="40"/>
                    </a:lnTo>
                    <a:lnTo>
                      <a:pt x="64" y="19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476" name="Group 129">
              <a:extLst>
                <a:ext uri="{FF2B5EF4-FFF2-40B4-BE49-F238E27FC236}">
                  <a16:creationId xmlns:a16="http://schemas.microsoft.com/office/drawing/2014/main" id="{17391E1E-FDC3-BF4E-AA5D-52630646EA3F}"/>
                </a:ext>
              </a:extLst>
            </p:cNvPr>
            <p:cNvGrpSpPr/>
            <p:nvPr/>
          </p:nvGrpSpPr>
          <p:grpSpPr>
            <a:xfrm>
              <a:off x="8251212" y="1976181"/>
              <a:ext cx="343726" cy="345993"/>
              <a:chOff x="4751388" y="877888"/>
              <a:chExt cx="481013" cy="484187"/>
            </a:xfrm>
            <a:solidFill>
              <a:schemeClr val="accent2"/>
            </a:solidFill>
          </p:grpSpPr>
          <p:sp>
            <p:nvSpPr>
              <p:cNvPr id="477" name="Oval 195">
                <a:extLst>
                  <a:ext uri="{FF2B5EF4-FFF2-40B4-BE49-F238E27FC236}">
                    <a16:creationId xmlns:a16="http://schemas.microsoft.com/office/drawing/2014/main" id="{56026981-2D45-EB4B-867E-426DE96BE7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0763" y="960438"/>
                <a:ext cx="323850" cy="31908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78" name="Rectangle 196">
                <a:extLst>
                  <a:ext uri="{FF2B5EF4-FFF2-40B4-BE49-F238E27FC236}">
                    <a16:creationId xmlns:a16="http://schemas.microsoft.com/office/drawing/2014/main" id="{7F59C4D1-2994-CE4E-949F-64E0878F2B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3638" y="877888"/>
                <a:ext cx="41275" cy="603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79" name="Rectangle 197">
                <a:extLst>
                  <a:ext uri="{FF2B5EF4-FFF2-40B4-BE49-F238E27FC236}">
                    <a16:creationId xmlns:a16="http://schemas.microsoft.com/office/drawing/2014/main" id="{CF703790-7B69-E84E-BDE9-F4D1B0CDAE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76838" y="1100138"/>
                <a:ext cx="55563" cy="412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0" name="Rectangle 198">
                <a:extLst>
                  <a:ext uri="{FF2B5EF4-FFF2-40B4-BE49-F238E27FC236}">
                    <a16:creationId xmlns:a16="http://schemas.microsoft.com/office/drawing/2014/main" id="{C07C8AC9-3E26-C24A-AD66-11B9E7896F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3638" y="1303338"/>
                <a:ext cx="41275" cy="587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1" name="Rectangle 199">
                <a:extLst>
                  <a:ext uri="{FF2B5EF4-FFF2-40B4-BE49-F238E27FC236}">
                    <a16:creationId xmlns:a16="http://schemas.microsoft.com/office/drawing/2014/main" id="{B6F6E645-B871-0043-9223-1EFDB68F9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1388" y="1100138"/>
                <a:ext cx="57150" cy="412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2" name="Freeform 200">
                <a:extLst>
                  <a:ext uri="{FF2B5EF4-FFF2-40B4-BE49-F238E27FC236}">
                    <a16:creationId xmlns:a16="http://schemas.microsoft.com/office/drawing/2014/main" id="{D0F62B6D-C68F-9442-B913-682FF07AE9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8576" y="935038"/>
                <a:ext cx="68263" cy="71437"/>
              </a:xfrm>
              <a:custGeom>
                <a:avLst/>
                <a:gdLst>
                  <a:gd name="T0" fmla="*/ 43 w 43"/>
                  <a:gd name="T1" fmla="*/ 18 h 45"/>
                  <a:gd name="T2" fmla="*/ 19 w 43"/>
                  <a:gd name="T3" fmla="*/ 45 h 45"/>
                  <a:gd name="T4" fmla="*/ 0 w 43"/>
                  <a:gd name="T5" fmla="*/ 26 h 45"/>
                  <a:gd name="T6" fmla="*/ 26 w 43"/>
                  <a:gd name="T7" fmla="*/ 0 h 45"/>
                  <a:gd name="T8" fmla="*/ 43 w 43"/>
                  <a:gd name="T9" fmla="*/ 18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5">
                    <a:moveTo>
                      <a:pt x="43" y="18"/>
                    </a:moveTo>
                    <a:lnTo>
                      <a:pt x="19" y="45"/>
                    </a:lnTo>
                    <a:lnTo>
                      <a:pt x="0" y="26"/>
                    </a:lnTo>
                    <a:lnTo>
                      <a:pt x="26" y="0"/>
                    </a:lnTo>
                    <a:lnTo>
                      <a:pt x="43" y="1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3" name="Freeform 201">
                <a:extLst>
                  <a:ext uri="{FF2B5EF4-FFF2-40B4-BE49-F238E27FC236}">
                    <a16:creationId xmlns:a16="http://schemas.microsoft.com/office/drawing/2014/main" id="{5BB1BA43-965A-6240-BFAB-3208FCB560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8576" y="1235075"/>
                <a:ext cx="68263" cy="71437"/>
              </a:xfrm>
              <a:custGeom>
                <a:avLst/>
                <a:gdLst>
                  <a:gd name="T0" fmla="*/ 19 w 43"/>
                  <a:gd name="T1" fmla="*/ 0 h 45"/>
                  <a:gd name="T2" fmla="*/ 43 w 43"/>
                  <a:gd name="T3" fmla="*/ 26 h 45"/>
                  <a:gd name="T4" fmla="*/ 26 w 43"/>
                  <a:gd name="T5" fmla="*/ 45 h 45"/>
                  <a:gd name="T6" fmla="*/ 0 w 43"/>
                  <a:gd name="T7" fmla="*/ 19 h 45"/>
                  <a:gd name="T8" fmla="*/ 19 w 43"/>
                  <a:gd name="T9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45">
                    <a:moveTo>
                      <a:pt x="19" y="0"/>
                    </a:moveTo>
                    <a:lnTo>
                      <a:pt x="43" y="26"/>
                    </a:lnTo>
                    <a:lnTo>
                      <a:pt x="26" y="45"/>
                    </a:lnTo>
                    <a:lnTo>
                      <a:pt x="0" y="19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4" name="Freeform 202">
                <a:extLst>
                  <a:ext uri="{FF2B5EF4-FFF2-40B4-BE49-F238E27FC236}">
                    <a16:creationId xmlns:a16="http://schemas.microsoft.com/office/drawing/2014/main" id="{D9A66310-8391-5E43-85EE-C1F4ED606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8538" y="1235075"/>
                <a:ext cx="66675" cy="71437"/>
              </a:xfrm>
              <a:custGeom>
                <a:avLst/>
                <a:gdLst>
                  <a:gd name="T0" fmla="*/ 26 w 42"/>
                  <a:gd name="T1" fmla="*/ 0 h 45"/>
                  <a:gd name="T2" fmla="*/ 42 w 42"/>
                  <a:gd name="T3" fmla="*/ 19 h 45"/>
                  <a:gd name="T4" fmla="*/ 19 w 42"/>
                  <a:gd name="T5" fmla="*/ 45 h 45"/>
                  <a:gd name="T6" fmla="*/ 0 w 42"/>
                  <a:gd name="T7" fmla="*/ 26 h 45"/>
                  <a:gd name="T8" fmla="*/ 26 w 42"/>
                  <a:gd name="T9" fmla="*/ 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5">
                    <a:moveTo>
                      <a:pt x="26" y="0"/>
                    </a:moveTo>
                    <a:lnTo>
                      <a:pt x="42" y="19"/>
                    </a:lnTo>
                    <a:lnTo>
                      <a:pt x="19" y="45"/>
                    </a:lnTo>
                    <a:lnTo>
                      <a:pt x="0" y="26"/>
                    </a:lnTo>
                    <a:lnTo>
                      <a:pt x="2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5" name="Freeform 203">
                <a:extLst>
                  <a:ext uri="{FF2B5EF4-FFF2-40B4-BE49-F238E27FC236}">
                    <a16:creationId xmlns:a16="http://schemas.microsoft.com/office/drawing/2014/main" id="{80FF9C5C-2C7E-0A41-B101-AC891D1C97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8538" y="935038"/>
                <a:ext cx="66675" cy="71437"/>
              </a:xfrm>
              <a:custGeom>
                <a:avLst/>
                <a:gdLst>
                  <a:gd name="T0" fmla="*/ 42 w 42"/>
                  <a:gd name="T1" fmla="*/ 26 h 45"/>
                  <a:gd name="T2" fmla="*/ 26 w 42"/>
                  <a:gd name="T3" fmla="*/ 45 h 45"/>
                  <a:gd name="T4" fmla="*/ 0 w 42"/>
                  <a:gd name="T5" fmla="*/ 18 h 45"/>
                  <a:gd name="T6" fmla="*/ 19 w 42"/>
                  <a:gd name="T7" fmla="*/ 0 h 45"/>
                  <a:gd name="T8" fmla="*/ 42 w 42"/>
                  <a:gd name="T9" fmla="*/ 26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5">
                    <a:moveTo>
                      <a:pt x="42" y="26"/>
                    </a:moveTo>
                    <a:lnTo>
                      <a:pt x="26" y="45"/>
                    </a:lnTo>
                    <a:lnTo>
                      <a:pt x="0" y="18"/>
                    </a:lnTo>
                    <a:lnTo>
                      <a:pt x="19" y="0"/>
                    </a:lnTo>
                    <a:lnTo>
                      <a:pt x="42" y="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6" name="Freeform 204">
                <a:extLst>
                  <a:ext uri="{FF2B5EF4-FFF2-40B4-BE49-F238E27FC236}">
                    <a16:creationId xmlns:a16="http://schemas.microsoft.com/office/drawing/2014/main" id="{C7D88FF2-6B39-E140-AB22-1D859964EB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5076" y="889000"/>
                <a:ext cx="60325" cy="68262"/>
              </a:xfrm>
              <a:custGeom>
                <a:avLst/>
                <a:gdLst>
                  <a:gd name="T0" fmla="*/ 38 w 38"/>
                  <a:gd name="T1" fmla="*/ 10 h 43"/>
                  <a:gd name="T2" fmla="*/ 24 w 38"/>
                  <a:gd name="T3" fmla="*/ 43 h 43"/>
                  <a:gd name="T4" fmla="*/ 0 w 38"/>
                  <a:gd name="T5" fmla="*/ 33 h 43"/>
                  <a:gd name="T6" fmla="*/ 12 w 38"/>
                  <a:gd name="T7" fmla="*/ 0 h 43"/>
                  <a:gd name="T8" fmla="*/ 38 w 38"/>
                  <a:gd name="T9" fmla="*/ 1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43">
                    <a:moveTo>
                      <a:pt x="38" y="10"/>
                    </a:moveTo>
                    <a:lnTo>
                      <a:pt x="24" y="43"/>
                    </a:lnTo>
                    <a:lnTo>
                      <a:pt x="0" y="33"/>
                    </a:lnTo>
                    <a:lnTo>
                      <a:pt x="12" y="0"/>
                    </a:lnTo>
                    <a:lnTo>
                      <a:pt x="38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7" name="Freeform 205">
                <a:extLst>
                  <a:ext uri="{FF2B5EF4-FFF2-40B4-BE49-F238E27FC236}">
                    <a16:creationId xmlns:a16="http://schemas.microsoft.com/office/drawing/2014/main" id="{91EB6030-7392-D34C-B157-3C8C36C0B6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4613" y="1171575"/>
                <a:ext cx="71438" cy="60325"/>
              </a:xfrm>
              <a:custGeom>
                <a:avLst/>
                <a:gdLst>
                  <a:gd name="T0" fmla="*/ 9 w 45"/>
                  <a:gd name="T1" fmla="*/ 0 h 38"/>
                  <a:gd name="T2" fmla="*/ 45 w 45"/>
                  <a:gd name="T3" fmla="*/ 14 h 38"/>
                  <a:gd name="T4" fmla="*/ 33 w 45"/>
                  <a:gd name="T5" fmla="*/ 38 h 38"/>
                  <a:gd name="T6" fmla="*/ 0 w 45"/>
                  <a:gd name="T7" fmla="*/ 23 h 38"/>
                  <a:gd name="T8" fmla="*/ 9 w 45"/>
                  <a:gd name="T9" fmla="*/ 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8">
                    <a:moveTo>
                      <a:pt x="9" y="0"/>
                    </a:moveTo>
                    <a:lnTo>
                      <a:pt x="45" y="14"/>
                    </a:lnTo>
                    <a:lnTo>
                      <a:pt x="33" y="38"/>
                    </a:lnTo>
                    <a:lnTo>
                      <a:pt x="0" y="23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8" name="Freeform 206">
                <a:extLst>
                  <a:ext uri="{FF2B5EF4-FFF2-40B4-BE49-F238E27FC236}">
                    <a16:creationId xmlns:a16="http://schemas.microsoft.com/office/drawing/2014/main" id="{25D4C5BF-7B83-9345-8C11-3DFE2EA9DC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3151" y="1284288"/>
                <a:ext cx="60325" cy="66675"/>
              </a:xfrm>
              <a:custGeom>
                <a:avLst/>
                <a:gdLst>
                  <a:gd name="T0" fmla="*/ 38 w 38"/>
                  <a:gd name="T1" fmla="*/ 9 h 42"/>
                  <a:gd name="T2" fmla="*/ 24 w 38"/>
                  <a:gd name="T3" fmla="*/ 42 h 42"/>
                  <a:gd name="T4" fmla="*/ 0 w 38"/>
                  <a:gd name="T5" fmla="*/ 33 h 42"/>
                  <a:gd name="T6" fmla="*/ 14 w 38"/>
                  <a:gd name="T7" fmla="*/ 0 h 42"/>
                  <a:gd name="T8" fmla="*/ 38 w 38"/>
                  <a:gd name="T9" fmla="*/ 9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42">
                    <a:moveTo>
                      <a:pt x="38" y="9"/>
                    </a:moveTo>
                    <a:lnTo>
                      <a:pt x="24" y="42"/>
                    </a:lnTo>
                    <a:lnTo>
                      <a:pt x="0" y="33"/>
                    </a:lnTo>
                    <a:lnTo>
                      <a:pt x="14" y="0"/>
                    </a:lnTo>
                    <a:lnTo>
                      <a:pt x="38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9" name="Freeform 207">
                <a:extLst>
                  <a:ext uri="{FF2B5EF4-FFF2-40B4-BE49-F238E27FC236}">
                    <a16:creationId xmlns:a16="http://schemas.microsoft.com/office/drawing/2014/main" id="{6F5C0B0E-C1C7-1F4C-8560-98608EEBFE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2501" y="1009650"/>
                <a:ext cx="68263" cy="60325"/>
              </a:xfrm>
              <a:custGeom>
                <a:avLst/>
                <a:gdLst>
                  <a:gd name="T0" fmla="*/ 34 w 43"/>
                  <a:gd name="T1" fmla="*/ 38 h 38"/>
                  <a:gd name="T2" fmla="*/ 0 w 43"/>
                  <a:gd name="T3" fmla="*/ 24 h 38"/>
                  <a:gd name="T4" fmla="*/ 10 w 43"/>
                  <a:gd name="T5" fmla="*/ 0 h 38"/>
                  <a:gd name="T6" fmla="*/ 43 w 43"/>
                  <a:gd name="T7" fmla="*/ 14 h 38"/>
                  <a:gd name="T8" fmla="*/ 34 w 43"/>
                  <a:gd name="T9" fmla="*/ 38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8">
                    <a:moveTo>
                      <a:pt x="34" y="38"/>
                    </a:moveTo>
                    <a:lnTo>
                      <a:pt x="0" y="24"/>
                    </a:lnTo>
                    <a:lnTo>
                      <a:pt x="10" y="0"/>
                    </a:lnTo>
                    <a:lnTo>
                      <a:pt x="43" y="14"/>
                    </a:lnTo>
                    <a:lnTo>
                      <a:pt x="34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0" name="Freeform 208">
                <a:extLst>
                  <a:ext uri="{FF2B5EF4-FFF2-40B4-BE49-F238E27FC236}">
                    <a16:creationId xmlns:a16="http://schemas.microsoft.com/office/drawing/2014/main" id="{4F97F256-128C-E84C-9D59-BBEF57FB5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54613" y="1009650"/>
                <a:ext cx="66675" cy="60325"/>
              </a:xfrm>
              <a:custGeom>
                <a:avLst/>
                <a:gdLst>
                  <a:gd name="T0" fmla="*/ 0 w 42"/>
                  <a:gd name="T1" fmla="*/ 14 h 38"/>
                  <a:gd name="T2" fmla="*/ 33 w 42"/>
                  <a:gd name="T3" fmla="*/ 0 h 38"/>
                  <a:gd name="T4" fmla="*/ 42 w 42"/>
                  <a:gd name="T5" fmla="*/ 24 h 38"/>
                  <a:gd name="T6" fmla="*/ 9 w 42"/>
                  <a:gd name="T7" fmla="*/ 38 h 38"/>
                  <a:gd name="T8" fmla="*/ 0 w 42"/>
                  <a:gd name="T9" fmla="*/ 14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38">
                    <a:moveTo>
                      <a:pt x="0" y="14"/>
                    </a:moveTo>
                    <a:lnTo>
                      <a:pt x="33" y="0"/>
                    </a:lnTo>
                    <a:lnTo>
                      <a:pt x="42" y="24"/>
                    </a:lnTo>
                    <a:lnTo>
                      <a:pt x="9" y="38"/>
                    </a:lnTo>
                    <a:lnTo>
                      <a:pt x="0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1" name="Freeform 209">
                <a:extLst>
                  <a:ext uri="{FF2B5EF4-FFF2-40B4-BE49-F238E27FC236}">
                    <a16:creationId xmlns:a16="http://schemas.microsoft.com/office/drawing/2014/main" id="{E89AC2D3-0736-434A-84C0-51D60B760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5076" y="1279525"/>
                <a:ext cx="60325" cy="71437"/>
              </a:xfrm>
              <a:custGeom>
                <a:avLst/>
                <a:gdLst>
                  <a:gd name="T0" fmla="*/ 38 w 38"/>
                  <a:gd name="T1" fmla="*/ 33 h 45"/>
                  <a:gd name="T2" fmla="*/ 14 w 38"/>
                  <a:gd name="T3" fmla="*/ 45 h 45"/>
                  <a:gd name="T4" fmla="*/ 0 w 38"/>
                  <a:gd name="T5" fmla="*/ 12 h 45"/>
                  <a:gd name="T6" fmla="*/ 24 w 38"/>
                  <a:gd name="T7" fmla="*/ 0 h 45"/>
                  <a:gd name="T8" fmla="*/ 38 w 38"/>
                  <a:gd name="T9" fmla="*/ 33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45">
                    <a:moveTo>
                      <a:pt x="38" y="33"/>
                    </a:moveTo>
                    <a:lnTo>
                      <a:pt x="14" y="45"/>
                    </a:lnTo>
                    <a:lnTo>
                      <a:pt x="0" y="12"/>
                    </a:lnTo>
                    <a:lnTo>
                      <a:pt x="24" y="0"/>
                    </a:lnTo>
                    <a:lnTo>
                      <a:pt x="38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2" name="Freeform 210">
                <a:extLst>
                  <a:ext uri="{FF2B5EF4-FFF2-40B4-BE49-F238E27FC236}">
                    <a16:creationId xmlns:a16="http://schemas.microsoft.com/office/drawing/2014/main" id="{6B27A3B0-B6AB-F64B-A127-DB1F9897E9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2501" y="1171575"/>
                <a:ext cx="68263" cy="60325"/>
              </a:xfrm>
              <a:custGeom>
                <a:avLst/>
                <a:gdLst>
                  <a:gd name="T0" fmla="*/ 43 w 43"/>
                  <a:gd name="T1" fmla="*/ 23 h 38"/>
                  <a:gd name="T2" fmla="*/ 10 w 43"/>
                  <a:gd name="T3" fmla="*/ 38 h 38"/>
                  <a:gd name="T4" fmla="*/ 0 w 43"/>
                  <a:gd name="T5" fmla="*/ 14 h 38"/>
                  <a:gd name="T6" fmla="*/ 34 w 43"/>
                  <a:gd name="T7" fmla="*/ 0 h 38"/>
                  <a:gd name="T8" fmla="*/ 43 w 43"/>
                  <a:gd name="T9" fmla="*/ 2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38">
                    <a:moveTo>
                      <a:pt x="43" y="23"/>
                    </a:moveTo>
                    <a:lnTo>
                      <a:pt x="10" y="38"/>
                    </a:lnTo>
                    <a:lnTo>
                      <a:pt x="0" y="14"/>
                    </a:lnTo>
                    <a:lnTo>
                      <a:pt x="34" y="0"/>
                    </a:lnTo>
                    <a:lnTo>
                      <a:pt x="43" y="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93" name="Freeform 211">
                <a:extLst>
                  <a:ext uri="{FF2B5EF4-FFF2-40B4-BE49-F238E27FC236}">
                    <a16:creationId xmlns:a16="http://schemas.microsoft.com/office/drawing/2014/main" id="{6C4CC1BB-D839-424C-856F-E7DE54DF4E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9976" y="889000"/>
                <a:ext cx="60325" cy="68262"/>
              </a:xfrm>
              <a:custGeom>
                <a:avLst/>
                <a:gdLst>
                  <a:gd name="T0" fmla="*/ 38 w 38"/>
                  <a:gd name="T1" fmla="*/ 33 h 43"/>
                  <a:gd name="T2" fmla="*/ 14 w 38"/>
                  <a:gd name="T3" fmla="*/ 43 h 43"/>
                  <a:gd name="T4" fmla="*/ 0 w 38"/>
                  <a:gd name="T5" fmla="*/ 10 h 43"/>
                  <a:gd name="T6" fmla="*/ 23 w 38"/>
                  <a:gd name="T7" fmla="*/ 0 h 43"/>
                  <a:gd name="T8" fmla="*/ 38 w 38"/>
                  <a:gd name="T9" fmla="*/ 3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43">
                    <a:moveTo>
                      <a:pt x="38" y="33"/>
                    </a:moveTo>
                    <a:lnTo>
                      <a:pt x="14" y="43"/>
                    </a:lnTo>
                    <a:lnTo>
                      <a:pt x="0" y="10"/>
                    </a:lnTo>
                    <a:lnTo>
                      <a:pt x="23" y="0"/>
                    </a:lnTo>
                    <a:lnTo>
                      <a:pt x="38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515" name="Group 178">
            <a:extLst>
              <a:ext uri="{FF2B5EF4-FFF2-40B4-BE49-F238E27FC236}">
                <a16:creationId xmlns:a16="http://schemas.microsoft.com/office/drawing/2014/main" id="{2B5EADAD-BE27-9943-ACF5-920BA3D2A04A}"/>
              </a:ext>
            </a:extLst>
          </p:cNvPr>
          <p:cNvGrpSpPr/>
          <p:nvPr/>
        </p:nvGrpSpPr>
        <p:grpSpPr>
          <a:xfrm>
            <a:off x="1843597" y="2863439"/>
            <a:ext cx="3199875" cy="3994561"/>
            <a:chOff x="7300580" y="1531919"/>
            <a:chExt cx="4266500" cy="5326081"/>
          </a:xfrm>
          <a:solidFill>
            <a:schemeClr val="accent5"/>
          </a:solidFill>
        </p:grpSpPr>
        <p:sp>
          <p:nvSpPr>
            <p:cNvPr id="516" name="Freeform 53">
              <a:extLst>
                <a:ext uri="{FF2B5EF4-FFF2-40B4-BE49-F238E27FC236}">
                  <a16:creationId xmlns:a16="http://schemas.microsoft.com/office/drawing/2014/main" id="{236A4223-EB77-1445-9775-1F4483A8C3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87235" y="1531919"/>
              <a:ext cx="938330" cy="938330"/>
            </a:xfrm>
            <a:custGeom>
              <a:avLst/>
              <a:gdLst>
                <a:gd name="T0" fmla="*/ 175 w 350"/>
                <a:gd name="T1" fmla="*/ 0 h 350"/>
                <a:gd name="T2" fmla="*/ 0 w 350"/>
                <a:gd name="T3" fmla="*/ 175 h 350"/>
                <a:gd name="T4" fmla="*/ 175 w 350"/>
                <a:gd name="T5" fmla="*/ 350 h 350"/>
                <a:gd name="T6" fmla="*/ 350 w 350"/>
                <a:gd name="T7" fmla="*/ 175 h 350"/>
                <a:gd name="T8" fmla="*/ 175 w 350"/>
                <a:gd name="T9" fmla="*/ 0 h 350"/>
                <a:gd name="T10" fmla="*/ 277 w 350"/>
                <a:gd name="T11" fmla="*/ 257 h 350"/>
                <a:gd name="T12" fmla="*/ 268 w 350"/>
                <a:gd name="T13" fmla="*/ 261 h 350"/>
                <a:gd name="T14" fmla="*/ 255 w 350"/>
                <a:gd name="T15" fmla="*/ 264 h 350"/>
                <a:gd name="T16" fmla="*/ 248 w 350"/>
                <a:gd name="T17" fmla="*/ 270 h 350"/>
                <a:gd name="T18" fmla="*/ 230 w 350"/>
                <a:gd name="T19" fmla="*/ 270 h 350"/>
                <a:gd name="T20" fmla="*/ 223 w 350"/>
                <a:gd name="T21" fmla="*/ 264 h 350"/>
                <a:gd name="T22" fmla="*/ 223 w 350"/>
                <a:gd name="T23" fmla="*/ 175 h 350"/>
                <a:gd name="T24" fmla="*/ 230 w 350"/>
                <a:gd name="T25" fmla="*/ 169 h 350"/>
                <a:gd name="T26" fmla="*/ 248 w 350"/>
                <a:gd name="T27" fmla="*/ 169 h 350"/>
                <a:gd name="T28" fmla="*/ 255 w 350"/>
                <a:gd name="T29" fmla="*/ 175 h 350"/>
                <a:gd name="T30" fmla="*/ 262 w 350"/>
                <a:gd name="T31" fmla="*/ 176 h 350"/>
                <a:gd name="T32" fmla="*/ 175 w 350"/>
                <a:gd name="T33" fmla="*/ 96 h 350"/>
                <a:gd name="T34" fmla="*/ 88 w 350"/>
                <a:gd name="T35" fmla="*/ 176 h 350"/>
                <a:gd name="T36" fmla="*/ 95 w 350"/>
                <a:gd name="T37" fmla="*/ 175 h 350"/>
                <a:gd name="T38" fmla="*/ 101 w 350"/>
                <a:gd name="T39" fmla="*/ 169 h 350"/>
                <a:gd name="T40" fmla="*/ 120 w 350"/>
                <a:gd name="T41" fmla="*/ 169 h 350"/>
                <a:gd name="T42" fmla="*/ 126 w 350"/>
                <a:gd name="T43" fmla="*/ 175 h 350"/>
                <a:gd name="T44" fmla="*/ 126 w 350"/>
                <a:gd name="T45" fmla="*/ 264 h 350"/>
                <a:gd name="T46" fmla="*/ 120 w 350"/>
                <a:gd name="T47" fmla="*/ 270 h 350"/>
                <a:gd name="T48" fmla="*/ 101 w 350"/>
                <a:gd name="T49" fmla="*/ 270 h 350"/>
                <a:gd name="T50" fmla="*/ 95 w 350"/>
                <a:gd name="T51" fmla="*/ 264 h 350"/>
                <a:gd name="T52" fmla="*/ 52 w 350"/>
                <a:gd name="T53" fmla="*/ 219 h 350"/>
                <a:gd name="T54" fmla="*/ 71 w 350"/>
                <a:gd name="T55" fmla="*/ 183 h 350"/>
                <a:gd name="T56" fmla="*/ 175 w 350"/>
                <a:gd name="T57" fmla="*/ 80 h 350"/>
                <a:gd name="T58" fmla="*/ 279 w 350"/>
                <a:gd name="T59" fmla="*/ 183 h 350"/>
                <a:gd name="T60" fmla="*/ 298 w 350"/>
                <a:gd name="T61" fmla="*/ 219 h 350"/>
                <a:gd name="T62" fmla="*/ 277 w 350"/>
                <a:gd name="T63" fmla="*/ 257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50" h="350">
                  <a:moveTo>
                    <a:pt x="175" y="0"/>
                  </a:moveTo>
                  <a:cubicBezTo>
                    <a:pt x="78" y="0"/>
                    <a:pt x="0" y="78"/>
                    <a:pt x="0" y="175"/>
                  </a:cubicBezTo>
                  <a:cubicBezTo>
                    <a:pt x="0" y="272"/>
                    <a:pt x="78" y="350"/>
                    <a:pt x="175" y="350"/>
                  </a:cubicBezTo>
                  <a:cubicBezTo>
                    <a:pt x="271" y="350"/>
                    <a:pt x="350" y="272"/>
                    <a:pt x="350" y="175"/>
                  </a:cubicBezTo>
                  <a:cubicBezTo>
                    <a:pt x="350" y="78"/>
                    <a:pt x="271" y="0"/>
                    <a:pt x="175" y="0"/>
                  </a:cubicBezTo>
                  <a:close/>
                  <a:moveTo>
                    <a:pt x="277" y="257"/>
                  </a:moveTo>
                  <a:cubicBezTo>
                    <a:pt x="268" y="261"/>
                    <a:pt x="268" y="261"/>
                    <a:pt x="268" y="261"/>
                  </a:cubicBezTo>
                  <a:cubicBezTo>
                    <a:pt x="264" y="263"/>
                    <a:pt x="260" y="264"/>
                    <a:pt x="255" y="264"/>
                  </a:cubicBezTo>
                  <a:cubicBezTo>
                    <a:pt x="255" y="267"/>
                    <a:pt x="252" y="270"/>
                    <a:pt x="248" y="270"/>
                  </a:cubicBezTo>
                  <a:cubicBezTo>
                    <a:pt x="230" y="270"/>
                    <a:pt x="230" y="270"/>
                    <a:pt x="230" y="270"/>
                  </a:cubicBezTo>
                  <a:cubicBezTo>
                    <a:pt x="226" y="270"/>
                    <a:pt x="223" y="267"/>
                    <a:pt x="223" y="264"/>
                  </a:cubicBezTo>
                  <a:cubicBezTo>
                    <a:pt x="223" y="175"/>
                    <a:pt x="223" y="175"/>
                    <a:pt x="223" y="175"/>
                  </a:cubicBezTo>
                  <a:cubicBezTo>
                    <a:pt x="223" y="171"/>
                    <a:pt x="226" y="169"/>
                    <a:pt x="230" y="169"/>
                  </a:cubicBezTo>
                  <a:cubicBezTo>
                    <a:pt x="248" y="169"/>
                    <a:pt x="248" y="169"/>
                    <a:pt x="248" y="169"/>
                  </a:cubicBezTo>
                  <a:cubicBezTo>
                    <a:pt x="252" y="169"/>
                    <a:pt x="255" y="171"/>
                    <a:pt x="255" y="175"/>
                  </a:cubicBezTo>
                  <a:cubicBezTo>
                    <a:pt x="257" y="175"/>
                    <a:pt x="259" y="175"/>
                    <a:pt x="262" y="176"/>
                  </a:cubicBezTo>
                  <a:cubicBezTo>
                    <a:pt x="258" y="131"/>
                    <a:pt x="220" y="96"/>
                    <a:pt x="175" y="96"/>
                  </a:cubicBezTo>
                  <a:cubicBezTo>
                    <a:pt x="129" y="96"/>
                    <a:pt x="92" y="131"/>
                    <a:pt x="88" y="176"/>
                  </a:cubicBezTo>
                  <a:cubicBezTo>
                    <a:pt x="90" y="175"/>
                    <a:pt x="92" y="175"/>
                    <a:pt x="95" y="175"/>
                  </a:cubicBezTo>
                  <a:cubicBezTo>
                    <a:pt x="95" y="171"/>
                    <a:pt x="98" y="169"/>
                    <a:pt x="101" y="169"/>
                  </a:cubicBezTo>
                  <a:cubicBezTo>
                    <a:pt x="120" y="169"/>
                    <a:pt x="120" y="169"/>
                    <a:pt x="120" y="169"/>
                  </a:cubicBezTo>
                  <a:cubicBezTo>
                    <a:pt x="123" y="169"/>
                    <a:pt x="126" y="171"/>
                    <a:pt x="126" y="175"/>
                  </a:cubicBezTo>
                  <a:cubicBezTo>
                    <a:pt x="126" y="264"/>
                    <a:pt x="126" y="264"/>
                    <a:pt x="126" y="264"/>
                  </a:cubicBezTo>
                  <a:cubicBezTo>
                    <a:pt x="126" y="267"/>
                    <a:pt x="123" y="270"/>
                    <a:pt x="120" y="270"/>
                  </a:cubicBezTo>
                  <a:cubicBezTo>
                    <a:pt x="101" y="270"/>
                    <a:pt x="101" y="270"/>
                    <a:pt x="101" y="270"/>
                  </a:cubicBezTo>
                  <a:cubicBezTo>
                    <a:pt x="98" y="270"/>
                    <a:pt x="95" y="267"/>
                    <a:pt x="95" y="264"/>
                  </a:cubicBezTo>
                  <a:cubicBezTo>
                    <a:pt x="71" y="263"/>
                    <a:pt x="52" y="243"/>
                    <a:pt x="52" y="219"/>
                  </a:cubicBezTo>
                  <a:cubicBezTo>
                    <a:pt x="52" y="204"/>
                    <a:pt x="59" y="191"/>
                    <a:pt x="71" y="183"/>
                  </a:cubicBezTo>
                  <a:cubicBezTo>
                    <a:pt x="71" y="126"/>
                    <a:pt x="118" y="80"/>
                    <a:pt x="175" y="80"/>
                  </a:cubicBezTo>
                  <a:cubicBezTo>
                    <a:pt x="232" y="80"/>
                    <a:pt x="278" y="126"/>
                    <a:pt x="279" y="183"/>
                  </a:cubicBezTo>
                  <a:cubicBezTo>
                    <a:pt x="290" y="191"/>
                    <a:pt x="298" y="204"/>
                    <a:pt x="298" y="219"/>
                  </a:cubicBezTo>
                  <a:cubicBezTo>
                    <a:pt x="298" y="235"/>
                    <a:pt x="290" y="249"/>
                    <a:pt x="277" y="25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517" name="Group 49">
              <a:extLst>
                <a:ext uri="{FF2B5EF4-FFF2-40B4-BE49-F238E27FC236}">
                  <a16:creationId xmlns:a16="http://schemas.microsoft.com/office/drawing/2014/main" id="{44759B5C-CC23-A64E-AEA7-55F47405E12D}"/>
                </a:ext>
              </a:extLst>
            </p:cNvPr>
            <p:cNvGrpSpPr/>
            <p:nvPr/>
          </p:nvGrpSpPr>
          <p:grpSpPr>
            <a:xfrm>
              <a:off x="10408435" y="3410054"/>
              <a:ext cx="827503" cy="827503"/>
              <a:chOff x="7424738" y="3175000"/>
              <a:chExt cx="889000" cy="889000"/>
            </a:xfrm>
            <a:grpFill/>
          </p:grpSpPr>
          <p:sp>
            <p:nvSpPr>
              <p:cNvPr id="535" name="Rectangle 55">
                <a:extLst>
                  <a:ext uri="{FF2B5EF4-FFF2-40B4-BE49-F238E27FC236}">
                    <a16:creationId xmlns:a16="http://schemas.microsoft.com/office/drawing/2014/main" id="{EBA0C5AA-9044-5540-9F60-7A43AE0712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12063" y="3603625"/>
                <a:ext cx="74613" cy="317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6" name="Freeform 56">
                <a:extLst>
                  <a:ext uri="{FF2B5EF4-FFF2-40B4-BE49-F238E27FC236}">
                    <a16:creationId xmlns:a16="http://schemas.microsoft.com/office/drawing/2014/main" id="{00702066-95B4-694E-B559-C146EF54E7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5563" y="3738563"/>
                <a:ext cx="76200" cy="76200"/>
              </a:xfrm>
              <a:custGeom>
                <a:avLst/>
                <a:gdLst>
                  <a:gd name="T0" fmla="*/ 0 w 48"/>
                  <a:gd name="T1" fmla="*/ 33 h 48"/>
                  <a:gd name="T2" fmla="*/ 14 w 48"/>
                  <a:gd name="T3" fmla="*/ 48 h 48"/>
                  <a:gd name="T4" fmla="*/ 48 w 48"/>
                  <a:gd name="T5" fmla="*/ 15 h 48"/>
                  <a:gd name="T6" fmla="*/ 34 w 48"/>
                  <a:gd name="T7" fmla="*/ 0 h 48"/>
                  <a:gd name="T8" fmla="*/ 0 w 48"/>
                  <a:gd name="T9" fmla="*/ 33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0" y="33"/>
                    </a:moveTo>
                    <a:lnTo>
                      <a:pt x="14" y="48"/>
                    </a:lnTo>
                    <a:lnTo>
                      <a:pt x="48" y="15"/>
                    </a:lnTo>
                    <a:lnTo>
                      <a:pt x="34" y="0"/>
                    </a:lnTo>
                    <a:lnTo>
                      <a:pt x="0" y="3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7" name="Freeform 57">
                <a:extLst>
                  <a:ext uri="{FF2B5EF4-FFF2-40B4-BE49-F238E27FC236}">
                    <a16:creationId xmlns:a16="http://schemas.microsoft.com/office/drawing/2014/main" id="{1F12151E-AAC0-8E48-8B38-5A2EFE9DE9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5563" y="3425825"/>
                <a:ext cx="76200" cy="77788"/>
              </a:xfrm>
              <a:custGeom>
                <a:avLst/>
                <a:gdLst>
                  <a:gd name="T0" fmla="*/ 0 w 48"/>
                  <a:gd name="T1" fmla="*/ 14 h 49"/>
                  <a:gd name="T2" fmla="*/ 34 w 48"/>
                  <a:gd name="T3" fmla="*/ 49 h 49"/>
                  <a:gd name="T4" fmla="*/ 48 w 48"/>
                  <a:gd name="T5" fmla="*/ 34 h 49"/>
                  <a:gd name="T6" fmla="*/ 14 w 48"/>
                  <a:gd name="T7" fmla="*/ 0 h 49"/>
                  <a:gd name="T8" fmla="*/ 0 w 48"/>
                  <a:gd name="T9" fmla="*/ 1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0" y="14"/>
                    </a:moveTo>
                    <a:lnTo>
                      <a:pt x="34" y="49"/>
                    </a:lnTo>
                    <a:lnTo>
                      <a:pt x="48" y="34"/>
                    </a:lnTo>
                    <a:lnTo>
                      <a:pt x="14" y="0"/>
                    </a:lnTo>
                    <a:lnTo>
                      <a:pt x="0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8" name="Rectangle 58">
                <a:extLst>
                  <a:ext uri="{FF2B5EF4-FFF2-40B4-BE49-F238E27FC236}">
                    <a16:creationId xmlns:a16="http://schemas.microsoft.com/office/drawing/2014/main" id="{B0A224AC-2D4C-254A-8E37-991059F197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53363" y="3362325"/>
                <a:ext cx="3175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9" name="Freeform 59">
                <a:extLst>
                  <a:ext uri="{FF2B5EF4-FFF2-40B4-BE49-F238E27FC236}">
                    <a16:creationId xmlns:a16="http://schemas.microsoft.com/office/drawing/2014/main" id="{4CC2D2E0-928C-384D-81E0-9079EFD73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8301" y="3425825"/>
                <a:ext cx="74613" cy="77788"/>
              </a:xfrm>
              <a:custGeom>
                <a:avLst/>
                <a:gdLst>
                  <a:gd name="T0" fmla="*/ 47 w 47"/>
                  <a:gd name="T1" fmla="*/ 14 h 49"/>
                  <a:gd name="T2" fmla="*/ 33 w 47"/>
                  <a:gd name="T3" fmla="*/ 0 h 49"/>
                  <a:gd name="T4" fmla="*/ 0 w 47"/>
                  <a:gd name="T5" fmla="*/ 34 h 49"/>
                  <a:gd name="T6" fmla="*/ 15 w 47"/>
                  <a:gd name="T7" fmla="*/ 49 h 49"/>
                  <a:gd name="T8" fmla="*/ 47 w 47"/>
                  <a:gd name="T9" fmla="*/ 14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49">
                    <a:moveTo>
                      <a:pt x="47" y="14"/>
                    </a:moveTo>
                    <a:lnTo>
                      <a:pt x="33" y="0"/>
                    </a:lnTo>
                    <a:lnTo>
                      <a:pt x="0" y="34"/>
                    </a:lnTo>
                    <a:lnTo>
                      <a:pt x="15" y="49"/>
                    </a:lnTo>
                    <a:lnTo>
                      <a:pt x="47" y="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0" name="Rectangle 60">
                <a:extLst>
                  <a:ext uri="{FF2B5EF4-FFF2-40B4-BE49-F238E27FC236}">
                    <a16:creationId xmlns:a16="http://schemas.microsoft.com/office/drawing/2014/main" id="{56A9D9FE-2CE4-8A47-B6A2-11F1E29103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51801" y="3603625"/>
                <a:ext cx="74613" cy="317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1" name="Freeform 61">
                <a:extLst>
                  <a:ext uri="{FF2B5EF4-FFF2-40B4-BE49-F238E27FC236}">
                    <a16:creationId xmlns:a16="http://schemas.microsoft.com/office/drawing/2014/main" id="{405DE0F7-5CEE-9546-8FAC-267D8A4F1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88301" y="3738563"/>
                <a:ext cx="74613" cy="76200"/>
              </a:xfrm>
              <a:custGeom>
                <a:avLst/>
                <a:gdLst>
                  <a:gd name="T0" fmla="*/ 0 w 47"/>
                  <a:gd name="T1" fmla="*/ 15 h 48"/>
                  <a:gd name="T2" fmla="*/ 33 w 47"/>
                  <a:gd name="T3" fmla="*/ 48 h 48"/>
                  <a:gd name="T4" fmla="*/ 47 w 47"/>
                  <a:gd name="T5" fmla="*/ 33 h 48"/>
                  <a:gd name="T6" fmla="*/ 15 w 47"/>
                  <a:gd name="T7" fmla="*/ 0 h 48"/>
                  <a:gd name="T8" fmla="*/ 0 w 47"/>
                  <a:gd name="T9" fmla="*/ 1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48">
                    <a:moveTo>
                      <a:pt x="0" y="15"/>
                    </a:moveTo>
                    <a:lnTo>
                      <a:pt x="33" y="48"/>
                    </a:lnTo>
                    <a:lnTo>
                      <a:pt x="47" y="33"/>
                    </a:lnTo>
                    <a:lnTo>
                      <a:pt x="15" y="0"/>
                    </a:lnTo>
                    <a:lnTo>
                      <a:pt x="0" y="1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2" name="Freeform 62">
                <a:extLst>
                  <a:ext uri="{FF2B5EF4-FFF2-40B4-BE49-F238E27FC236}">
                    <a16:creationId xmlns:a16="http://schemas.microsoft.com/office/drawing/2014/main" id="{394B3E36-EB15-3141-B95A-EC94767B18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24738" y="3175000"/>
                <a:ext cx="889000" cy="889000"/>
              </a:xfrm>
              <a:custGeom>
                <a:avLst/>
                <a:gdLst>
                  <a:gd name="T0" fmla="*/ 155 w 309"/>
                  <a:gd name="T1" fmla="*/ 0 h 309"/>
                  <a:gd name="T2" fmla="*/ 0 w 309"/>
                  <a:gd name="T3" fmla="*/ 155 h 309"/>
                  <a:gd name="T4" fmla="*/ 155 w 309"/>
                  <a:gd name="T5" fmla="*/ 309 h 309"/>
                  <a:gd name="T6" fmla="*/ 309 w 309"/>
                  <a:gd name="T7" fmla="*/ 155 h 309"/>
                  <a:gd name="T8" fmla="*/ 155 w 309"/>
                  <a:gd name="T9" fmla="*/ 0 h 309"/>
                  <a:gd name="T10" fmla="*/ 155 w 309"/>
                  <a:gd name="T11" fmla="*/ 253 h 309"/>
                  <a:gd name="T12" fmla="*/ 56 w 309"/>
                  <a:gd name="T13" fmla="*/ 155 h 309"/>
                  <a:gd name="T14" fmla="*/ 155 w 309"/>
                  <a:gd name="T15" fmla="*/ 57 h 309"/>
                  <a:gd name="T16" fmla="*/ 253 w 309"/>
                  <a:gd name="T17" fmla="*/ 155 h 309"/>
                  <a:gd name="T18" fmla="*/ 155 w 309"/>
                  <a:gd name="T19" fmla="*/ 253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9" h="309">
                    <a:moveTo>
                      <a:pt x="155" y="0"/>
                    </a:moveTo>
                    <a:cubicBezTo>
                      <a:pt x="69" y="0"/>
                      <a:pt x="0" y="70"/>
                      <a:pt x="0" y="155"/>
                    </a:cubicBezTo>
                    <a:cubicBezTo>
                      <a:pt x="0" y="240"/>
                      <a:pt x="69" y="309"/>
                      <a:pt x="155" y="309"/>
                    </a:cubicBezTo>
                    <a:cubicBezTo>
                      <a:pt x="240" y="309"/>
                      <a:pt x="309" y="240"/>
                      <a:pt x="309" y="155"/>
                    </a:cubicBezTo>
                    <a:cubicBezTo>
                      <a:pt x="309" y="70"/>
                      <a:pt x="240" y="0"/>
                      <a:pt x="155" y="0"/>
                    </a:cubicBezTo>
                    <a:close/>
                    <a:moveTo>
                      <a:pt x="155" y="253"/>
                    </a:moveTo>
                    <a:cubicBezTo>
                      <a:pt x="100" y="253"/>
                      <a:pt x="56" y="209"/>
                      <a:pt x="56" y="155"/>
                    </a:cubicBezTo>
                    <a:cubicBezTo>
                      <a:pt x="56" y="101"/>
                      <a:pt x="100" y="57"/>
                      <a:pt x="155" y="57"/>
                    </a:cubicBezTo>
                    <a:cubicBezTo>
                      <a:pt x="209" y="57"/>
                      <a:pt x="253" y="101"/>
                      <a:pt x="253" y="155"/>
                    </a:cubicBezTo>
                    <a:cubicBezTo>
                      <a:pt x="253" y="209"/>
                      <a:pt x="209" y="253"/>
                      <a:pt x="155" y="2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3" name="Rectangle 63">
                <a:extLst>
                  <a:ext uri="{FF2B5EF4-FFF2-40B4-BE49-F238E27FC236}">
                    <a16:creationId xmlns:a16="http://schemas.microsoft.com/office/drawing/2014/main" id="{EA9E857F-99B2-9C4A-B93D-1F8CF609C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53363" y="3805238"/>
                <a:ext cx="31750" cy="746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4" name="Freeform 64">
                <a:extLst>
                  <a:ext uri="{FF2B5EF4-FFF2-40B4-BE49-F238E27FC236}">
                    <a16:creationId xmlns:a16="http://schemas.microsoft.com/office/drawing/2014/main" id="{925AE681-338A-C44F-B7FE-C774790497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00976" y="3514725"/>
                <a:ext cx="182563" cy="131763"/>
              </a:xfrm>
              <a:custGeom>
                <a:avLst/>
                <a:gdLst>
                  <a:gd name="T0" fmla="*/ 46 w 115"/>
                  <a:gd name="T1" fmla="*/ 54 h 83"/>
                  <a:gd name="T2" fmla="*/ 15 w 115"/>
                  <a:gd name="T3" fmla="*/ 25 h 83"/>
                  <a:gd name="T4" fmla="*/ 0 w 115"/>
                  <a:gd name="T5" fmla="*/ 40 h 83"/>
                  <a:gd name="T6" fmla="*/ 46 w 115"/>
                  <a:gd name="T7" fmla="*/ 83 h 83"/>
                  <a:gd name="T8" fmla="*/ 115 w 115"/>
                  <a:gd name="T9" fmla="*/ 15 h 83"/>
                  <a:gd name="T10" fmla="*/ 100 w 115"/>
                  <a:gd name="T11" fmla="*/ 0 h 83"/>
                  <a:gd name="T12" fmla="*/ 46 w 115"/>
                  <a:gd name="T13" fmla="*/ 54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5" h="83">
                    <a:moveTo>
                      <a:pt x="46" y="54"/>
                    </a:moveTo>
                    <a:lnTo>
                      <a:pt x="15" y="25"/>
                    </a:lnTo>
                    <a:lnTo>
                      <a:pt x="0" y="40"/>
                    </a:lnTo>
                    <a:lnTo>
                      <a:pt x="46" y="83"/>
                    </a:lnTo>
                    <a:lnTo>
                      <a:pt x="115" y="15"/>
                    </a:lnTo>
                    <a:lnTo>
                      <a:pt x="100" y="0"/>
                    </a:lnTo>
                    <a:lnTo>
                      <a:pt x="46" y="5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518" name="Freeform 158">
              <a:extLst>
                <a:ext uri="{FF2B5EF4-FFF2-40B4-BE49-F238E27FC236}">
                  <a16:creationId xmlns:a16="http://schemas.microsoft.com/office/drawing/2014/main" id="{B5AE2991-086C-2348-A3B1-BFA65399DB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87025" y="3348812"/>
              <a:ext cx="493467" cy="437880"/>
            </a:xfrm>
            <a:custGeom>
              <a:avLst/>
              <a:gdLst>
                <a:gd name="T0" fmla="*/ 162 w 184"/>
                <a:gd name="T1" fmla="*/ 0 h 163"/>
                <a:gd name="T2" fmla="*/ 21 w 184"/>
                <a:gd name="T3" fmla="*/ 0 h 163"/>
                <a:gd name="T4" fmla="*/ 0 w 184"/>
                <a:gd name="T5" fmla="*/ 21 h 163"/>
                <a:gd name="T6" fmla="*/ 0 w 184"/>
                <a:gd name="T7" fmla="*/ 97 h 163"/>
                <a:gd name="T8" fmla="*/ 21 w 184"/>
                <a:gd name="T9" fmla="*/ 119 h 163"/>
                <a:gd name="T10" fmla="*/ 32 w 184"/>
                <a:gd name="T11" fmla="*/ 119 h 163"/>
                <a:gd name="T12" fmla="*/ 32 w 184"/>
                <a:gd name="T13" fmla="*/ 157 h 163"/>
                <a:gd name="T14" fmla="*/ 34 w 184"/>
                <a:gd name="T15" fmla="*/ 161 h 163"/>
                <a:gd name="T16" fmla="*/ 42 w 184"/>
                <a:gd name="T17" fmla="*/ 161 h 163"/>
                <a:gd name="T18" fmla="*/ 86 w 184"/>
                <a:gd name="T19" fmla="*/ 119 h 163"/>
                <a:gd name="T20" fmla="*/ 162 w 184"/>
                <a:gd name="T21" fmla="*/ 119 h 163"/>
                <a:gd name="T22" fmla="*/ 184 w 184"/>
                <a:gd name="T23" fmla="*/ 97 h 163"/>
                <a:gd name="T24" fmla="*/ 184 w 184"/>
                <a:gd name="T25" fmla="*/ 21 h 163"/>
                <a:gd name="T26" fmla="*/ 162 w 184"/>
                <a:gd name="T27" fmla="*/ 0 h 163"/>
                <a:gd name="T28" fmla="*/ 38 w 184"/>
                <a:gd name="T29" fmla="*/ 32 h 163"/>
                <a:gd name="T30" fmla="*/ 124 w 184"/>
                <a:gd name="T31" fmla="*/ 32 h 163"/>
                <a:gd name="T32" fmla="*/ 130 w 184"/>
                <a:gd name="T33" fmla="*/ 38 h 163"/>
                <a:gd name="T34" fmla="*/ 124 w 184"/>
                <a:gd name="T35" fmla="*/ 43 h 163"/>
                <a:gd name="T36" fmla="*/ 38 w 184"/>
                <a:gd name="T37" fmla="*/ 43 h 163"/>
                <a:gd name="T38" fmla="*/ 32 w 184"/>
                <a:gd name="T39" fmla="*/ 38 h 163"/>
                <a:gd name="T40" fmla="*/ 38 w 184"/>
                <a:gd name="T41" fmla="*/ 32 h 163"/>
                <a:gd name="T42" fmla="*/ 81 w 184"/>
                <a:gd name="T43" fmla="*/ 86 h 163"/>
                <a:gd name="T44" fmla="*/ 38 w 184"/>
                <a:gd name="T45" fmla="*/ 86 h 163"/>
                <a:gd name="T46" fmla="*/ 32 w 184"/>
                <a:gd name="T47" fmla="*/ 81 h 163"/>
                <a:gd name="T48" fmla="*/ 38 w 184"/>
                <a:gd name="T49" fmla="*/ 76 h 163"/>
                <a:gd name="T50" fmla="*/ 81 w 184"/>
                <a:gd name="T51" fmla="*/ 76 h 163"/>
                <a:gd name="T52" fmla="*/ 86 w 184"/>
                <a:gd name="T53" fmla="*/ 81 h 163"/>
                <a:gd name="T54" fmla="*/ 81 w 184"/>
                <a:gd name="T55" fmla="*/ 86 h 163"/>
                <a:gd name="T56" fmla="*/ 146 w 184"/>
                <a:gd name="T57" fmla="*/ 65 h 163"/>
                <a:gd name="T58" fmla="*/ 38 w 184"/>
                <a:gd name="T59" fmla="*/ 65 h 163"/>
                <a:gd name="T60" fmla="*/ 32 w 184"/>
                <a:gd name="T61" fmla="*/ 59 h 163"/>
                <a:gd name="T62" fmla="*/ 38 w 184"/>
                <a:gd name="T63" fmla="*/ 54 h 163"/>
                <a:gd name="T64" fmla="*/ 146 w 184"/>
                <a:gd name="T65" fmla="*/ 54 h 163"/>
                <a:gd name="T66" fmla="*/ 151 w 184"/>
                <a:gd name="T67" fmla="*/ 59 h 163"/>
                <a:gd name="T68" fmla="*/ 146 w 184"/>
                <a:gd name="T69" fmla="*/ 6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84" h="163">
                  <a:moveTo>
                    <a:pt x="162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9"/>
                    <a:pt x="9" y="119"/>
                    <a:pt x="21" y="119"/>
                  </a:cubicBezTo>
                  <a:cubicBezTo>
                    <a:pt x="32" y="119"/>
                    <a:pt x="32" y="119"/>
                    <a:pt x="32" y="119"/>
                  </a:cubicBezTo>
                  <a:cubicBezTo>
                    <a:pt x="32" y="157"/>
                    <a:pt x="32" y="157"/>
                    <a:pt x="32" y="157"/>
                  </a:cubicBezTo>
                  <a:cubicBezTo>
                    <a:pt x="32" y="158"/>
                    <a:pt x="33" y="160"/>
                    <a:pt x="34" y="161"/>
                  </a:cubicBezTo>
                  <a:cubicBezTo>
                    <a:pt x="36" y="163"/>
                    <a:pt x="39" y="163"/>
                    <a:pt x="42" y="161"/>
                  </a:cubicBezTo>
                  <a:cubicBezTo>
                    <a:pt x="86" y="119"/>
                    <a:pt x="86" y="119"/>
                    <a:pt x="86" y="119"/>
                  </a:cubicBezTo>
                  <a:cubicBezTo>
                    <a:pt x="162" y="119"/>
                    <a:pt x="162" y="119"/>
                    <a:pt x="162" y="119"/>
                  </a:cubicBezTo>
                  <a:cubicBezTo>
                    <a:pt x="174" y="119"/>
                    <a:pt x="184" y="109"/>
                    <a:pt x="184" y="97"/>
                  </a:cubicBezTo>
                  <a:cubicBezTo>
                    <a:pt x="184" y="21"/>
                    <a:pt x="184" y="21"/>
                    <a:pt x="184" y="21"/>
                  </a:cubicBezTo>
                  <a:cubicBezTo>
                    <a:pt x="184" y="9"/>
                    <a:pt x="174" y="0"/>
                    <a:pt x="162" y="0"/>
                  </a:cubicBezTo>
                  <a:moveTo>
                    <a:pt x="38" y="32"/>
                  </a:moveTo>
                  <a:cubicBezTo>
                    <a:pt x="124" y="32"/>
                    <a:pt x="124" y="32"/>
                    <a:pt x="124" y="32"/>
                  </a:cubicBezTo>
                  <a:cubicBezTo>
                    <a:pt x="127" y="32"/>
                    <a:pt x="130" y="35"/>
                    <a:pt x="130" y="38"/>
                  </a:cubicBezTo>
                  <a:cubicBezTo>
                    <a:pt x="130" y="41"/>
                    <a:pt x="127" y="43"/>
                    <a:pt x="124" y="43"/>
                  </a:cubicBezTo>
                  <a:cubicBezTo>
                    <a:pt x="38" y="43"/>
                    <a:pt x="38" y="43"/>
                    <a:pt x="38" y="43"/>
                  </a:cubicBezTo>
                  <a:cubicBezTo>
                    <a:pt x="35" y="43"/>
                    <a:pt x="32" y="41"/>
                    <a:pt x="32" y="38"/>
                  </a:cubicBezTo>
                  <a:cubicBezTo>
                    <a:pt x="32" y="35"/>
                    <a:pt x="35" y="32"/>
                    <a:pt x="38" y="32"/>
                  </a:cubicBezTo>
                  <a:moveTo>
                    <a:pt x="81" y="86"/>
                  </a:moveTo>
                  <a:cubicBezTo>
                    <a:pt x="38" y="86"/>
                    <a:pt x="38" y="86"/>
                    <a:pt x="38" y="86"/>
                  </a:cubicBezTo>
                  <a:cubicBezTo>
                    <a:pt x="35" y="86"/>
                    <a:pt x="32" y="84"/>
                    <a:pt x="32" y="81"/>
                  </a:cubicBezTo>
                  <a:cubicBezTo>
                    <a:pt x="32" y="78"/>
                    <a:pt x="35" y="76"/>
                    <a:pt x="38" y="76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4" y="76"/>
                    <a:pt x="86" y="78"/>
                    <a:pt x="86" y="81"/>
                  </a:cubicBezTo>
                  <a:cubicBezTo>
                    <a:pt x="86" y="84"/>
                    <a:pt x="84" y="86"/>
                    <a:pt x="81" y="86"/>
                  </a:cubicBezTo>
                  <a:moveTo>
                    <a:pt x="146" y="65"/>
                  </a:moveTo>
                  <a:cubicBezTo>
                    <a:pt x="38" y="65"/>
                    <a:pt x="38" y="65"/>
                    <a:pt x="38" y="65"/>
                  </a:cubicBezTo>
                  <a:cubicBezTo>
                    <a:pt x="35" y="65"/>
                    <a:pt x="32" y="62"/>
                    <a:pt x="32" y="59"/>
                  </a:cubicBezTo>
                  <a:cubicBezTo>
                    <a:pt x="32" y="56"/>
                    <a:pt x="35" y="54"/>
                    <a:pt x="38" y="54"/>
                  </a:cubicBezTo>
                  <a:cubicBezTo>
                    <a:pt x="146" y="54"/>
                    <a:pt x="146" y="54"/>
                    <a:pt x="146" y="54"/>
                  </a:cubicBezTo>
                  <a:cubicBezTo>
                    <a:pt x="149" y="54"/>
                    <a:pt x="151" y="56"/>
                    <a:pt x="151" y="59"/>
                  </a:cubicBezTo>
                  <a:cubicBezTo>
                    <a:pt x="151" y="62"/>
                    <a:pt x="149" y="65"/>
                    <a:pt x="146" y="6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519" name="Group 85">
              <a:extLst>
                <a:ext uri="{FF2B5EF4-FFF2-40B4-BE49-F238E27FC236}">
                  <a16:creationId xmlns:a16="http://schemas.microsoft.com/office/drawing/2014/main" id="{EA396EDC-AAF8-214B-BE21-78FAA6627EBF}"/>
                </a:ext>
              </a:extLst>
            </p:cNvPr>
            <p:cNvGrpSpPr/>
            <p:nvPr/>
          </p:nvGrpSpPr>
          <p:grpSpPr>
            <a:xfrm>
              <a:off x="10810431" y="4392465"/>
              <a:ext cx="345994" cy="304020"/>
              <a:chOff x="8332788" y="4259263"/>
              <a:chExt cx="484188" cy="425449"/>
            </a:xfrm>
            <a:grpFill/>
          </p:grpSpPr>
          <p:sp>
            <p:nvSpPr>
              <p:cNvPr id="532" name="Freeform 159">
                <a:extLst>
                  <a:ext uri="{FF2B5EF4-FFF2-40B4-BE49-F238E27FC236}">
                    <a16:creationId xmlns:a16="http://schemas.microsoft.com/office/drawing/2014/main" id="{3949683F-B73C-0B4F-839A-3F8AB40667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69326" y="4552950"/>
                <a:ext cx="131763" cy="131762"/>
              </a:xfrm>
              <a:custGeom>
                <a:avLst/>
                <a:gdLst>
                  <a:gd name="T0" fmla="*/ 13 w 35"/>
                  <a:gd name="T1" fmla="*/ 3 h 35"/>
                  <a:gd name="T2" fmla="*/ 33 w 35"/>
                  <a:gd name="T3" fmla="*/ 13 h 35"/>
                  <a:gd name="T4" fmla="*/ 23 w 35"/>
                  <a:gd name="T5" fmla="*/ 33 h 35"/>
                  <a:gd name="T6" fmla="*/ 3 w 35"/>
                  <a:gd name="T7" fmla="*/ 23 h 35"/>
                  <a:gd name="T8" fmla="*/ 13 w 35"/>
                  <a:gd name="T9" fmla="*/ 3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5" h="35">
                    <a:moveTo>
                      <a:pt x="13" y="3"/>
                    </a:moveTo>
                    <a:cubicBezTo>
                      <a:pt x="21" y="0"/>
                      <a:pt x="30" y="5"/>
                      <a:pt x="33" y="13"/>
                    </a:cubicBezTo>
                    <a:cubicBezTo>
                      <a:pt x="35" y="21"/>
                      <a:pt x="31" y="30"/>
                      <a:pt x="23" y="33"/>
                    </a:cubicBezTo>
                    <a:cubicBezTo>
                      <a:pt x="15" y="35"/>
                      <a:pt x="6" y="31"/>
                      <a:pt x="3" y="23"/>
                    </a:cubicBezTo>
                    <a:cubicBezTo>
                      <a:pt x="0" y="15"/>
                      <a:pt x="5" y="6"/>
                      <a:pt x="13" y="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3" name="Freeform 160">
                <a:extLst>
                  <a:ext uri="{FF2B5EF4-FFF2-40B4-BE49-F238E27FC236}">
                    <a16:creationId xmlns:a16="http://schemas.microsoft.com/office/drawing/2014/main" id="{DC30C97E-2EDD-B842-8CB6-A0A6174378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5501" y="4395788"/>
                <a:ext cx="315913" cy="217487"/>
              </a:xfrm>
              <a:custGeom>
                <a:avLst/>
                <a:gdLst>
                  <a:gd name="T0" fmla="*/ 74 w 84"/>
                  <a:gd name="T1" fmla="*/ 12 h 58"/>
                  <a:gd name="T2" fmla="*/ 73 w 84"/>
                  <a:gd name="T3" fmla="*/ 12 h 58"/>
                  <a:gd name="T4" fmla="*/ 72 w 84"/>
                  <a:gd name="T5" fmla="*/ 11 h 58"/>
                  <a:gd name="T6" fmla="*/ 72 w 84"/>
                  <a:gd name="T7" fmla="*/ 11 h 58"/>
                  <a:gd name="T8" fmla="*/ 6 w 84"/>
                  <a:gd name="T9" fmla="*/ 36 h 58"/>
                  <a:gd name="T10" fmla="*/ 4 w 84"/>
                  <a:gd name="T11" fmla="*/ 38 h 58"/>
                  <a:gd name="T12" fmla="*/ 2 w 84"/>
                  <a:gd name="T13" fmla="*/ 42 h 58"/>
                  <a:gd name="T14" fmla="*/ 7 w 84"/>
                  <a:gd name="T15" fmla="*/ 56 h 58"/>
                  <a:gd name="T16" fmla="*/ 20 w 84"/>
                  <a:gd name="T17" fmla="*/ 51 h 58"/>
                  <a:gd name="T18" fmla="*/ 23 w 84"/>
                  <a:gd name="T19" fmla="*/ 44 h 58"/>
                  <a:gd name="T20" fmla="*/ 65 w 84"/>
                  <a:gd name="T21" fmla="*/ 30 h 58"/>
                  <a:gd name="T22" fmla="*/ 70 w 84"/>
                  <a:gd name="T23" fmla="*/ 32 h 58"/>
                  <a:gd name="T24" fmla="*/ 83 w 84"/>
                  <a:gd name="T25" fmla="*/ 27 h 58"/>
                  <a:gd name="T26" fmla="*/ 84 w 84"/>
                  <a:gd name="T27" fmla="*/ 20 h 58"/>
                  <a:gd name="T28" fmla="*/ 79 w 84"/>
                  <a:gd name="T29" fmla="*/ 14 h 58"/>
                  <a:gd name="T30" fmla="*/ 74 w 84"/>
                  <a:gd name="T31" fmla="*/ 1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4" h="58">
                    <a:moveTo>
                      <a:pt x="74" y="12"/>
                    </a:moveTo>
                    <a:cubicBezTo>
                      <a:pt x="74" y="12"/>
                      <a:pt x="73" y="12"/>
                      <a:pt x="73" y="12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46" y="0"/>
                      <a:pt x="18" y="11"/>
                      <a:pt x="6" y="36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2" y="42"/>
                      <a:pt x="2" y="42"/>
                      <a:pt x="2" y="42"/>
                    </a:cubicBezTo>
                    <a:cubicBezTo>
                      <a:pt x="0" y="47"/>
                      <a:pt x="2" y="53"/>
                      <a:pt x="7" y="56"/>
                    </a:cubicBezTo>
                    <a:cubicBezTo>
                      <a:pt x="12" y="58"/>
                      <a:pt x="18" y="56"/>
                      <a:pt x="20" y="51"/>
                    </a:cubicBezTo>
                    <a:cubicBezTo>
                      <a:pt x="23" y="44"/>
                      <a:pt x="23" y="44"/>
                      <a:pt x="23" y="44"/>
                    </a:cubicBezTo>
                    <a:cubicBezTo>
                      <a:pt x="31" y="29"/>
                      <a:pt x="50" y="22"/>
                      <a:pt x="65" y="30"/>
                    </a:cubicBezTo>
                    <a:cubicBezTo>
                      <a:pt x="70" y="32"/>
                      <a:pt x="70" y="32"/>
                      <a:pt x="70" y="32"/>
                    </a:cubicBezTo>
                    <a:cubicBezTo>
                      <a:pt x="75" y="34"/>
                      <a:pt x="81" y="32"/>
                      <a:pt x="83" y="27"/>
                    </a:cubicBezTo>
                    <a:cubicBezTo>
                      <a:pt x="84" y="25"/>
                      <a:pt x="84" y="22"/>
                      <a:pt x="84" y="20"/>
                    </a:cubicBezTo>
                    <a:cubicBezTo>
                      <a:pt x="83" y="18"/>
                      <a:pt x="81" y="16"/>
                      <a:pt x="79" y="14"/>
                    </a:cubicBezTo>
                    <a:lnTo>
                      <a:pt x="74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4" name="Freeform 161">
                <a:extLst>
                  <a:ext uri="{FF2B5EF4-FFF2-40B4-BE49-F238E27FC236}">
                    <a16:creationId xmlns:a16="http://schemas.microsoft.com/office/drawing/2014/main" id="{32145E66-B5C0-D84A-BD97-2C4DC65737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32788" y="4259263"/>
                <a:ext cx="484188" cy="296862"/>
              </a:xfrm>
              <a:custGeom>
                <a:avLst/>
                <a:gdLst>
                  <a:gd name="T0" fmla="*/ 123 w 129"/>
                  <a:gd name="T1" fmla="*/ 21 h 79"/>
                  <a:gd name="T2" fmla="*/ 119 w 129"/>
                  <a:gd name="T3" fmla="*/ 19 h 79"/>
                  <a:gd name="T4" fmla="*/ 118 w 129"/>
                  <a:gd name="T5" fmla="*/ 19 h 79"/>
                  <a:gd name="T6" fmla="*/ 115 w 129"/>
                  <a:gd name="T7" fmla="*/ 17 h 79"/>
                  <a:gd name="T8" fmla="*/ 113 w 129"/>
                  <a:gd name="T9" fmla="*/ 17 h 79"/>
                  <a:gd name="T10" fmla="*/ 6 w 129"/>
                  <a:gd name="T11" fmla="*/ 57 h 79"/>
                  <a:gd name="T12" fmla="*/ 5 w 129"/>
                  <a:gd name="T13" fmla="*/ 57 h 79"/>
                  <a:gd name="T14" fmla="*/ 2 w 129"/>
                  <a:gd name="T15" fmla="*/ 65 h 79"/>
                  <a:gd name="T16" fmla="*/ 6 w 129"/>
                  <a:gd name="T17" fmla="*/ 77 h 79"/>
                  <a:gd name="T18" fmla="*/ 18 w 129"/>
                  <a:gd name="T19" fmla="*/ 73 h 79"/>
                  <a:gd name="T20" fmla="*/ 22 w 129"/>
                  <a:gd name="T21" fmla="*/ 65 h 79"/>
                  <a:gd name="T22" fmla="*/ 22 w 129"/>
                  <a:gd name="T23" fmla="*/ 65 h 79"/>
                  <a:gd name="T24" fmla="*/ 109 w 129"/>
                  <a:gd name="T25" fmla="*/ 34 h 79"/>
                  <a:gd name="T26" fmla="*/ 115 w 129"/>
                  <a:gd name="T27" fmla="*/ 37 h 79"/>
                  <a:gd name="T28" fmla="*/ 127 w 129"/>
                  <a:gd name="T29" fmla="*/ 33 h 79"/>
                  <a:gd name="T30" fmla="*/ 123 w 129"/>
                  <a:gd name="T31" fmla="*/ 21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9" h="79">
                    <a:moveTo>
                      <a:pt x="123" y="21"/>
                    </a:moveTo>
                    <a:cubicBezTo>
                      <a:pt x="119" y="19"/>
                      <a:pt x="119" y="19"/>
                      <a:pt x="119" y="19"/>
                    </a:cubicBezTo>
                    <a:cubicBezTo>
                      <a:pt x="118" y="19"/>
                      <a:pt x="118" y="19"/>
                      <a:pt x="118" y="19"/>
                    </a:cubicBezTo>
                    <a:cubicBezTo>
                      <a:pt x="115" y="17"/>
                      <a:pt x="115" y="17"/>
                      <a:pt x="115" y="17"/>
                    </a:cubicBezTo>
                    <a:cubicBezTo>
                      <a:pt x="115" y="17"/>
                      <a:pt x="114" y="17"/>
                      <a:pt x="113" y="17"/>
                    </a:cubicBezTo>
                    <a:cubicBezTo>
                      <a:pt x="73" y="0"/>
                      <a:pt x="26" y="18"/>
                      <a:pt x="6" y="57"/>
                    </a:cubicBezTo>
                    <a:cubicBezTo>
                      <a:pt x="6" y="57"/>
                      <a:pt x="6" y="57"/>
                      <a:pt x="5" y="57"/>
                    </a:cubicBezTo>
                    <a:cubicBezTo>
                      <a:pt x="2" y="65"/>
                      <a:pt x="2" y="65"/>
                      <a:pt x="2" y="65"/>
                    </a:cubicBezTo>
                    <a:cubicBezTo>
                      <a:pt x="0" y="69"/>
                      <a:pt x="2" y="75"/>
                      <a:pt x="6" y="77"/>
                    </a:cubicBezTo>
                    <a:cubicBezTo>
                      <a:pt x="10" y="79"/>
                      <a:pt x="16" y="77"/>
                      <a:pt x="18" y="73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22" y="65"/>
                      <a:pt x="22" y="65"/>
                      <a:pt x="22" y="65"/>
                    </a:cubicBezTo>
                    <a:cubicBezTo>
                      <a:pt x="38" y="33"/>
                      <a:pt x="76" y="20"/>
                      <a:pt x="109" y="34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9" y="39"/>
                      <a:pt x="125" y="37"/>
                      <a:pt x="127" y="33"/>
                    </a:cubicBezTo>
                    <a:cubicBezTo>
                      <a:pt x="129" y="29"/>
                      <a:pt x="127" y="23"/>
                      <a:pt x="123" y="21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520" name="Freeform 163">
              <a:extLst>
                <a:ext uri="{FF2B5EF4-FFF2-40B4-BE49-F238E27FC236}">
                  <a16:creationId xmlns:a16="http://schemas.microsoft.com/office/drawing/2014/main" id="{F10A56F1-5278-1E44-B01F-10A6ED71FC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54342" y="4999372"/>
              <a:ext cx="365279" cy="309693"/>
            </a:xfrm>
            <a:custGeom>
              <a:avLst/>
              <a:gdLst>
                <a:gd name="T0" fmla="*/ 2 w 136"/>
                <a:gd name="T1" fmla="*/ 32 h 115"/>
                <a:gd name="T2" fmla="*/ 0 w 136"/>
                <a:gd name="T3" fmla="*/ 35 h 115"/>
                <a:gd name="T4" fmla="*/ 2 w 136"/>
                <a:gd name="T5" fmla="*/ 39 h 115"/>
                <a:gd name="T6" fmla="*/ 14 w 136"/>
                <a:gd name="T7" fmla="*/ 51 h 115"/>
                <a:gd name="T8" fmla="*/ 78 w 136"/>
                <a:gd name="T9" fmla="*/ 115 h 115"/>
                <a:gd name="T10" fmla="*/ 136 w 136"/>
                <a:gd name="T11" fmla="*/ 56 h 115"/>
                <a:gd name="T12" fmla="*/ 123 w 136"/>
                <a:gd name="T13" fmla="*/ 63 h 115"/>
                <a:gd name="T14" fmla="*/ 90 w 136"/>
                <a:gd name="T15" fmla="*/ 46 h 115"/>
                <a:gd name="T16" fmla="*/ 90 w 136"/>
                <a:gd name="T17" fmla="*/ 40 h 115"/>
                <a:gd name="T18" fmla="*/ 56 w 136"/>
                <a:gd name="T19" fmla="*/ 0 h 115"/>
                <a:gd name="T20" fmla="*/ 19 w 136"/>
                <a:gd name="T21" fmla="*/ 24 h 115"/>
                <a:gd name="T22" fmla="*/ 2 w 136"/>
                <a:gd name="T23" fmla="*/ 32 h 115"/>
                <a:gd name="T24" fmla="*/ 35 w 136"/>
                <a:gd name="T25" fmla="*/ 39 h 115"/>
                <a:gd name="T26" fmla="*/ 29 w 136"/>
                <a:gd name="T27" fmla="*/ 33 h 115"/>
                <a:gd name="T28" fmla="*/ 35 w 136"/>
                <a:gd name="T29" fmla="*/ 27 h 115"/>
                <a:gd name="T30" fmla="*/ 41 w 136"/>
                <a:gd name="T31" fmla="*/ 33 h 115"/>
                <a:gd name="T32" fmla="*/ 35 w 136"/>
                <a:gd name="T33" fmla="*/ 39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6" h="115">
                  <a:moveTo>
                    <a:pt x="2" y="32"/>
                  </a:moveTo>
                  <a:cubicBezTo>
                    <a:pt x="1" y="33"/>
                    <a:pt x="0" y="34"/>
                    <a:pt x="0" y="35"/>
                  </a:cubicBezTo>
                  <a:cubicBezTo>
                    <a:pt x="0" y="37"/>
                    <a:pt x="1" y="38"/>
                    <a:pt x="2" y="39"/>
                  </a:cubicBezTo>
                  <a:cubicBezTo>
                    <a:pt x="14" y="51"/>
                    <a:pt x="14" y="51"/>
                    <a:pt x="14" y="51"/>
                  </a:cubicBezTo>
                  <a:cubicBezTo>
                    <a:pt x="14" y="90"/>
                    <a:pt x="40" y="115"/>
                    <a:pt x="78" y="115"/>
                  </a:cubicBezTo>
                  <a:cubicBezTo>
                    <a:pt x="110" y="115"/>
                    <a:pt x="136" y="80"/>
                    <a:pt x="136" y="56"/>
                  </a:cubicBezTo>
                  <a:cubicBezTo>
                    <a:pt x="136" y="45"/>
                    <a:pt x="132" y="58"/>
                    <a:pt x="123" y="63"/>
                  </a:cubicBezTo>
                  <a:cubicBezTo>
                    <a:pt x="114" y="68"/>
                    <a:pt x="89" y="72"/>
                    <a:pt x="90" y="46"/>
                  </a:cubicBezTo>
                  <a:cubicBezTo>
                    <a:pt x="90" y="44"/>
                    <a:pt x="90" y="42"/>
                    <a:pt x="90" y="40"/>
                  </a:cubicBezTo>
                  <a:cubicBezTo>
                    <a:pt x="90" y="19"/>
                    <a:pt x="77" y="0"/>
                    <a:pt x="56" y="0"/>
                  </a:cubicBezTo>
                  <a:cubicBezTo>
                    <a:pt x="36" y="0"/>
                    <a:pt x="22" y="11"/>
                    <a:pt x="19" y="24"/>
                  </a:cubicBezTo>
                  <a:cubicBezTo>
                    <a:pt x="2" y="32"/>
                    <a:pt x="2" y="32"/>
                    <a:pt x="2" y="32"/>
                  </a:cubicBezTo>
                  <a:moveTo>
                    <a:pt x="35" y="39"/>
                  </a:moveTo>
                  <a:cubicBezTo>
                    <a:pt x="32" y="39"/>
                    <a:pt x="29" y="36"/>
                    <a:pt x="29" y="33"/>
                  </a:cubicBezTo>
                  <a:cubicBezTo>
                    <a:pt x="29" y="30"/>
                    <a:pt x="32" y="27"/>
                    <a:pt x="35" y="27"/>
                  </a:cubicBezTo>
                  <a:cubicBezTo>
                    <a:pt x="38" y="27"/>
                    <a:pt x="41" y="30"/>
                    <a:pt x="41" y="33"/>
                  </a:cubicBezTo>
                  <a:cubicBezTo>
                    <a:pt x="41" y="36"/>
                    <a:pt x="38" y="39"/>
                    <a:pt x="35" y="39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521" name="Group 107">
              <a:extLst>
                <a:ext uri="{FF2B5EF4-FFF2-40B4-BE49-F238E27FC236}">
                  <a16:creationId xmlns:a16="http://schemas.microsoft.com/office/drawing/2014/main" id="{3531956A-ED3C-7848-AA3A-8F7630A00A70}"/>
                </a:ext>
              </a:extLst>
            </p:cNvPr>
            <p:cNvGrpSpPr/>
            <p:nvPr/>
          </p:nvGrpSpPr>
          <p:grpSpPr>
            <a:xfrm>
              <a:off x="10162686" y="1948955"/>
              <a:ext cx="390236" cy="398176"/>
              <a:chOff x="7426326" y="839788"/>
              <a:chExt cx="546100" cy="557212"/>
            </a:xfrm>
            <a:grpFill/>
          </p:grpSpPr>
          <p:sp>
            <p:nvSpPr>
              <p:cNvPr id="530" name="Freeform 178">
                <a:extLst>
                  <a:ext uri="{FF2B5EF4-FFF2-40B4-BE49-F238E27FC236}">
                    <a16:creationId xmlns:a16="http://schemas.microsoft.com/office/drawing/2014/main" id="{CAD02135-E7C1-DF43-A959-43DFB493ADA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26326" y="1017588"/>
                <a:ext cx="381000" cy="379412"/>
              </a:xfrm>
              <a:custGeom>
                <a:avLst/>
                <a:gdLst>
                  <a:gd name="T0" fmla="*/ 15 w 101"/>
                  <a:gd name="T1" fmla="*/ 76 h 101"/>
                  <a:gd name="T2" fmla="*/ 9 w 101"/>
                  <a:gd name="T3" fmla="*/ 81 h 101"/>
                  <a:gd name="T4" fmla="*/ 21 w 101"/>
                  <a:gd name="T5" fmla="*/ 92 h 101"/>
                  <a:gd name="T6" fmla="*/ 26 w 101"/>
                  <a:gd name="T7" fmla="*/ 87 h 101"/>
                  <a:gd name="T8" fmla="*/ 43 w 101"/>
                  <a:gd name="T9" fmla="*/ 93 h 101"/>
                  <a:gd name="T10" fmla="*/ 43 w 101"/>
                  <a:gd name="T11" fmla="*/ 101 h 101"/>
                  <a:gd name="T12" fmla="*/ 59 w 101"/>
                  <a:gd name="T13" fmla="*/ 101 h 101"/>
                  <a:gd name="T14" fmla="*/ 59 w 101"/>
                  <a:gd name="T15" fmla="*/ 93 h 101"/>
                  <a:gd name="T16" fmla="*/ 75 w 101"/>
                  <a:gd name="T17" fmla="*/ 86 h 101"/>
                  <a:gd name="T18" fmla="*/ 81 w 101"/>
                  <a:gd name="T19" fmla="*/ 91 h 101"/>
                  <a:gd name="T20" fmla="*/ 92 w 101"/>
                  <a:gd name="T21" fmla="*/ 80 h 101"/>
                  <a:gd name="T22" fmla="*/ 87 w 101"/>
                  <a:gd name="T23" fmla="*/ 75 h 101"/>
                  <a:gd name="T24" fmla="*/ 93 w 101"/>
                  <a:gd name="T25" fmla="*/ 58 h 101"/>
                  <a:gd name="T26" fmla="*/ 101 w 101"/>
                  <a:gd name="T27" fmla="*/ 58 h 101"/>
                  <a:gd name="T28" fmla="*/ 101 w 101"/>
                  <a:gd name="T29" fmla="*/ 42 h 101"/>
                  <a:gd name="T30" fmla="*/ 93 w 101"/>
                  <a:gd name="T31" fmla="*/ 42 h 101"/>
                  <a:gd name="T32" fmla="*/ 86 w 101"/>
                  <a:gd name="T33" fmla="*/ 25 h 101"/>
                  <a:gd name="T34" fmla="*/ 91 w 101"/>
                  <a:gd name="T35" fmla="*/ 20 h 101"/>
                  <a:gd name="T36" fmla="*/ 80 w 101"/>
                  <a:gd name="T37" fmla="*/ 9 h 101"/>
                  <a:gd name="T38" fmla="*/ 74 w 101"/>
                  <a:gd name="T39" fmla="*/ 14 h 101"/>
                  <a:gd name="T40" fmla="*/ 58 w 101"/>
                  <a:gd name="T41" fmla="*/ 7 h 101"/>
                  <a:gd name="T42" fmla="*/ 57 w 101"/>
                  <a:gd name="T43" fmla="*/ 0 h 101"/>
                  <a:gd name="T44" fmla="*/ 41 w 101"/>
                  <a:gd name="T45" fmla="*/ 0 h 101"/>
                  <a:gd name="T46" fmla="*/ 42 w 101"/>
                  <a:gd name="T47" fmla="*/ 8 h 101"/>
                  <a:gd name="T48" fmla="*/ 25 w 101"/>
                  <a:gd name="T49" fmla="*/ 15 h 101"/>
                  <a:gd name="T50" fmla="*/ 20 w 101"/>
                  <a:gd name="T51" fmla="*/ 10 h 101"/>
                  <a:gd name="T52" fmla="*/ 8 w 101"/>
                  <a:gd name="T53" fmla="*/ 21 h 101"/>
                  <a:gd name="T54" fmla="*/ 14 w 101"/>
                  <a:gd name="T55" fmla="*/ 26 h 101"/>
                  <a:gd name="T56" fmla="*/ 7 w 101"/>
                  <a:gd name="T57" fmla="*/ 43 h 101"/>
                  <a:gd name="T58" fmla="*/ 0 w 101"/>
                  <a:gd name="T59" fmla="*/ 43 h 101"/>
                  <a:gd name="T60" fmla="*/ 0 w 101"/>
                  <a:gd name="T61" fmla="*/ 59 h 101"/>
                  <a:gd name="T62" fmla="*/ 7 w 101"/>
                  <a:gd name="T63" fmla="*/ 59 h 101"/>
                  <a:gd name="T64" fmla="*/ 15 w 101"/>
                  <a:gd name="T65" fmla="*/ 76 h 101"/>
                  <a:gd name="T66" fmla="*/ 50 w 101"/>
                  <a:gd name="T67" fmla="*/ 18 h 101"/>
                  <a:gd name="T68" fmla="*/ 82 w 101"/>
                  <a:gd name="T69" fmla="*/ 50 h 101"/>
                  <a:gd name="T70" fmla="*/ 51 w 101"/>
                  <a:gd name="T71" fmla="*/ 83 h 101"/>
                  <a:gd name="T72" fmla="*/ 18 w 101"/>
                  <a:gd name="T73" fmla="*/ 51 h 101"/>
                  <a:gd name="T74" fmla="*/ 50 w 101"/>
                  <a:gd name="T75" fmla="*/ 18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1" h="101">
                    <a:moveTo>
                      <a:pt x="15" y="76"/>
                    </a:moveTo>
                    <a:cubicBezTo>
                      <a:pt x="9" y="81"/>
                      <a:pt x="9" y="81"/>
                      <a:pt x="9" y="81"/>
                    </a:cubicBezTo>
                    <a:cubicBezTo>
                      <a:pt x="21" y="92"/>
                      <a:pt x="21" y="92"/>
                      <a:pt x="21" y="92"/>
                    </a:cubicBezTo>
                    <a:cubicBezTo>
                      <a:pt x="26" y="87"/>
                      <a:pt x="26" y="87"/>
                      <a:pt x="26" y="87"/>
                    </a:cubicBezTo>
                    <a:cubicBezTo>
                      <a:pt x="31" y="90"/>
                      <a:pt x="37" y="92"/>
                      <a:pt x="43" y="93"/>
                    </a:cubicBezTo>
                    <a:cubicBezTo>
                      <a:pt x="43" y="101"/>
                      <a:pt x="43" y="101"/>
                      <a:pt x="43" y="101"/>
                    </a:cubicBezTo>
                    <a:cubicBezTo>
                      <a:pt x="59" y="101"/>
                      <a:pt x="59" y="101"/>
                      <a:pt x="59" y="101"/>
                    </a:cubicBezTo>
                    <a:cubicBezTo>
                      <a:pt x="59" y="93"/>
                      <a:pt x="59" y="93"/>
                      <a:pt x="59" y="93"/>
                    </a:cubicBezTo>
                    <a:cubicBezTo>
                      <a:pt x="65" y="92"/>
                      <a:pt x="71" y="90"/>
                      <a:pt x="75" y="86"/>
                    </a:cubicBezTo>
                    <a:cubicBezTo>
                      <a:pt x="81" y="91"/>
                      <a:pt x="81" y="91"/>
                      <a:pt x="81" y="91"/>
                    </a:cubicBezTo>
                    <a:cubicBezTo>
                      <a:pt x="92" y="80"/>
                      <a:pt x="92" y="80"/>
                      <a:pt x="92" y="80"/>
                    </a:cubicBezTo>
                    <a:cubicBezTo>
                      <a:pt x="87" y="75"/>
                      <a:pt x="87" y="75"/>
                      <a:pt x="87" y="75"/>
                    </a:cubicBezTo>
                    <a:cubicBezTo>
                      <a:pt x="90" y="70"/>
                      <a:pt x="92" y="64"/>
                      <a:pt x="93" y="58"/>
                    </a:cubicBezTo>
                    <a:cubicBezTo>
                      <a:pt x="101" y="58"/>
                      <a:pt x="101" y="58"/>
                      <a:pt x="101" y="58"/>
                    </a:cubicBezTo>
                    <a:cubicBezTo>
                      <a:pt x="101" y="42"/>
                      <a:pt x="101" y="42"/>
                      <a:pt x="101" y="42"/>
                    </a:cubicBezTo>
                    <a:cubicBezTo>
                      <a:pt x="93" y="42"/>
                      <a:pt x="93" y="42"/>
                      <a:pt x="93" y="42"/>
                    </a:cubicBezTo>
                    <a:cubicBezTo>
                      <a:pt x="92" y="36"/>
                      <a:pt x="89" y="30"/>
                      <a:pt x="86" y="25"/>
                    </a:cubicBezTo>
                    <a:cubicBezTo>
                      <a:pt x="91" y="20"/>
                      <a:pt x="91" y="20"/>
                      <a:pt x="91" y="20"/>
                    </a:cubicBezTo>
                    <a:cubicBezTo>
                      <a:pt x="80" y="9"/>
                      <a:pt x="80" y="9"/>
                      <a:pt x="80" y="9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69" y="11"/>
                      <a:pt x="64" y="8"/>
                      <a:pt x="58" y="7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2" y="8"/>
                      <a:pt x="42" y="8"/>
                      <a:pt x="42" y="8"/>
                    </a:cubicBezTo>
                    <a:cubicBezTo>
                      <a:pt x="35" y="9"/>
                      <a:pt x="30" y="11"/>
                      <a:pt x="25" y="15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14" y="26"/>
                      <a:pt x="14" y="26"/>
                      <a:pt x="14" y="26"/>
                    </a:cubicBezTo>
                    <a:cubicBezTo>
                      <a:pt x="10" y="31"/>
                      <a:pt x="8" y="37"/>
                      <a:pt x="7" y="43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9" y="65"/>
                      <a:pt x="11" y="71"/>
                      <a:pt x="15" y="76"/>
                    </a:cubicBezTo>
                    <a:moveTo>
                      <a:pt x="50" y="18"/>
                    </a:moveTo>
                    <a:cubicBezTo>
                      <a:pt x="68" y="18"/>
                      <a:pt x="82" y="32"/>
                      <a:pt x="82" y="50"/>
                    </a:cubicBezTo>
                    <a:cubicBezTo>
                      <a:pt x="83" y="68"/>
                      <a:pt x="68" y="82"/>
                      <a:pt x="51" y="83"/>
                    </a:cubicBezTo>
                    <a:cubicBezTo>
                      <a:pt x="33" y="83"/>
                      <a:pt x="18" y="69"/>
                      <a:pt x="18" y="51"/>
                    </a:cubicBezTo>
                    <a:cubicBezTo>
                      <a:pt x="18" y="33"/>
                      <a:pt x="32" y="18"/>
                      <a:pt x="50" y="18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1" name="Freeform 179">
                <a:extLst>
                  <a:ext uri="{FF2B5EF4-FFF2-40B4-BE49-F238E27FC236}">
                    <a16:creationId xmlns:a16="http://schemas.microsoft.com/office/drawing/2014/main" id="{E336E352-76C7-F546-B263-D050953FA4B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712076" y="839788"/>
                <a:ext cx="260350" cy="260350"/>
              </a:xfrm>
              <a:custGeom>
                <a:avLst/>
                <a:gdLst>
                  <a:gd name="T0" fmla="*/ 64 w 69"/>
                  <a:gd name="T1" fmla="*/ 29 h 69"/>
                  <a:gd name="T2" fmla="*/ 69 w 69"/>
                  <a:gd name="T3" fmla="*/ 26 h 69"/>
                  <a:gd name="T4" fmla="*/ 63 w 69"/>
                  <a:gd name="T5" fmla="*/ 15 h 69"/>
                  <a:gd name="T6" fmla="*/ 59 w 69"/>
                  <a:gd name="T7" fmla="*/ 17 h 69"/>
                  <a:gd name="T8" fmla="*/ 51 w 69"/>
                  <a:gd name="T9" fmla="*/ 10 h 69"/>
                  <a:gd name="T10" fmla="*/ 53 w 69"/>
                  <a:gd name="T11" fmla="*/ 5 h 69"/>
                  <a:gd name="T12" fmla="*/ 41 w 69"/>
                  <a:gd name="T13" fmla="*/ 0 h 69"/>
                  <a:gd name="T14" fmla="*/ 39 w 69"/>
                  <a:gd name="T15" fmla="*/ 5 h 69"/>
                  <a:gd name="T16" fmla="*/ 29 w 69"/>
                  <a:gd name="T17" fmla="*/ 5 h 69"/>
                  <a:gd name="T18" fmla="*/ 27 w 69"/>
                  <a:gd name="T19" fmla="*/ 1 h 69"/>
                  <a:gd name="T20" fmla="*/ 15 w 69"/>
                  <a:gd name="T21" fmla="*/ 6 h 69"/>
                  <a:gd name="T22" fmla="*/ 17 w 69"/>
                  <a:gd name="T23" fmla="*/ 10 h 69"/>
                  <a:gd name="T24" fmla="*/ 10 w 69"/>
                  <a:gd name="T25" fmla="*/ 18 h 69"/>
                  <a:gd name="T26" fmla="*/ 5 w 69"/>
                  <a:gd name="T27" fmla="*/ 16 h 69"/>
                  <a:gd name="T28" fmla="*/ 0 w 69"/>
                  <a:gd name="T29" fmla="*/ 28 h 69"/>
                  <a:gd name="T30" fmla="*/ 5 w 69"/>
                  <a:gd name="T31" fmla="*/ 30 h 69"/>
                  <a:gd name="T32" fmla="*/ 5 w 69"/>
                  <a:gd name="T33" fmla="*/ 40 h 69"/>
                  <a:gd name="T34" fmla="*/ 1 w 69"/>
                  <a:gd name="T35" fmla="*/ 43 h 69"/>
                  <a:gd name="T36" fmla="*/ 6 w 69"/>
                  <a:gd name="T37" fmla="*/ 54 h 69"/>
                  <a:gd name="T38" fmla="*/ 11 w 69"/>
                  <a:gd name="T39" fmla="*/ 52 h 69"/>
                  <a:gd name="T40" fmla="*/ 18 w 69"/>
                  <a:gd name="T41" fmla="*/ 59 h 69"/>
                  <a:gd name="T42" fmla="*/ 16 w 69"/>
                  <a:gd name="T43" fmla="*/ 64 h 69"/>
                  <a:gd name="T44" fmla="*/ 28 w 69"/>
                  <a:gd name="T45" fmla="*/ 69 h 69"/>
                  <a:gd name="T46" fmla="*/ 30 w 69"/>
                  <a:gd name="T47" fmla="*/ 64 h 69"/>
                  <a:gd name="T48" fmla="*/ 41 w 69"/>
                  <a:gd name="T49" fmla="*/ 64 h 69"/>
                  <a:gd name="T50" fmla="*/ 43 w 69"/>
                  <a:gd name="T51" fmla="*/ 68 h 69"/>
                  <a:gd name="T52" fmla="*/ 54 w 69"/>
                  <a:gd name="T53" fmla="*/ 63 h 69"/>
                  <a:gd name="T54" fmla="*/ 52 w 69"/>
                  <a:gd name="T55" fmla="*/ 58 h 69"/>
                  <a:gd name="T56" fmla="*/ 59 w 69"/>
                  <a:gd name="T57" fmla="*/ 51 h 69"/>
                  <a:gd name="T58" fmla="*/ 64 w 69"/>
                  <a:gd name="T59" fmla="*/ 53 h 69"/>
                  <a:gd name="T60" fmla="*/ 69 w 69"/>
                  <a:gd name="T61" fmla="*/ 41 h 69"/>
                  <a:gd name="T62" fmla="*/ 64 w 69"/>
                  <a:gd name="T63" fmla="*/ 39 h 69"/>
                  <a:gd name="T64" fmla="*/ 64 w 69"/>
                  <a:gd name="T65" fmla="*/ 29 h 69"/>
                  <a:gd name="T66" fmla="*/ 43 w 69"/>
                  <a:gd name="T67" fmla="*/ 53 h 69"/>
                  <a:gd name="T68" fmla="*/ 35 w 69"/>
                  <a:gd name="T69" fmla="*/ 54 h 69"/>
                  <a:gd name="T70" fmla="*/ 16 w 69"/>
                  <a:gd name="T71" fmla="*/ 43 h 69"/>
                  <a:gd name="T72" fmla="*/ 26 w 69"/>
                  <a:gd name="T73" fmla="*/ 16 h 69"/>
                  <a:gd name="T74" fmla="*/ 34 w 69"/>
                  <a:gd name="T75" fmla="*/ 14 h 69"/>
                  <a:gd name="T76" fmla="*/ 53 w 69"/>
                  <a:gd name="T77" fmla="*/ 26 h 69"/>
                  <a:gd name="T78" fmla="*/ 43 w 69"/>
                  <a:gd name="T79" fmla="*/ 53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9" h="69">
                    <a:moveTo>
                      <a:pt x="64" y="29"/>
                    </a:moveTo>
                    <a:cubicBezTo>
                      <a:pt x="69" y="26"/>
                      <a:pt x="69" y="26"/>
                      <a:pt x="69" y="26"/>
                    </a:cubicBezTo>
                    <a:cubicBezTo>
                      <a:pt x="63" y="15"/>
                      <a:pt x="63" y="15"/>
                      <a:pt x="63" y="15"/>
                    </a:cubicBezTo>
                    <a:cubicBezTo>
                      <a:pt x="59" y="17"/>
                      <a:pt x="59" y="17"/>
                      <a:pt x="59" y="17"/>
                    </a:cubicBezTo>
                    <a:cubicBezTo>
                      <a:pt x="57" y="14"/>
                      <a:pt x="54" y="12"/>
                      <a:pt x="51" y="10"/>
                    </a:cubicBezTo>
                    <a:cubicBezTo>
                      <a:pt x="53" y="5"/>
                      <a:pt x="53" y="5"/>
                      <a:pt x="53" y="5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39" y="5"/>
                      <a:pt x="39" y="5"/>
                      <a:pt x="39" y="5"/>
                    </a:cubicBezTo>
                    <a:cubicBezTo>
                      <a:pt x="36" y="4"/>
                      <a:pt x="32" y="5"/>
                      <a:pt x="29" y="5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15" y="6"/>
                      <a:pt x="15" y="6"/>
                      <a:pt x="15" y="6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4" y="13"/>
                      <a:pt x="12" y="15"/>
                      <a:pt x="10" y="18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5" y="30"/>
                      <a:pt x="5" y="30"/>
                      <a:pt x="5" y="30"/>
                    </a:cubicBezTo>
                    <a:cubicBezTo>
                      <a:pt x="5" y="33"/>
                      <a:pt x="5" y="37"/>
                      <a:pt x="5" y="40"/>
                    </a:cubicBezTo>
                    <a:cubicBezTo>
                      <a:pt x="1" y="43"/>
                      <a:pt x="1" y="43"/>
                      <a:pt x="1" y="43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13" y="55"/>
                      <a:pt x="15" y="57"/>
                      <a:pt x="18" y="59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28" y="69"/>
                      <a:pt x="28" y="69"/>
                      <a:pt x="28" y="69"/>
                    </a:cubicBezTo>
                    <a:cubicBezTo>
                      <a:pt x="30" y="64"/>
                      <a:pt x="30" y="64"/>
                      <a:pt x="30" y="64"/>
                    </a:cubicBezTo>
                    <a:cubicBezTo>
                      <a:pt x="34" y="64"/>
                      <a:pt x="37" y="64"/>
                      <a:pt x="41" y="64"/>
                    </a:cubicBezTo>
                    <a:cubicBezTo>
                      <a:pt x="43" y="68"/>
                      <a:pt x="43" y="68"/>
                      <a:pt x="43" y="68"/>
                    </a:cubicBezTo>
                    <a:cubicBezTo>
                      <a:pt x="54" y="63"/>
                      <a:pt x="54" y="63"/>
                      <a:pt x="54" y="63"/>
                    </a:cubicBezTo>
                    <a:cubicBezTo>
                      <a:pt x="52" y="58"/>
                      <a:pt x="52" y="58"/>
                      <a:pt x="52" y="58"/>
                    </a:cubicBezTo>
                    <a:cubicBezTo>
                      <a:pt x="55" y="56"/>
                      <a:pt x="58" y="54"/>
                      <a:pt x="59" y="51"/>
                    </a:cubicBezTo>
                    <a:cubicBezTo>
                      <a:pt x="64" y="53"/>
                      <a:pt x="64" y="53"/>
                      <a:pt x="64" y="53"/>
                    </a:cubicBezTo>
                    <a:cubicBezTo>
                      <a:pt x="69" y="41"/>
                      <a:pt x="69" y="41"/>
                      <a:pt x="69" y="41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5" y="35"/>
                      <a:pt x="64" y="32"/>
                      <a:pt x="64" y="29"/>
                    </a:cubicBezTo>
                    <a:moveTo>
                      <a:pt x="43" y="53"/>
                    </a:moveTo>
                    <a:cubicBezTo>
                      <a:pt x="40" y="54"/>
                      <a:pt x="38" y="54"/>
                      <a:pt x="35" y="54"/>
                    </a:cubicBezTo>
                    <a:cubicBezTo>
                      <a:pt x="27" y="55"/>
                      <a:pt x="20" y="50"/>
                      <a:pt x="16" y="43"/>
                    </a:cubicBezTo>
                    <a:cubicBezTo>
                      <a:pt x="12" y="33"/>
                      <a:pt x="16" y="21"/>
                      <a:pt x="26" y="16"/>
                    </a:cubicBezTo>
                    <a:cubicBezTo>
                      <a:pt x="29" y="15"/>
                      <a:pt x="32" y="15"/>
                      <a:pt x="34" y="14"/>
                    </a:cubicBezTo>
                    <a:cubicBezTo>
                      <a:pt x="42" y="14"/>
                      <a:pt x="50" y="19"/>
                      <a:pt x="53" y="26"/>
                    </a:cubicBezTo>
                    <a:cubicBezTo>
                      <a:pt x="57" y="36"/>
                      <a:pt x="53" y="48"/>
                      <a:pt x="43" y="53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522" name="Group 121">
              <a:extLst>
                <a:ext uri="{FF2B5EF4-FFF2-40B4-BE49-F238E27FC236}">
                  <a16:creationId xmlns:a16="http://schemas.microsoft.com/office/drawing/2014/main" id="{26856BBA-BFA3-FA4C-87E3-A20A9DE0613D}"/>
                </a:ext>
              </a:extLst>
            </p:cNvPr>
            <p:cNvGrpSpPr/>
            <p:nvPr/>
          </p:nvGrpSpPr>
          <p:grpSpPr>
            <a:xfrm>
              <a:off x="11154157" y="4111133"/>
              <a:ext cx="247301" cy="292676"/>
              <a:chOff x="8813801" y="3865563"/>
              <a:chExt cx="346075" cy="409574"/>
            </a:xfrm>
            <a:grpFill/>
          </p:grpSpPr>
          <p:sp>
            <p:nvSpPr>
              <p:cNvPr id="528" name="Freeform 189">
                <a:extLst>
                  <a:ext uri="{FF2B5EF4-FFF2-40B4-BE49-F238E27FC236}">
                    <a16:creationId xmlns:a16="http://schemas.microsoft.com/office/drawing/2014/main" id="{5A3D6876-BE2A-E443-A469-9773E9FAD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13801" y="3940175"/>
                <a:ext cx="346075" cy="334962"/>
              </a:xfrm>
              <a:custGeom>
                <a:avLst/>
                <a:gdLst>
                  <a:gd name="T0" fmla="*/ 46 w 92"/>
                  <a:gd name="T1" fmla="*/ 89 h 89"/>
                  <a:gd name="T2" fmla="*/ 92 w 92"/>
                  <a:gd name="T3" fmla="*/ 43 h 89"/>
                  <a:gd name="T4" fmla="*/ 63 w 92"/>
                  <a:gd name="T5" fmla="*/ 0 h 89"/>
                  <a:gd name="T6" fmla="*/ 57 w 92"/>
                  <a:gd name="T7" fmla="*/ 9 h 89"/>
                  <a:gd name="T8" fmla="*/ 82 w 92"/>
                  <a:gd name="T9" fmla="*/ 43 h 89"/>
                  <a:gd name="T10" fmla="*/ 46 w 92"/>
                  <a:gd name="T11" fmla="*/ 79 h 89"/>
                  <a:gd name="T12" fmla="*/ 10 w 92"/>
                  <a:gd name="T13" fmla="*/ 43 h 89"/>
                  <a:gd name="T14" fmla="*/ 35 w 92"/>
                  <a:gd name="T15" fmla="*/ 9 h 89"/>
                  <a:gd name="T16" fmla="*/ 28 w 92"/>
                  <a:gd name="T17" fmla="*/ 0 h 89"/>
                  <a:gd name="T18" fmla="*/ 0 w 92"/>
                  <a:gd name="T19" fmla="*/ 43 h 89"/>
                  <a:gd name="T20" fmla="*/ 46 w 92"/>
                  <a:gd name="T21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2" h="89">
                    <a:moveTo>
                      <a:pt x="46" y="89"/>
                    </a:moveTo>
                    <a:cubicBezTo>
                      <a:pt x="71" y="89"/>
                      <a:pt x="92" y="68"/>
                      <a:pt x="92" y="43"/>
                    </a:cubicBezTo>
                    <a:cubicBezTo>
                      <a:pt x="92" y="24"/>
                      <a:pt x="80" y="7"/>
                      <a:pt x="63" y="0"/>
                    </a:cubicBezTo>
                    <a:cubicBezTo>
                      <a:pt x="57" y="9"/>
                      <a:pt x="57" y="9"/>
                      <a:pt x="57" y="9"/>
                    </a:cubicBezTo>
                    <a:cubicBezTo>
                      <a:pt x="71" y="13"/>
                      <a:pt x="82" y="27"/>
                      <a:pt x="82" y="43"/>
                    </a:cubicBezTo>
                    <a:cubicBezTo>
                      <a:pt x="82" y="63"/>
                      <a:pt x="66" y="79"/>
                      <a:pt x="46" y="79"/>
                    </a:cubicBezTo>
                    <a:cubicBezTo>
                      <a:pt x="26" y="79"/>
                      <a:pt x="10" y="63"/>
                      <a:pt x="10" y="43"/>
                    </a:cubicBezTo>
                    <a:cubicBezTo>
                      <a:pt x="10" y="27"/>
                      <a:pt x="20" y="13"/>
                      <a:pt x="35" y="9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12" y="7"/>
                      <a:pt x="0" y="24"/>
                      <a:pt x="0" y="43"/>
                    </a:cubicBezTo>
                    <a:cubicBezTo>
                      <a:pt x="0" y="68"/>
                      <a:pt x="20" y="89"/>
                      <a:pt x="46" y="89"/>
                    </a:cubicBez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29" name="Freeform 190">
                <a:extLst>
                  <a:ext uri="{FF2B5EF4-FFF2-40B4-BE49-F238E27FC236}">
                    <a16:creationId xmlns:a16="http://schemas.microsoft.com/office/drawing/2014/main" id="{17262D63-0039-F049-A883-C4EB109774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04288" y="3865563"/>
                <a:ext cx="160338" cy="120650"/>
              </a:xfrm>
              <a:custGeom>
                <a:avLst/>
                <a:gdLst>
                  <a:gd name="T0" fmla="*/ 33 w 101"/>
                  <a:gd name="T1" fmla="*/ 66 h 76"/>
                  <a:gd name="T2" fmla="*/ 40 w 101"/>
                  <a:gd name="T3" fmla="*/ 76 h 76"/>
                  <a:gd name="T4" fmla="*/ 52 w 101"/>
                  <a:gd name="T5" fmla="*/ 76 h 76"/>
                  <a:gd name="T6" fmla="*/ 61 w 101"/>
                  <a:gd name="T7" fmla="*/ 76 h 76"/>
                  <a:gd name="T8" fmla="*/ 71 w 101"/>
                  <a:gd name="T9" fmla="*/ 66 h 76"/>
                  <a:gd name="T10" fmla="*/ 85 w 101"/>
                  <a:gd name="T11" fmla="*/ 45 h 76"/>
                  <a:gd name="T12" fmla="*/ 101 w 101"/>
                  <a:gd name="T13" fmla="*/ 21 h 76"/>
                  <a:gd name="T14" fmla="*/ 85 w 101"/>
                  <a:gd name="T15" fmla="*/ 0 h 76"/>
                  <a:gd name="T16" fmla="*/ 52 w 101"/>
                  <a:gd name="T17" fmla="*/ 0 h 76"/>
                  <a:gd name="T18" fmla="*/ 16 w 101"/>
                  <a:gd name="T19" fmla="*/ 0 h 76"/>
                  <a:gd name="T20" fmla="*/ 0 w 101"/>
                  <a:gd name="T21" fmla="*/ 21 h 76"/>
                  <a:gd name="T22" fmla="*/ 19 w 101"/>
                  <a:gd name="T23" fmla="*/ 45 h 76"/>
                  <a:gd name="T24" fmla="*/ 33 w 101"/>
                  <a:gd name="T25" fmla="*/ 6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1" h="76">
                    <a:moveTo>
                      <a:pt x="33" y="66"/>
                    </a:moveTo>
                    <a:lnTo>
                      <a:pt x="40" y="76"/>
                    </a:lnTo>
                    <a:lnTo>
                      <a:pt x="52" y="76"/>
                    </a:lnTo>
                    <a:lnTo>
                      <a:pt x="61" y="76"/>
                    </a:lnTo>
                    <a:lnTo>
                      <a:pt x="71" y="66"/>
                    </a:lnTo>
                    <a:lnTo>
                      <a:pt x="85" y="45"/>
                    </a:lnTo>
                    <a:lnTo>
                      <a:pt x="101" y="21"/>
                    </a:lnTo>
                    <a:lnTo>
                      <a:pt x="85" y="0"/>
                    </a:lnTo>
                    <a:lnTo>
                      <a:pt x="52" y="0"/>
                    </a:lnTo>
                    <a:lnTo>
                      <a:pt x="16" y="0"/>
                    </a:lnTo>
                    <a:lnTo>
                      <a:pt x="0" y="21"/>
                    </a:lnTo>
                    <a:lnTo>
                      <a:pt x="19" y="45"/>
                    </a:lnTo>
                    <a:lnTo>
                      <a:pt x="33" y="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523" name="Freeform 193">
              <a:extLst>
                <a:ext uri="{FF2B5EF4-FFF2-40B4-BE49-F238E27FC236}">
                  <a16:creationId xmlns:a16="http://schemas.microsoft.com/office/drawing/2014/main" id="{624009C3-4DA8-634B-BA01-B6E9308392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681109" y="4959668"/>
              <a:ext cx="298349" cy="294946"/>
            </a:xfrm>
            <a:custGeom>
              <a:avLst/>
              <a:gdLst>
                <a:gd name="T0" fmla="*/ 75 w 111"/>
                <a:gd name="T1" fmla="*/ 0 h 110"/>
                <a:gd name="T2" fmla="*/ 80 w 111"/>
                <a:gd name="T3" fmla="*/ 0 h 110"/>
                <a:gd name="T4" fmla="*/ 97 w 111"/>
                <a:gd name="T5" fmla="*/ 43 h 110"/>
                <a:gd name="T6" fmla="*/ 66 w 111"/>
                <a:gd name="T7" fmla="*/ 49 h 110"/>
                <a:gd name="T8" fmla="*/ 59 w 111"/>
                <a:gd name="T9" fmla="*/ 55 h 110"/>
                <a:gd name="T10" fmla="*/ 39 w 111"/>
                <a:gd name="T11" fmla="*/ 75 h 110"/>
                <a:gd name="T12" fmla="*/ 48 w 111"/>
                <a:gd name="T13" fmla="*/ 85 h 110"/>
                <a:gd name="T14" fmla="*/ 44 w 111"/>
                <a:gd name="T15" fmla="*/ 91 h 110"/>
                <a:gd name="T16" fmla="*/ 39 w 111"/>
                <a:gd name="T17" fmla="*/ 94 h 110"/>
                <a:gd name="T18" fmla="*/ 29 w 111"/>
                <a:gd name="T19" fmla="*/ 85 h 110"/>
                <a:gd name="T20" fmla="*/ 23 w 111"/>
                <a:gd name="T21" fmla="*/ 90 h 110"/>
                <a:gd name="T22" fmla="*/ 32 w 111"/>
                <a:gd name="T23" fmla="*/ 101 h 110"/>
                <a:gd name="T24" fmla="*/ 29 w 111"/>
                <a:gd name="T25" fmla="*/ 106 h 110"/>
                <a:gd name="T26" fmla="*/ 23 w 111"/>
                <a:gd name="T27" fmla="*/ 110 h 110"/>
                <a:gd name="T28" fmla="*/ 15 w 111"/>
                <a:gd name="T29" fmla="*/ 103 h 110"/>
                <a:gd name="T30" fmla="*/ 13 w 111"/>
                <a:gd name="T31" fmla="*/ 101 h 110"/>
                <a:gd name="T32" fmla="*/ 9 w 111"/>
                <a:gd name="T33" fmla="*/ 103 h 110"/>
                <a:gd name="T34" fmla="*/ 0 w 111"/>
                <a:gd name="T35" fmla="*/ 97 h 110"/>
                <a:gd name="T36" fmla="*/ 0 w 111"/>
                <a:gd name="T37" fmla="*/ 95 h 110"/>
                <a:gd name="T38" fmla="*/ 8 w 111"/>
                <a:gd name="T39" fmla="*/ 85 h 110"/>
                <a:gd name="T40" fmla="*/ 55 w 111"/>
                <a:gd name="T41" fmla="*/ 38 h 110"/>
                <a:gd name="T42" fmla="*/ 52 w 111"/>
                <a:gd name="T43" fmla="*/ 28 h 110"/>
                <a:gd name="T44" fmla="*/ 75 w 111"/>
                <a:gd name="T45" fmla="*/ 0 h 110"/>
                <a:gd name="T46" fmla="*/ 67 w 111"/>
                <a:gd name="T47" fmla="*/ 26 h 110"/>
                <a:gd name="T48" fmla="*/ 88 w 111"/>
                <a:gd name="T49" fmla="*/ 31 h 110"/>
                <a:gd name="T50" fmla="*/ 76 w 111"/>
                <a:gd name="T51" fmla="*/ 15 h 110"/>
                <a:gd name="T52" fmla="*/ 67 w 111"/>
                <a:gd name="T53" fmla="*/ 2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1" h="110">
                  <a:moveTo>
                    <a:pt x="75" y="0"/>
                  </a:moveTo>
                  <a:cubicBezTo>
                    <a:pt x="77" y="0"/>
                    <a:pt x="79" y="0"/>
                    <a:pt x="80" y="0"/>
                  </a:cubicBezTo>
                  <a:cubicBezTo>
                    <a:pt x="100" y="1"/>
                    <a:pt x="111" y="28"/>
                    <a:pt x="97" y="43"/>
                  </a:cubicBezTo>
                  <a:cubicBezTo>
                    <a:pt x="91" y="50"/>
                    <a:pt x="77" y="55"/>
                    <a:pt x="66" y="49"/>
                  </a:cubicBezTo>
                  <a:cubicBezTo>
                    <a:pt x="63" y="50"/>
                    <a:pt x="61" y="52"/>
                    <a:pt x="59" y="55"/>
                  </a:cubicBezTo>
                  <a:cubicBezTo>
                    <a:pt x="53" y="61"/>
                    <a:pt x="46" y="68"/>
                    <a:pt x="39" y="75"/>
                  </a:cubicBezTo>
                  <a:cubicBezTo>
                    <a:pt x="40" y="78"/>
                    <a:pt x="48" y="81"/>
                    <a:pt x="48" y="85"/>
                  </a:cubicBezTo>
                  <a:cubicBezTo>
                    <a:pt x="48" y="88"/>
                    <a:pt x="44" y="91"/>
                    <a:pt x="44" y="91"/>
                  </a:cubicBezTo>
                  <a:cubicBezTo>
                    <a:pt x="44" y="91"/>
                    <a:pt x="41" y="94"/>
                    <a:pt x="39" y="94"/>
                  </a:cubicBezTo>
                  <a:cubicBezTo>
                    <a:pt x="35" y="94"/>
                    <a:pt x="32" y="87"/>
                    <a:pt x="29" y="85"/>
                  </a:cubicBezTo>
                  <a:cubicBezTo>
                    <a:pt x="27" y="87"/>
                    <a:pt x="25" y="89"/>
                    <a:pt x="23" y="90"/>
                  </a:cubicBezTo>
                  <a:cubicBezTo>
                    <a:pt x="25" y="94"/>
                    <a:pt x="32" y="96"/>
                    <a:pt x="32" y="101"/>
                  </a:cubicBezTo>
                  <a:cubicBezTo>
                    <a:pt x="32" y="103"/>
                    <a:pt x="29" y="106"/>
                    <a:pt x="29" y="106"/>
                  </a:cubicBezTo>
                  <a:cubicBezTo>
                    <a:pt x="29" y="106"/>
                    <a:pt x="26" y="110"/>
                    <a:pt x="23" y="110"/>
                  </a:cubicBezTo>
                  <a:cubicBezTo>
                    <a:pt x="20" y="110"/>
                    <a:pt x="15" y="103"/>
                    <a:pt x="15" y="103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3" y="101"/>
                    <a:pt x="10" y="103"/>
                    <a:pt x="9" y="103"/>
                  </a:cubicBezTo>
                  <a:cubicBezTo>
                    <a:pt x="4" y="104"/>
                    <a:pt x="1" y="100"/>
                    <a:pt x="0" y="97"/>
                  </a:cubicBezTo>
                  <a:cubicBezTo>
                    <a:pt x="0" y="96"/>
                    <a:pt x="0" y="95"/>
                    <a:pt x="0" y="95"/>
                  </a:cubicBezTo>
                  <a:cubicBezTo>
                    <a:pt x="2" y="91"/>
                    <a:pt x="5" y="88"/>
                    <a:pt x="8" y="85"/>
                  </a:cubicBezTo>
                  <a:cubicBezTo>
                    <a:pt x="24" y="69"/>
                    <a:pt x="40" y="53"/>
                    <a:pt x="55" y="38"/>
                  </a:cubicBezTo>
                  <a:cubicBezTo>
                    <a:pt x="54" y="35"/>
                    <a:pt x="53" y="32"/>
                    <a:pt x="52" y="28"/>
                  </a:cubicBezTo>
                  <a:cubicBezTo>
                    <a:pt x="51" y="12"/>
                    <a:pt x="62" y="3"/>
                    <a:pt x="75" y="0"/>
                  </a:cubicBezTo>
                  <a:close/>
                  <a:moveTo>
                    <a:pt x="67" y="26"/>
                  </a:moveTo>
                  <a:cubicBezTo>
                    <a:pt x="67" y="38"/>
                    <a:pt x="83" y="40"/>
                    <a:pt x="88" y="31"/>
                  </a:cubicBezTo>
                  <a:cubicBezTo>
                    <a:pt x="92" y="22"/>
                    <a:pt x="84" y="14"/>
                    <a:pt x="76" y="15"/>
                  </a:cubicBezTo>
                  <a:cubicBezTo>
                    <a:pt x="71" y="16"/>
                    <a:pt x="67" y="20"/>
                    <a:pt x="67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24" name="Freeform 194">
              <a:extLst>
                <a:ext uri="{FF2B5EF4-FFF2-40B4-BE49-F238E27FC236}">
                  <a16:creationId xmlns:a16="http://schemas.microsoft.com/office/drawing/2014/main" id="{01CCE228-A16E-3447-B932-C0C25C682C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00580" y="3453178"/>
              <a:ext cx="341456" cy="271122"/>
            </a:xfrm>
            <a:custGeom>
              <a:avLst/>
              <a:gdLst>
                <a:gd name="T0" fmla="*/ 110 w 127"/>
                <a:gd name="T1" fmla="*/ 9 h 101"/>
                <a:gd name="T2" fmla="*/ 107 w 127"/>
                <a:gd name="T3" fmla="*/ 7 h 101"/>
                <a:gd name="T4" fmla="*/ 57 w 127"/>
                <a:gd name="T5" fmla="*/ 0 h 101"/>
                <a:gd name="T6" fmla="*/ 18 w 127"/>
                <a:gd name="T7" fmla="*/ 15 h 101"/>
                <a:gd name="T8" fmla="*/ 18 w 127"/>
                <a:gd name="T9" fmla="*/ 15 h 101"/>
                <a:gd name="T10" fmla="*/ 17 w 127"/>
                <a:gd name="T11" fmla="*/ 16 h 101"/>
                <a:gd name="T12" fmla="*/ 0 w 127"/>
                <a:gd name="T13" fmla="*/ 38 h 101"/>
                <a:gd name="T14" fmla="*/ 2 w 127"/>
                <a:gd name="T15" fmla="*/ 43 h 101"/>
                <a:gd name="T16" fmla="*/ 16 w 127"/>
                <a:gd name="T17" fmla="*/ 82 h 101"/>
                <a:gd name="T18" fmla="*/ 71 w 127"/>
                <a:gd name="T19" fmla="*/ 101 h 101"/>
                <a:gd name="T20" fmla="*/ 72 w 127"/>
                <a:gd name="T21" fmla="*/ 101 h 101"/>
                <a:gd name="T22" fmla="*/ 72 w 127"/>
                <a:gd name="T23" fmla="*/ 101 h 101"/>
                <a:gd name="T24" fmla="*/ 73 w 127"/>
                <a:gd name="T25" fmla="*/ 101 h 101"/>
                <a:gd name="T26" fmla="*/ 112 w 127"/>
                <a:gd name="T27" fmla="*/ 77 h 101"/>
                <a:gd name="T28" fmla="*/ 125 w 127"/>
                <a:gd name="T29" fmla="*/ 36 h 101"/>
                <a:gd name="T30" fmla="*/ 126 w 127"/>
                <a:gd name="T31" fmla="*/ 31 h 101"/>
                <a:gd name="T32" fmla="*/ 21 w 127"/>
                <a:gd name="T33" fmla="*/ 21 h 101"/>
                <a:gd name="T34" fmla="*/ 53 w 127"/>
                <a:gd name="T35" fmla="*/ 50 h 101"/>
                <a:gd name="T36" fmla="*/ 68 w 127"/>
                <a:gd name="T37" fmla="*/ 93 h 101"/>
                <a:gd name="T38" fmla="*/ 23 w 127"/>
                <a:gd name="T39" fmla="*/ 48 h 101"/>
                <a:gd name="T40" fmla="*/ 54 w 127"/>
                <a:gd name="T41" fmla="*/ 56 h 101"/>
                <a:gd name="T42" fmla="*/ 68 w 127"/>
                <a:gd name="T43" fmla="*/ 38 h 101"/>
                <a:gd name="T44" fmla="*/ 71 w 127"/>
                <a:gd name="T45" fmla="*/ 24 h 101"/>
                <a:gd name="T46" fmla="*/ 58 w 127"/>
                <a:gd name="T47" fmla="*/ 7 h 101"/>
                <a:gd name="T48" fmla="*/ 71 w 127"/>
                <a:gd name="T49" fmla="*/ 24 h 101"/>
                <a:gd name="T50" fmla="*/ 75 w 127"/>
                <a:gd name="T51" fmla="*/ 42 h 101"/>
                <a:gd name="T52" fmla="*/ 82 w 127"/>
                <a:gd name="T53" fmla="*/ 55 h 101"/>
                <a:gd name="T54" fmla="*/ 85 w 127"/>
                <a:gd name="T55" fmla="*/ 55 h 101"/>
                <a:gd name="T56" fmla="*/ 106 w 127"/>
                <a:gd name="T57" fmla="*/ 75 h 101"/>
                <a:gd name="T58" fmla="*/ 75 w 127"/>
                <a:gd name="T59" fmla="*/ 92 h 101"/>
                <a:gd name="T60" fmla="*/ 76 w 127"/>
                <a:gd name="T61" fmla="*/ 29 h 101"/>
                <a:gd name="T62" fmla="*/ 118 w 127"/>
                <a:gd name="T63" fmla="*/ 32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7" h="101">
                  <a:moveTo>
                    <a:pt x="126" y="31"/>
                  </a:moveTo>
                  <a:cubicBezTo>
                    <a:pt x="110" y="9"/>
                    <a:pt x="110" y="9"/>
                    <a:pt x="110" y="9"/>
                  </a:cubicBezTo>
                  <a:cubicBezTo>
                    <a:pt x="109" y="8"/>
                    <a:pt x="108" y="7"/>
                    <a:pt x="107" y="7"/>
                  </a:cubicBezTo>
                  <a:cubicBezTo>
                    <a:pt x="107" y="7"/>
                    <a:pt x="107" y="7"/>
                    <a:pt x="107" y="7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8" y="0"/>
                    <a:pt x="57" y="0"/>
                    <a:pt x="57" y="0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6"/>
                    <a:pt x="17" y="16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9"/>
                    <a:pt x="0" y="40"/>
                    <a:pt x="0" y="41"/>
                  </a:cubicBezTo>
                  <a:cubicBezTo>
                    <a:pt x="0" y="42"/>
                    <a:pt x="1" y="43"/>
                    <a:pt x="2" y="43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6" y="82"/>
                    <a:pt x="16" y="82"/>
                    <a:pt x="16" y="82"/>
                  </a:cubicBezTo>
                  <a:cubicBezTo>
                    <a:pt x="16" y="83"/>
                    <a:pt x="17" y="85"/>
                    <a:pt x="19" y="85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1" y="101"/>
                  </a:cubicBezTo>
                  <a:cubicBezTo>
                    <a:pt x="71" y="101"/>
                    <a:pt x="71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2" y="101"/>
                    <a:pt x="72" y="101"/>
                    <a:pt x="72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73" y="101"/>
                    <a:pt x="73" y="101"/>
                    <a:pt x="73" y="101"/>
                  </a:cubicBezTo>
                  <a:cubicBezTo>
                    <a:pt x="110" y="80"/>
                    <a:pt x="110" y="80"/>
                    <a:pt x="110" y="80"/>
                  </a:cubicBezTo>
                  <a:cubicBezTo>
                    <a:pt x="111" y="79"/>
                    <a:pt x="112" y="78"/>
                    <a:pt x="112" y="77"/>
                  </a:cubicBezTo>
                  <a:cubicBezTo>
                    <a:pt x="112" y="42"/>
                    <a:pt x="112" y="42"/>
                    <a:pt x="112" y="42"/>
                  </a:cubicBezTo>
                  <a:cubicBezTo>
                    <a:pt x="125" y="36"/>
                    <a:pt x="125" y="36"/>
                    <a:pt x="125" y="36"/>
                  </a:cubicBezTo>
                  <a:cubicBezTo>
                    <a:pt x="126" y="36"/>
                    <a:pt x="126" y="35"/>
                    <a:pt x="126" y="34"/>
                  </a:cubicBezTo>
                  <a:cubicBezTo>
                    <a:pt x="127" y="33"/>
                    <a:pt x="126" y="32"/>
                    <a:pt x="126" y="31"/>
                  </a:cubicBezTo>
                  <a:close/>
                  <a:moveTo>
                    <a:pt x="8" y="38"/>
                  </a:moveTo>
                  <a:cubicBezTo>
                    <a:pt x="21" y="21"/>
                    <a:pt x="21" y="21"/>
                    <a:pt x="21" y="21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53" y="50"/>
                    <a:pt x="53" y="50"/>
                    <a:pt x="53" y="50"/>
                  </a:cubicBezTo>
                  <a:lnTo>
                    <a:pt x="8" y="38"/>
                  </a:lnTo>
                  <a:close/>
                  <a:moveTo>
                    <a:pt x="68" y="93"/>
                  </a:moveTo>
                  <a:cubicBezTo>
                    <a:pt x="23" y="80"/>
                    <a:pt x="23" y="80"/>
                    <a:pt x="23" y="80"/>
                  </a:cubicBezTo>
                  <a:cubicBezTo>
                    <a:pt x="23" y="48"/>
                    <a:pt x="23" y="48"/>
                    <a:pt x="23" y="48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4" y="56"/>
                    <a:pt x="54" y="56"/>
                    <a:pt x="54" y="56"/>
                  </a:cubicBezTo>
                  <a:cubicBezTo>
                    <a:pt x="55" y="56"/>
                    <a:pt x="56" y="56"/>
                    <a:pt x="57" y="55"/>
                  </a:cubicBezTo>
                  <a:cubicBezTo>
                    <a:pt x="68" y="38"/>
                    <a:pt x="68" y="38"/>
                    <a:pt x="68" y="38"/>
                  </a:cubicBezTo>
                  <a:lnTo>
                    <a:pt x="68" y="93"/>
                  </a:lnTo>
                  <a:close/>
                  <a:moveTo>
                    <a:pt x="71" y="24"/>
                  </a:moveTo>
                  <a:cubicBezTo>
                    <a:pt x="31" y="17"/>
                    <a:pt x="31" y="17"/>
                    <a:pt x="31" y="17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96" y="12"/>
                    <a:pt x="96" y="12"/>
                    <a:pt x="96" y="12"/>
                  </a:cubicBezTo>
                  <a:lnTo>
                    <a:pt x="71" y="24"/>
                  </a:lnTo>
                  <a:close/>
                  <a:moveTo>
                    <a:pt x="75" y="92"/>
                  </a:moveTo>
                  <a:cubicBezTo>
                    <a:pt x="75" y="42"/>
                    <a:pt x="75" y="42"/>
                    <a:pt x="75" y="42"/>
                  </a:cubicBezTo>
                  <a:cubicBezTo>
                    <a:pt x="80" y="54"/>
                    <a:pt x="80" y="54"/>
                    <a:pt x="80" y="54"/>
                  </a:cubicBezTo>
                  <a:cubicBezTo>
                    <a:pt x="81" y="54"/>
                    <a:pt x="81" y="55"/>
                    <a:pt x="82" y="55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4" y="55"/>
                    <a:pt x="84" y="55"/>
                    <a:pt x="85" y="55"/>
                  </a:cubicBezTo>
                  <a:cubicBezTo>
                    <a:pt x="106" y="45"/>
                    <a:pt x="106" y="45"/>
                    <a:pt x="106" y="45"/>
                  </a:cubicBezTo>
                  <a:cubicBezTo>
                    <a:pt x="106" y="75"/>
                    <a:pt x="106" y="75"/>
                    <a:pt x="106" y="75"/>
                  </a:cubicBezTo>
                  <a:cubicBezTo>
                    <a:pt x="106" y="75"/>
                    <a:pt x="106" y="75"/>
                    <a:pt x="106" y="75"/>
                  </a:cubicBezTo>
                  <a:lnTo>
                    <a:pt x="75" y="92"/>
                  </a:lnTo>
                  <a:close/>
                  <a:moveTo>
                    <a:pt x="85" y="48"/>
                  </a:moveTo>
                  <a:cubicBezTo>
                    <a:pt x="76" y="29"/>
                    <a:pt x="76" y="29"/>
                    <a:pt x="76" y="29"/>
                  </a:cubicBezTo>
                  <a:cubicBezTo>
                    <a:pt x="106" y="15"/>
                    <a:pt x="106" y="15"/>
                    <a:pt x="106" y="15"/>
                  </a:cubicBezTo>
                  <a:cubicBezTo>
                    <a:pt x="118" y="32"/>
                    <a:pt x="118" y="32"/>
                    <a:pt x="118" y="32"/>
                  </a:cubicBezTo>
                  <a:lnTo>
                    <a:pt x="85" y="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25" name="Freeform 212">
              <a:extLst>
                <a:ext uri="{FF2B5EF4-FFF2-40B4-BE49-F238E27FC236}">
                  <a16:creationId xmlns:a16="http://schemas.microsoft.com/office/drawing/2014/main" id="{49E0C764-A79F-674E-AB61-064C52384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50409" y="3348812"/>
              <a:ext cx="80543" cy="82812"/>
            </a:xfrm>
            <a:custGeom>
              <a:avLst/>
              <a:gdLst>
                <a:gd name="T0" fmla="*/ 27 w 30"/>
                <a:gd name="T1" fmla="*/ 25 h 31"/>
                <a:gd name="T2" fmla="*/ 7 w 30"/>
                <a:gd name="T3" fmla="*/ 1 h 31"/>
                <a:gd name="T4" fmla="*/ 7 w 30"/>
                <a:gd name="T5" fmla="*/ 12 h 31"/>
                <a:gd name="T6" fmla="*/ 17 w 30"/>
                <a:gd name="T7" fmla="*/ 22 h 31"/>
                <a:gd name="T8" fmla="*/ 27 w 30"/>
                <a:gd name="T9" fmla="*/ 2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1">
                  <a:moveTo>
                    <a:pt x="27" y="25"/>
                  </a:moveTo>
                  <a:cubicBezTo>
                    <a:pt x="30" y="12"/>
                    <a:pt x="20" y="0"/>
                    <a:pt x="7" y="1"/>
                  </a:cubicBezTo>
                  <a:cubicBezTo>
                    <a:pt x="0" y="2"/>
                    <a:pt x="0" y="12"/>
                    <a:pt x="7" y="12"/>
                  </a:cubicBezTo>
                  <a:cubicBezTo>
                    <a:pt x="13" y="11"/>
                    <a:pt x="18" y="15"/>
                    <a:pt x="17" y="22"/>
                  </a:cubicBezTo>
                  <a:cubicBezTo>
                    <a:pt x="16" y="29"/>
                    <a:pt x="26" y="31"/>
                    <a:pt x="27" y="2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26" name="Freeform 213">
              <a:extLst>
                <a:ext uri="{FF2B5EF4-FFF2-40B4-BE49-F238E27FC236}">
                  <a16:creationId xmlns:a16="http://schemas.microsoft.com/office/drawing/2014/main" id="{4B8C13A6-D118-9942-B395-A93BF72EB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7806" y="3425952"/>
              <a:ext cx="289274" cy="233687"/>
            </a:xfrm>
            <a:custGeom>
              <a:avLst/>
              <a:gdLst>
                <a:gd name="T0" fmla="*/ 3 w 108"/>
                <a:gd name="T1" fmla="*/ 15 h 87"/>
                <a:gd name="T2" fmla="*/ 2 w 108"/>
                <a:gd name="T3" fmla="*/ 41 h 87"/>
                <a:gd name="T4" fmla="*/ 31 w 108"/>
                <a:gd name="T5" fmla="*/ 87 h 87"/>
                <a:gd name="T6" fmla="*/ 35 w 108"/>
                <a:gd name="T7" fmla="*/ 87 h 87"/>
                <a:gd name="T8" fmla="*/ 50 w 108"/>
                <a:gd name="T9" fmla="*/ 82 h 87"/>
                <a:gd name="T10" fmla="*/ 64 w 108"/>
                <a:gd name="T11" fmla="*/ 87 h 87"/>
                <a:gd name="T12" fmla="*/ 94 w 108"/>
                <a:gd name="T13" fmla="*/ 10 h 87"/>
                <a:gd name="T14" fmla="*/ 91 w 108"/>
                <a:gd name="T15" fmla="*/ 7 h 87"/>
                <a:gd name="T16" fmla="*/ 70 w 108"/>
                <a:gd name="T17" fmla="*/ 0 h 87"/>
                <a:gd name="T18" fmla="*/ 50 w 108"/>
                <a:gd name="T19" fmla="*/ 4 h 87"/>
                <a:gd name="T20" fmla="*/ 50 w 108"/>
                <a:gd name="T21" fmla="*/ 4 h 87"/>
                <a:gd name="T22" fmla="*/ 45 w 108"/>
                <a:gd name="T23" fmla="*/ 2 h 87"/>
                <a:gd name="T24" fmla="*/ 31 w 108"/>
                <a:gd name="T25" fmla="*/ 0 h 87"/>
                <a:gd name="T26" fmla="*/ 30 w 108"/>
                <a:gd name="T27" fmla="*/ 0 h 87"/>
                <a:gd name="T28" fmla="*/ 3 w 108"/>
                <a:gd name="T29" fmla="*/ 15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8" h="87">
                  <a:moveTo>
                    <a:pt x="3" y="15"/>
                  </a:moveTo>
                  <a:cubicBezTo>
                    <a:pt x="0" y="23"/>
                    <a:pt x="1" y="33"/>
                    <a:pt x="2" y="41"/>
                  </a:cubicBezTo>
                  <a:cubicBezTo>
                    <a:pt x="5" y="57"/>
                    <a:pt x="13" y="82"/>
                    <a:pt x="31" y="87"/>
                  </a:cubicBezTo>
                  <a:cubicBezTo>
                    <a:pt x="32" y="87"/>
                    <a:pt x="34" y="87"/>
                    <a:pt x="35" y="87"/>
                  </a:cubicBezTo>
                  <a:cubicBezTo>
                    <a:pt x="40" y="87"/>
                    <a:pt x="45" y="85"/>
                    <a:pt x="50" y="82"/>
                  </a:cubicBezTo>
                  <a:cubicBezTo>
                    <a:pt x="54" y="86"/>
                    <a:pt x="59" y="87"/>
                    <a:pt x="64" y="87"/>
                  </a:cubicBezTo>
                  <a:cubicBezTo>
                    <a:pt x="90" y="87"/>
                    <a:pt x="108" y="29"/>
                    <a:pt x="94" y="10"/>
                  </a:cubicBezTo>
                  <a:cubicBezTo>
                    <a:pt x="93" y="9"/>
                    <a:pt x="92" y="8"/>
                    <a:pt x="91" y="7"/>
                  </a:cubicBezTo>
                  <a:cubicBezTo>
                    <a:pt x="86" y="2"/>
                    <a:pt x="78" y="0"/>
                    <a:pt x="70" y="0"/>
                  </a:cubicBezTo>
                  <a:cubicBezTo>
                    <a:pt x="63" y="0"/>
                    <a:pt x="55" y="2"/>
                    <a:pt x="50" y="4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49" y="4"/>
                    <a:pt x="45" y="3"/>
                    <a:pt x="45" y="2"/>
                  </a:cubicBezTo>
                  <a:cubicBezTo>
                    <a:pt x="40" y="1"/>
                    <a:pt x="36" y="0"/>
                    <a:pt x="31" y="0"/>
                  </a:cubicBezTo>
                  <a:cubicBezTo>
                    <a:pt x="31" y="0"/>
                    <a:pt x="30" y="0"/>
                    <a:pt x="30" y="0"/>
                  </a:cubicBezTo>
                  <a:cubicBezTo>
                    <a:pt x="19" y="0"/>
                    <a:pt x="7" y="4"/>
                    <a:pt x="3" y="1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27" name="Freeform 6">
              <a:extLst>
                <a:ext uri="{FF2B5EF4-FFF2-40B4-BE49-F238E27FC236}">
                  <a16:creationId xmlns:a16="http://schemas.microsoft.com/office/drawing/2014/main" id="{4EB63727-F1D8-6844-ADDE-FF158454B2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12212" y="4854141"/>
              <a:ext cx="1880277" cy="2003859"/>
            </a:xfrm>
            <a:custGeom>
              <a:avLst/>
              <a:gdLst>
                <a:gd name="T0" fmla="*/ 743 w 957"/>
                <a:gd name="T1" fmla="*/ 313 h 1020"/>
                <a:gd name="T2" fmla="*/ 756 w 957"/>
                <a:gd name="T3" fmla="*/ 428 h 1020"/>
                <a:gd name="T4" fmla="*/ 704 w 957"/>
                <a:gd name="T5" fmla="*/ 513 h 1020"/>
                <a:gd name="T6" fmla="*/ 724 w 957"/>
                <a:gd name="T7" fmla="*/ 341 h 1020"/>
                <a:gd name="T8" fmla="*/ 704 w 957"/>
                <a:gd name="T9" fmla="*/ 152 h 1020"/>
                <a:gd name="T10" fmla="*/ 953 w 957"/>
                <a:gd name="T11" fmla="*/ 925 h 1020"/>
                <a:gd name="T12" fmla="*/ 704 w 957"/>
                <a:gd name="T13" fmla="*/ 1020 h 1020"/>
                <a:gd name="T14" fmla="*/ 478 w 957"/>
                <a:gd name="T15" fmla="*/ 16 h 1020"/>
                <a:gd name="T16" fmla="*/ 704 w 957"/>
                <a:gd name="T17" fmla="*/ 308 h 1020"/>
                <a:gd name="T18" fmla="*/ 679 w 957"/>
                <a:gd name="T19" fmla="*/ 494 h 1020"/>
                <a:gd name="T20" fmla="*/ 704 w 957"/>
                <a:gd name="T21" fmla="*/ 513 h 1020"/>
                <a:gd name="T22" fmla="*/ 665 w 957"/>
                <a:gd name="T23" fmla="*/ 566 h 1020"/>
                <a:gd name="T24" fmla="*/ 684 w 957"/>
                <a:gd name="T25" fmla="*/ 723 h 1020"/>
                <a:gd name="T26" fmla="*/ 704 w 957"/>
                <a:gd name="T27" fmla="*/ 1020 h 1020"/>
                <a:gd name="T28" fmla="*/ 478 w 957"/>
                <a:gd name="T29" fmla="*/ 984 h 1020"/>
                <a:gd name="T30" fmla="*/ 493 w 957"/>
                <a:gd name="T31" fmla="*/ 969 h 1020"/>
                <a:gd name="T32" fmla="*/ 478 w 957"/>
                <a:gd name="T33" fmla="*/ 955 h 1020"/>
                <a:gd name="T34" fmla="*/ 480 w 957"/>
                <a:gd name="T35" fmla="*/ 945 h 1020"/>
                <a:gd name="T36" fmla="*/ 480 w 957"/>
                <a:gd name="T37" fmla="*/ 916 h 1020"/>
                <a:gd name="T38" fmla="*/ 478 w 957"/>
                <a:gd name="T39" fmla="*/ 901 h 1020"/>
                <a:gd name="T40" fmla="*/ 589 w 957"/>
                <a:gd name="T41" fmla="*/ 663 h 1020"/>
                <a:gd name="T42" fmla="*/ 479 w 957"/>
                <a:gd name="T43" fmla="*/ 709 h 1020"/>
                <a:gd name="T44" fmla="*/ 478 w 957"/>
                <a:gd name="T45" fmla="*/ 613 h 1020"/>
                <a:gd name="T46" fmla="*/ 519 w 957"/>
                <a:gd name="T47" fmla="*/ 628 h 1020"/>
                <a:gd name="T48" fmla="*/ 478 w 957"/>
                <a:gd name="T49" fmla="*/ 512 h 1020"/>
                <a:gd name="T50" fmla="*/ 587 w 957"/>
                <a:gd name="T51" fmla="*/ 502 h 1020"/>
                <a:gd name="T52" fmla="*/ 664 w 957"/>
                <a:gd name="T53" fmla="*/ 319 h 1020"/>
                <a:gd name="T54" fmla="*/ 478 w 957"/>
                <a:gd name="T55" fmla="*/ 16 h 1020"/>
                <a:gd name="T56" fmla="*/ 395 w 957"/>
                <a:gd name="T57" fmla="*/ 35 h 1020"/>
                <a:gd name="T58" fmla="*/ 478 w 957"/>
                <a:gd name="T59" fmla="*/ 16 h 1020"/>
                <a:gd name="T60" fmla="*/ 425 w 957"/>
                <a:gd name="T61" fmla="*/ 204 h 1020"/>
                <a:gd name="T62" fmla="*/ 294 w 957"/>
                <a:gd name="T63" fmla="*/ 284 h 1020"/>
                <a:gd name="T64" fmla="*/ 362 w 957"/>
                <a:gd name="T65" fmla="*/ 506 h 1020"/>
                <a:gd name="T66" fmla="*/ 477 w 957"/>
                <a:gd name="T67" fmla="*/ 478 h 1020"/>
                <a:gd name="T68" fmla="*/ 478 w 957"/>
                <a:gd name="T69" fmla="*/ 512 h 1020"/>
                <a:gd name="T70" fmla="*/ 438 w 957"/>
                <a:gd name="T71" fmla="*/ 628 h 1020"/>
                <a:gd name="T72" fmla="*/ 478 w 957"/>
                <a:gd name="T73" fmla="*/ 709 h 1020"/>
                <a:gd name="T74" fmla="*/ 370 w 957"/>
                <a:gd name="T75" fmla="*/ 665 h 1020"/>
                <a:gd name="T76" fmla="*/ 478 w 957"/>
                <a:gd name="T77" fmla="*/ 901 h 1020"/>
                <a:gd name="T78" fmla="*/ 478 w 957"/>
                <a:gd name="T79" fmla="*/ 916 h 1020"/>
                <a:gd name="T80" fmla="*/ 478 w 957"/>
                <a:gd name="T81" fmla="*/ 945 h 1020"/>
                <a:gd name="T82" fmla="*/ 466 w 957"/>
                <a:gd name="T83" fmla="*/ 969 h 1020"/>
                <a:gd name="T84" fmla="*/ 478 w 957"/>
                <a:gd name="T85" fmla="*/ 1020 h 1020"/>
                <a:gd name="T86" fmla="*/ 253 w 957"/>
                <a:gd name="T87" fmla="*/ 730 h 1020"/>
                <a:gd name="T88" fmla="*/ 342 w 957"/>
                <a:gd name="T89" fmla="*/ 640 h 1020"/>
                <a:gd name="T90" fmla="*/ 265 w 957"/>
                <a:gd name="T91" fmla="*/ 519 h 1020"/>
                <a:gd name="T92" fmla="*/ 253 w 957"/>
                <a:gd name="T93" fmla="*/ 477 h 1020"/>
                <a:gd name="T94" fmla="*/ 276 w 957"/>
                <a:gd name="T95" fmla="*/ 341 h 1020"/>
                <a:gd name="T96" fmla="*/ 253 w 957"/>
                <a:gd name="T97" fmla="*/ 143 h 1020"/>
                <a:gd name="T98" fmla="*/ 214 w 957"/>
                <a:gd name="T99" fmla="*/ 313 h 1020"/>
                <a:gd name="T100" fmla="*/ 253 w 957"/>
                <a:gd name="T101" fmla="*/ 310 h 1020"/>
                <a:gd name="T102" fmla="*/ 253 w 957"/>
                <a:gd name="T103" fmla="*/ 477 h 1020"/>
                <a:gd name="T104" fmla="*/ 227 w 957"/>
                <a:gd name="T105" fmla="*/ 490 h 1020"/>
                <a:gd name="T106" fmla="*/ 199 w 957"/>
                <a:gd name="T107" fmla="*/ 359 h 1020"/>
                <a:gd name="T108" fmla="*/ 253 w 957"/>
                <a:gd name="T109" fmla="*/ 1020 h 1020"/>
                <a:gd name="T110" fmla="*/ 3 w 957"/>
                <a:gd name="T111" fmla="*/ 925 h 1020"/>
                <a:gd name="T112" fmla="*/ 253 w 957"/>
                <a:gd name="T113" fmla="*/ 102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57" h="1020">
                  <a:moveTo>
                    <a:pt x="704" y="152"/>
                  </a:moveTo>
                  <a:cubicBezTo>
                    <a:pt x="723" y="197"/>
                    <a:pt x="736" y="251"/>
                    <a:pt x="743" y="313"/>
                  </a:cubicBezTo>
                  <a:cubicBezTo>
                    <a:pt x="750" y="327"/>
                    <a:pt x="755" y="342"/>
                    <a:pt x="757" y="359"/>
                  </a:cubicBezTo>
                  <a:cubicBezTo>
                    <a:pt x="761" y="381"/>
                    <a:pt x="760" y="406"/>
                    <a:pt x="756" y="428"/>
                  </a:cubicBezTo>
                  <a:cubicBezTo>
                    <a:pt x="751" y="452"/>
                    <a:pt x="742" y="473"/>
                    <a:pt x="729" y="490"/>
                  </a:cubicBezTo>
                  <a:cubicBezTo>
                    <a:pt x="722" y="500"/>
                    <a:pt x="713" y="508"/>
                    <a:pt x="704" y="513"/>
                  </a:cubicBezTo>
                  <a:cubicBezTo>
                    <a:pt x="704" y="476"/>
                    <a:pt x="704" y="476"/>
                    <a:pt x="704" y="476"/>
                  </a:cubicBezTo>
                  <a:cubicBezTo>
                    <a:pt x="730" y="445"/>
                    <a:pt x="739" y="384"/>
                    <a:pt x="724" y="341"/>
                  </a:cubicBezTo>
                  <a:cubicBezTo>
                    <a:pt x="718" y="320"/>
                    <a:pt x="710" y="310"/>
                    <a:pt x="704" y="308"/>
                  </a:cubicBezTo>
                  <a:lnTo>
                    <a:pt x="704" y="152"/>
                  </a:lnTo>
                  <a:close/>
                  <a:moveTo>
                    <a:pt x="704" y="731"/>
                  </a:moveTo>
                  <a:cubicBezTo>
                    <a:pt x="815" y="772"/>
                    <a:pt x="957" y="791"/>
                    <a:pt x="953" y="925"/>
                  </a:cubicBezTo>
                  <a:cubicBezTo>
                    <a:pt x="952" y="956"/>
                    <a:pt x="940" y="988"/>
                    <a:pt x="921" y="1020"/>
                  </a:cubicBezTo>
                  <a:cubicBezTo>
                    <a:pt x="704" y="1020"/>
                    <a:pt x="704" y="1020"/>
                    <a:pt x="704" y="1020"/>
                  </a:cubicBezTo>
                  <a:lnTo>
                    <a:pt x="704" y="731"/>
                  </a:lnTo>
                  <a:close/>
                  <a:moveTo>
                    <a:pt x="478" y="16"/>
                  </a:moveTo>
                  <a:cubicBezTo>
                    <a:pt x="588" y="0"/>
                    <a:pt x="661" y="52"/>
                    <a:pt x="704" y="152"/>
                  </a:cubicBezTo>
                  <a:cubicBezTo>
                    <a:pt x="704" y="308"/>
                    <a:pt x="704" y="308"/>
                    <a:pt x="704" y="308"/>
                  </a:cubicBezTo>
                  <a:cubicBezTo>
                    <a:pt x="693" y="305"/>
                    <a:pt x="684" y="321"/>
                    <a:pt x="680" y="350"/>
                  </a:cubicBezTo>
                  <a:cubicBezTo>
                    <a:pt x="675" y="381"/>
                    <a:pt x="674" y="429"/>
                    <a:pt x="679" y="494"/>
                  </a:cubicBezTo>
                  <a:cubicBezTo>
                    <a:pt x="688" y="491"/>
                    <a:pt x="697" y="484"/>
                    <a:pt x="704" y="476"/>
                  </a:cubicBezTo>
                  <a:cubicBezTo>
                    <a:pt x="704" y="513"/>
                    <a:pt x="704" y="513"/>
                    <a:pt x="704" y="513"/>
                  </a:cubicBezTo>
                  <a:cubicBezTo>
                    <a:pt x="700" y="515"/>
                    <a:pt x="696" y="517"/>
                    <a:pt x="692" y="519"/>
                  </a:cubicBezTo>
                  <a:cubicBezTo>
                    <a:pt x="684" y="535"/>
                    <a:pt x="675" y="552"/>
                    <a:pt x="665" y="566"/>
                  </a:cubicBezTo>
                  <a:cubicBezTo>
                    <a:pt x="654" y="594"/>
                    <a:pt x="635" y="619"/>
                    <a:pt x="614" y="640"/>
                  </a:cubicBezTo>
                  <a:cubicBezTo>
                    <a:pt x="621" y="675"/>
                    <a:pt x="640" y="705"/>
                    <a:pt x="684" y="723"/>
                  </a:cubicBezTo>
                  <a:cubicBezTo>
                    <a:pt x="690" y="726"/>
                    <a:pt x="697" y="728"/>
                    <a:pt x="704" y="731"/>
                  </a:cubicBezTo>
                  <a:cubicBezTo>
                    <a:pt x="704" y="1020"/>
                    <a:pt x="704" y="1020"/>
                    <a:pt x="704" y="1020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478" y="984"/>
                    <a:pt x="478" y="984"/>
                    <a:pt x="478" y="984"/>
                  </a:cubicBezTo>
                  <a:cubicBezTo>
                    <a:pt x="479" y="984"/>
                    <a:pt x="479" y="984"/>
                    <a:pt x="480" y="984"/>
                  </a:cubicBezTo>
                  <a:cubicBezTo>
                    <a:pt x="487" y="984"/>
                    <a:pt x="493" y="977"/>
                    <a:pt x="493" y="969"/>
                  </a:cubicBezTo>
                  <a:cubicBezTo>
                    <a:pt x="493" y="961"/>
                    <a:pt x="487" y="955"/>
                    <a:pt x="480" y="955"/>
                  </a:cubicBezTo>
                  <a:cubicBezTo>
                    <a:pt x="479" y="955"/>
                    <a:pt x="479" y="955"/>
                    <a:pt x="478" y="955"/>
                  </a:cubicBezTo>
                  <a:cubicBezTo>
                    <a:pt x="478" y="945"/>
                    <a:pt x="478" y="945"/>
                    <a:pt x="478" y="945"/>
                  </a:cubicBezTo>
                  <a:cubicBezTo>
                    <a:pt x="479" y="945"/>
                    <a:pt x="479" y="945"/>
                    <a:pt x="480" y="945"/>
                  </a:cubicBezTo>
                  <a:cubicBezTo>
                    <a:pt x="487" y="945"/>
                    <a:pt x="493" y="938"/>
                    <a:pt x="493" y="930"/>
                  </a:cubicBezTo>
                  <a:cubicBezTo>
                    <a:pt x="493" y="922"/>
                    <a:pt x="487" y="916"/>
                    <a:pt x="480" y="916"/>
                  </a:cubicBezTo>
                  <a:cubicBezTo>
                    <a:pt x="479" y="916"/>
                    <a:pt x="479" y="916"/>
                    <a:pt x="478" y="916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556" y="871"/>
                    <a:pt x="598" y="831"/>
                    <a:pt x="661" y="751"/>
                  </a:cubicBezTo>
                  <a:cubicBezTo>
                    <a:pt x="625" y="737"/>
                    <a:pt x="602" y="703"/>
                    <a:pt x="589" y="663"/>
                  </a:cubicBezTo>
                  <a:cubicBezTo>
                    <a:pt x="553" y="691"/>
                    <a:pt x="514" y="709"/>
                    <a:pt x="485" y="709"/>
                  </a:cubicBezTo>
                  <a:cubicBezTo>
                    <a:pt x="483" y="709"/>
                    <a:pt x="481" y="709"/>
                    <a:pt x="479" y="709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8" y="613"/>
                    <a:pt x="478" y="613"/>
                    <a:pt x="478" y="613"/>
                  </a:cubicBezTo>
                  <a:cubicBezTo>
                    <a:pt x="479" y="613"/>
                    <a:pt x="479" y="613"/>
                    <a:pt x="479" y="613"/>
                  </a:cubicBezTo>
                  <a:cubicBezTo>
                    <a:pt x="493" y="613"/>
                    <a:pt x="503" y="634"/>
                    <a:pt x="519" y="628"/>
                  </a:cubicBezTo>
                  <a:cubicBezTo>
                    <a:pt x="555" y="615"/>
                    <a:pt x="571" y="591"/>
                    <a:pt x="571" y="565"/>
                  </a:cubicBezTo>
                  <a:cubicBezTo>
                    <a:pt x="571" y="529"/>
                    <a:pt x="525" y="512"/>
                    <a:pt x="478" y="512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531" y="470"/>
                    <a:pt x="566" y="485"/>
                    <a:pt x="587" y="502"/>
                  </a:cubicBezTo>
                  <a:cubicBezTo>
                    <a:pt x="588" y="503"/>
                    <a:pt x="590" y="504"/>
                    <a:pt x="591" y="506"/>
                  </a:cubicBezTo>
                  <a:cubicBezTo>
                    <a:pt x="644" y="538"/>
                    <a:pt x="663" y="405"/>
                    <a:pt x="664" y="319"/>
                  </a:cubicBezTo>
                  <a:cubicBezTo>
                    <a:pt x="580" y="314"/>
                    <a:pt x="531" y="271"/>
                    <a:pt x="478" y="235"/>
                  </a:cubicBezTo>
                  <a:lnTo>
                    <a:pt x="478" y="16"/>
                  </a:lnTo>
                  <a:close/>
                  <a:moveTo>
                    <a:pt x="253" y="143"/>
                  </a:moveTo>
                  <a:cubicBezTo>
                    <a:pt x="281" y="83"/>
                    <a:pt x="325" y="38"/>
                    <a:pt x="395" y="35"/>
                  </a:cubicBezTo>
                  <a:cubicBezTo>
                    <a:pt x="408" y="31"/>
                    <a:pt x="422" y="27"/>
                    <a:pt x="437" y="25"/>
                  </a:cubicBezTo>
                  <a:cubicBezTo>
                    <a:pt x="451" y="21"/>
                    <a:pt x="465" y="18"/>
                    <a:pt x="478" y="16"/>
                  </a:cubicBezTo>
                  <a:cubicBezTo>
                    <a:pt x="478" y="235"/>
                    <a:pt x="478" y="235"/>
                    <a:pt x="478" y="235"/>
                  </a:cubicBezTo>
                  <a:cubicBezTo>
                    <a:pt x="461" y="223"/>
                    <a:pt x="444" y="212"/>
                    <a:pt x="425" y="204"/>
                  </a:cubicBezTo>
                  <a:cubicBezTo>
                    <a:pt x="378" y="183"/>
                    <a:pt x="333" y="179"/>
                    <a:pt x="316" y="207"/>
                  </a:cubicBezTo>
                  <a:cubicBezTo>
                    <a:pt x="303" y="228"/>
                    <a:pt x="296" y="254"/>
                    <a:pt x="294" y="284"/>
                  </a:cubicBezTo>
                  <a:cubicBezTo>
                    <a:pt x="294" y="285"/>
                    <a:pt x="294" y="287"/>
                    <a:pt x="294" y="289"/>
                  </a:cubicBezTo>
                  <a:cubicBezTo>
                    <a:pt x="290" y="370"/>
                    <a:pt x="303" y="542"/>
                    <a:pt x="362" y="506"/>
                  </a:cubicBezTo>
                  <a:cubicBezTo>
                    <a:pt x="364" y="504"/>
                    <a:pt x="365" y="503"/>
                    <a:pt x="367" y="502"/>
                  </a:cubicBezTo>
                  <a:cubicBezTo>
                    <a:pt x="388" y="485"/>
                    <a:pt x="423" y="469"/>
                    <a:pt x="477" y="478"/>
                  </a:cubicBezTo>
                  <a:cubicBezTo>
                    <a:pt x="478" y="478"/>
                    <a:pt x="478" y="478"/>
                    <a:pt x="478" y="478"/>
                  </a:cubicBezTo>
                  <a:cubicBezTo>
                    <a:pt x="478" y="512"/>
                    <a:pt x="478" y="512"/>
                    <a:pt x="478" y="512"/>
                  </a:cubicBezTo>
                  <a:cubicBezTo>
                    <a:pt x="432" y="512"/>
                    <a:pt x="384" y="529"/>
                    <a:pt x="382" y="561"/>
                  </a:cubicBezTo>
                  <a:cubicBezTo>
                    <a:pt x="380" y="588"/>
                    <a:pt x="400" y="615"/>
                    <a:pt x="438" y="628"/>
                  </a:cubicBezTo>
                  <a:cubicBezTo>
                    <a:pt x="454" y="634"/>
                    <a:pt x="464" y="613"/>
                    <a:pt x="478" y="613"/>
                  </a:cubicBezTo>
                  <a:cubicBezTo>
                    <a:pt x="478" y="709"/>
                    <a:pt x="478" y="709"/>
                    <a:pt x="478" y="709"/>
                  </a:cubicBezTo>
                  <a:cubicBezTo>
                    <a:pt x="477" y="709"/>
                    <a:pt x="475" y="709"/>
                    <a:pt x="472" y="709"/>
                  </a:cubicBezTo>
                  <a:cubicBezTo>
                    <a:pt x="444" y="709"/>
                    <a:pt x="405" y="692"/>
                    <a:pt x="370" y="665"/>
                  </a:cubicBezTo>
                  <a:cubicBezTo>
                    <a:pt x="357" y="704"/>
                    <a:pt x="334" y="737"/>
                    <a:pt x="298" y="751"/>
                  </a:cubicBezTo>
                  <a:cubicBezTo>
                    <a:pt x="358" y="841"/>
                    <a:pt x="407" y="878"/>
                    <a:pt x="478" y="901"/>
                  </a:cubicBezTo>
                  <a:cubicBezTo>
                    <a:pt x="478" y="901"/>
                    <a:pt x="478" y="901"/>
                    <a:pt x="478" y="901"/>
                  </a:cubicBezTo>
                  <a:cubicBezTo>
                    <a:pt x="478" y="916"/>
                    <a:pt x="478" y="916"/>
                    <a:pt x="478" y="916"/>
                  </a:cubicBezTo>
                  <a:cubicBezTo>
                    <a:pt x="471" y="916"/>
                    <a:pt x="466" y="923"/>
                    <a:pt x="466" y="930"/>
                  </a:cubicBezTo>
                  <a:cubicBezTo>
                    <a:pt x="466" y="938"/>
                    <a:pt x="471" y="944"/>
                    <a:pt x="478" y="945"/>
                  </a:cubicBezTo>
                  <a:cubicBezTo>
                    <a:pt x="478" y="955"/>
                    <a:pt x="478" y="955"/>
                    <a:pt x="478" y="955"/>
                  </a:cubicBezTo>
                  <a:cubicBezTo>
                    <a:pt x="471" y="956"/>
                    <a:pt x="466" y="962"/>
                    <a:pt x="466" y="969"/>
                  </a:cubicBezTo>
                  <a:cubicBezTo>
                    <a:pt x="466" y="977"/>
                    <a:pt x="471" y="983"/>
                    <a:pt x="478" y="984"/>
                  </a:cubicBezTo>
                  <a:cubicBezTo>
                    <a:pt x="478" y="1020"/>
                    <a:pt x="478" y="1020"/>
                    <a:pt x="478" y="1020"/>
                  </a:cubicBezTo>
                  <a:cubicBezTo>
                    <a:pt x="253" y="1020"/>
                    <a:pt x="253" y="1020"/>
                    <a:pt x="253" y="1020"/>
                  </a:cubicBezTo>
                  <a:cubicBezTo>
                    <a:pt x="253" y="730"/>
                    <a:pt x="253" y="730"/>
                    <a:pt x="253" y="730"/>
                  </a:cubicBezTo>
                  <a:cubicBezTo>
                    <a:pt x="260" y="728"/>
                    <a:pt x="266" y="726"/>
                    <a:pt x="272" y="723"/>
                  </a:cubicBezTo>
                  <a:cubicBezTo>
                    <a:pt x="317" y="704"/>
                    <a:pt x="336" y="675"/>
                    <a:pt x="342" y="640"/>
                  </a:cubicBezTo>
                  <a:cubicBezTo>
                    <a:pt x="322" y="619"/>
                    <a:pt x="304" y="595"/>
                    <a:pt x="293" y="569"/>
                  </a:cubicBezTo>
                  <a:cubicBezTo>
                    <a:pt x="282" y="554"/>
                    <a:pt x="273" y="537"/>
                    <a:pt x="265" y="519"/>
                  </a:cubicBezTo>
                  <a:cubicBezTo>
                    <a:pt x="261" y="517"/>
                    <a:pt x="257" y="516"/>
                    <a:pt x="253" y="513"/>
                  </a:cubicBezTo>
                  <a:cubicBezTo>
                    <a:pt x="253" y="477"/>
                    <a:pt x="253" y="477"/>
                    <a:pt x="253" y="477"/>
                  </a:cubicBezTo>
                  <a:cubicBezTo>
                    <a:pt x="260" y="485"/>
                    <a:pt x="269" y="491"/>
                    <a:pt x="278" y="494"/>
                  </a:cubicBezTo>
                  <a:cubicBezTo>
                    <a:pt x="283" y="431"/>
                    <a:pt x="283" y="374"/>
                    <a:pt x="276" y="341"/>
                  </a:cubicBezTo>
                  <a:cubicBezTo>
                    <a:pt x="271" y="317"/>
                    <a:pt x="262" y="308"/>
                    <a:pt x="253" y="310"/>
                  </a:cubicBezTo>
                  <a:lnTo>
                    <a:pt x="253" y="143"/>
                  </a:lnTo>
                  <a:close/>
                  <a:moveTo>
                    <a:pt x="214" y="313"/>
                  </a:moveTo>
                  <a:cubicBezTo>
                    <a:pt x="214" y="313"/>
                    <a:pt x="214" y="313"/>
                    <a:pt x="214" y="313"/>
                  </a:cubicBezTo>
                  <a:cubicBezTo>
                    <a:pt x="218" y="258"/>
                    <a:pt x="229" y="195"/>
                    <a:pt x="253" y="143"/>
                  </a:cubicBezTo>
                  <a:cubicBezTo>
                    <a:pt x="253" y="310"/>
                    <a:pt x="253" y="310"/>
                    <a:pt x="253" y="310"/>
                  </a:cubicBezTo>
                  <a:cubicBezTo>
                    <a:pt x="246" y="312"/>
                    <a:pt x="238" y="323"/>
                    <a:pt x="233" y="339"/>
                  </a:cubicBezTo>
                  <a:cubicBezTo>
                    <a:pt x="217" y="383"/>
                    <a:pt x="226" y="445"/>
                    <a:pt x="253" y="477"/>
                  </a:cubicBezTo>
                  <a:cubicBezTo>
                    <a:pt x="253" y="513"/>
                    <a:pt x="253" y="513"/>
                    <a:pt x="253" y="513"/>
                  </a:cubicBezTo>
                  <a:cubicBezTo>
                    <a:pt x="243" y="508"/>
                    <a:pt x="235" y="500"/>
                    <a:pt x="227" y="490"/>
                  </a:cubicBezTo>
                  <a:cubicBezTo>
                    <a:pt x="214" y="473"/>
                    <a:pt x="206" y="452"/>
                    <a:pt x="201" y="428"/>
                  </a:cubicBezTo>
                  <a:cubicBezTo>
                    <a:pt x="196" y="406"/>
                    <a:pt x="195" y="381"/>
                    <a:pt x="199" y="359"/>
                  </a:cubicBezTo>
                  <a:cubicBezTo>
                    <a:pt x="202" y="342"/>
                    <a:pt x="206" y="326"/>
                    <a:pt x="214" y="313"/>
                  </a:cubicBezTo>
                  <a:moveTo>
                    <a:pt x="253" y="1020"/>
                  </a:moveTo>
                  <a:cubicBezTo>
                    <a:pt x="35" y="1020"/>
                    <a:pt x="35" y="1020"/>
                    <a:pt x="35" y="1020"/>
                  </a:cubicBezTo>
                  <a:cubicBezTo>
                    <a:pt x="16" y="988"/>
                    <a:pt x="4" y="956"/>
                    <a:pt x="3" y="925"/>
                  </a:cubicBezTo>
                  <a:cubicBezTo>
                    <a:pt x="0" y="791"/>
                    <a:pt x="142" y="772"/>
                    <a:pt x="253" y="730"/>
                  </a:cubicBezTo>
                  <a:lnTo>
                    <a:pt x="253" y="102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dirty="0"/>
            </a:p>
          </p:txBody>
        </p:sp>
      </p:grpSp>
      <p:sp>
        <p:nvSpPr>
          <p:cNvPr id="562" name="TextBox 561">
            <a:extLst>
              <a:ext uri="{FF2B5EF4-FFF2-40B4-BE49-F238E27FC236}">
                <a16:creationId xmlns:a16="http://schemas.microsoft.com/office/drawing/2014/main" id="{93C4E3B1-75E0-634F-90FC-495E6A045A18}"/>
              </a:ext>
            </a:extLst>
          </p:cNvPr>
          <p:cNvSpPr txBox="1"/>
          <p:nvPr/>
        </p:nvSpPr>
        <p:spPr>
          <a:xfrm>
            <a:off x="1076794" y="732738"/>
            <a:ext cx="48253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Берегите чистоту языка </a:t>
            </a:r>
          </a:p>
          <a:p>
            <a:pPr algn="ctr"/>
            <a:r>
              <a:rPr lang="ru-RU" sz="3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как святыню!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63" name="TextBox 562">
            <a:extLst>
              <a:ext uri="{FF2B5EF4-FFF2-40B4-BE49-F238E27FC236}">
                <a16:creationId xmlns:a16="http://schemas.microsoft.com/office/drawing/2014/main" id="{C90C2715-510B-9A47-9F46-D132C638DF12}"/>
              </a:ext>
            </a:extLst>
          </p:cNvPr>
          <p:cNvSpPr txBox="1"/>
          <p:nvPr/>
        </p:nvSpPr>
        <p:spPr>
          <a:xfrm>
            <a:off x="4734873" y="1925568"/>
            <a:ext cx="2352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И.С.Тургенев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2246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" grpId="0"/>
      <p:bldP spid="5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66ACF4C-6F8C-46FC-8362-2E05C90EEAFA}"/>
              </a:ext>
            </a:extLst>
          </p:cNvPr>
          <p:cNvGrpSpPr/>
          <p:nvPr/>
        </p:nvGrpSpPr>
        <p:grpSpPr>
          <a:xfrm>
            <a:off x="-218190" y="857250"/>
            <a:ext cx="9362190" cy="51435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F373113-18F1-4443-9A8E-5EF06C1D2FEA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F99D053-FB83-41F1-B2CB-C10918BC99BC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F4373C1-3934-47C3-8F36-E2FB2615CA87}"/>
                </a:ext>
              </a:extLst>
            </p:cNvPr>
            <p:cNvSpPr txBox="1"/>
            <p:nvPr/>
          </p:nvSpPr>
          <p:spPr>
            <a:xfrm rot="16200000">
              <a:off x="10780582" y="3179465"/>
              <a:ext cx="217650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5A5E18E8-5A3E-4F1D-8254-6193AA55C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6599088" y="857250"/>
            <a:ext cx="8594140" cy="5143500"/>
            <a:chOff x="213096" y="0"/>
            <a:chExt cx="11458856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245273" y="3271675"/>
              <a:ext cx="236091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5885729" y="857250"/>
            <a:ext cx="7478624" cy="5143500"/>
            <a:chOff x="491575" y="0"/>
            <a:chExt cx="9971499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036394" y="3271675"/>
              <a:ext cx="236091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B7020D-701A-4EE7-BDA2-CD171993C203}"/>
              </a:ext>
            </a:extLst>
          </p:cNvPr>
          <p:cNvGrpSpPr/>
          <p:nvPr/>
        </p:nvGrpSpPr>
        <p:grpSpPr>
          <a:xfrm>
            <a:off x="-5988898" y="857250"/>
            <a:ext cx="7190020" cy="5143500"/>
            <a:chOff x="491575" y="0"/>
            <a:chExt cx="9586692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B77930A-0489-40A5-B3D7-053D64BD29C4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D749F6-F5EB-48BD-A697-16D473CCCFE8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70AD46-78F1-4169-9AE3-EDECC43BD39B}"/>
                </a:ext>
              </a:extLst>
            </p:cNvPr>
            <p:cNvSpPr txBox="1"/>
            <p:nvPr/>
          </p:nvSpPr>
          <p:spPr>
            <a:xfrm rot="16200000">
              <a:off x="8651586" y="3271673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22B026A5-B1AC-46D4-AE84-DF77E5A29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0422D8F-B19E-425C-93A8-F750F60A06A7}"/>
              </a:ext>
            </a:extLst>
          </p:cNvPr>
          <p:cNvGrpSpPr/>
          <p:nvPr/>
        </p:nvGrpSpPr>
        <p:grpSpPr>
          <a:xfrm>
            <a:off x="-5728907" y="857249"/>
            <a:ext cx="6534896" cy="5143500"/>
            <a:chOff x="718505" y="-1"/>
            <a:chExt cx="8713195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278AF09-2D0C-4E81-816C-BC1D04E40DC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C2E1C67-7A8F-4EB5-AB00-3C754858084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7795C74-0308-4781-BEE6-B62AE6D17152}"/>
                </a:ext>
              </a:extLst>
            </p:cNvPr>
            <p:cNvSpPr txBox="1"/>
            <p:nvPr/>
          </p:nvSpPr>
          <p:spPr>
            <a:xfrm rot="16200000">
              <a:off x="8005019" y="3271676"/>
              <a:ext cx="236092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5C46027-B464-4ADA-A3B8-14FF4471B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D48DDF-B760-4AB3-A520-29238CC2C408}"/>
              </a:ext>
            </a:extLst>
          </p:cNvPr>
          <p:cNvGrpSpPr/>
          <p:nvPr/>
        </p:nvGrpSpPr>
        <p:grpSpPr>
          <a:xfrm>
            <a:off x="-7046312" y="857249"/>
            <a:ext cx="7451471" cy="5143500"/>
            <a:chOff x="-9337032" y="-1"/>
            <a:chExt cx="9935295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A696B4D-5BCF-47C3-8B8C-BE87154A63B4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AAA7B45-7DAF-4C4D-A930-ABA45AC955DD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1F5CFD-7EE1-475C-A36F-330184D5C6EC}"/>
                </a:ext>
              </a:extLst>
            </p:cNvPr>
            <p:cNvSpPr txBox="1"/>
            <p:nvPr/>
          </p:nvSpPr>
          <p:spPr>
            <a:xfrm rot="16200000">
              <a:off x="-828419" y="3271675"/>
              <a:ext cx="236092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B9F42291-FBD0-4239-8D69-22035DCB4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7BE8BF1-B4CF-9542-816F-DD128E44E346}"/>
              </a:ext>
            </a:extLst>
          </p:cNvPr>
          <p:cNvSpPr txBox="1"/>
          <p:nvPr/>
        </p:nvSpPr>
        <p:spPr>
          <a:xfrm>
            <a:off x="2708785" y="1240884"/>
            <a:ext cx="528598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В настоящее время современную школу волнует состояние уровня национальной речевой культуры, поскольку русский язык претерпел значительные изменения: всё чаще и чаще мы начинаем слышать в разговорах подростков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нецензурную и жаргонную лексику,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слова-паразиты,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местные диалекты и язык "улиц". 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Такой образ жизни пагубно влияет на жизнь ребят: понижается уровень их знаний, успеваемость в школе, снижается интерес к культуре, и что самое страшное, некоторые из них начинают вести антисоциальный образ жизни - внедряют в  свою жизни смертельно-вредные привычки; впадают в глубокую депрессию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.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0643A0F9-A505-B540-8471-8DCF9194DEC4}"/>
              </a:ext>
            </a:extLst>
          </p:cNvPr>
          <p:cNvSpPr/>
          <p:nvPr/>
        </p:nvSpPr>
        <p:spPr>
          <a:xfrm rot="16200000">
            <a:off x="4068863" y="5865343"/>
            <a:ext cx="441879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8" name="Rectangle 44">
            <a:extLst>
              <a:ext uri="{FF2B5EF4-FFF2-40B4-BE49-F238E27FC236}">
                <a16:creationId xmlns:a16="http://schemas.microsoft.com/office/drawing/2014/main" id="{4C521F40-2ECB-744D-8B9D-DAE16CE06A3D}"/>
              </a:ext>
            </a:extLst>
          </p:cNvPr>
          <p:cNvSpPr/>
          <p:nvPr/>
        </p:nvSpPr>
        <p:spPr>
          <a:xfrm rot="16200000">
            <a:off x="5140374" y="5412856"/>
            <a:ext cx="1346855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 dirty="0"/>
          </a:p>
        </p:txBody>
      </p:sp>
      <p:sp>
        <p:nvSpPr>
          <p:cNvPr id="39" name="Rectangle 45">
            <a:extLst>
              <a:ext uri="{FF2B5EF4-FFF2-40B4-BE49-F238E27FC236}">
                <a16:creationId xmlns:a16="http://schemas.microsoft.com/office/drawing/2014/main" id="{1DD25F18-7602-DE4A-B341-1224B9A16242}"/>
              </a:ext>
            </a:extLst>
          </p:cNvPr>
          <p:cNvSpPr/>
          <p:nvPr/>
        </p:nvSpPr>
        <p:spPr>
          <a:xfrm rot="16200000">
            <a:off x="6957783" y="5706265"/>
            <a:ext cx="760037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0" name="Rectangle 46">
            <a:extLst>
              <a:ext uri="{FF2B5EF4-FFF2-40B4-BE49-F238E27FC236}">
                <a16:creationId xmlns:a16="http://schemas.microsoft.com/office/drawing/2014/main" id="{CF5E8F54-E8AC-F047-B471-96891BB4661A}"/>
              </a:ext>
            </a:extLst>
          </p:cNvPr>
          <p:cNvSpPr/>
          <p:nvPr/>
        </p:nvSpPr>
        <p:spPr>
          <a:xfrm rot="16200000">
            <a:off x="8333312" y="5557793"/>
            <a:ext cx="1056980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1" name="Rectangle 47">
            <a:extLst>
              <a:ext uri="{FF2B5EF4-FFF2-40B4-BE49-F238E27FC236}">
                <a16:creationId xmlns:a16="http://schemas.microsoft.com/office/drawing/2014/main" id="{A75EFACA-686E-AB4C-8877-56235A720202}"/>
              </a:ext>
            </a:extLst>
          </p:cNvPr>
          <p:cNvSpPr/>
          <p:nvPr/>
        </p:nvSpPr>
        <p:spPr>
          <a:xfrm rot="16200000">
            <a:off x="10140115" y="5840597"/>
            <a:ext cx="491372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2" name="Rectangle 48">
            <a:extLst>
              <a:ext uri="{FF2B5EF4-FFF2-40B4-BE49-F238E27FC236}">
                <a16:creationId xmlns:a16="http://schemas.microsoft.com/office/drawing/2014/main" id="{9545C29E-4BFB-D64D-82F9-3F77295C262C}"/>
              </a:ext>
            </a:extLst>
          </p:cNvPr>
          <p:cNvSpPr/>
          <p:nvPr/>
        </p:nvSpPr>
        <p:spPr>
          <a:xfrm rot="16200000">
            <a:off x="2442344" y="5762825"/>
            <a:ext cx="646915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grpSp>
        <p:nvGrpSpPr>
          <p:cNvPr id="43" name="Group 5">
            <a:extLst>
              <a:ext uri="{FF2B5EF4-FFF2-40B4-BE49-F238E27FC236}">
                <a16:creationId xmlns:a16="http://schemas.microsoft.com/office/drawing/2014/main" id="{D815024A-DD8B-9847-98F1-AFAE9BED3A36}"/>
              </a:ext>
            </a:extLst>
          </p:cNvPr>
          <p:cNvGrpSpPr/>
          <p:nvPr/>
        </p:nvGrpSpPr>
        <p:grpSpPr>
          <a:xfrm>
            <a:off x="2003803" y="6757246"/>
            <a:ext cx="9143999" cy="100754"/>
            <a:chOff x="2" y="2110197"/>
            <a:chExt cx="12191999" cy="134339"/>
          </a:xfrm>
        </p:grpSpPr>
        <p:sp>
          <p:nvSpPr>
            <p:cNvPr id="44" name="Rectangle 50">
              <a:extLst>
                <a:ext uri="{FF2B5EF4-FFF2-40B4-BE49-F238E27FC236}">
                  <a16:creationId xmlns:a16="http://schemas.microsoft.com/office/drawing/2014/main" id="{5BBD1BC3-34CA-6D45-B07B-627A8E8533E7}"/>
                </a:ext>
              </a:extLst>
            </p:cNvPr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45" name="Rectangle 51">
              <a:extLst>
                <a:ext uri="{FF2B5EF4-FFF2-40B4-BE49-F238E27FC236}">
                  <a16:creationId xmlns:a16="http://schemas.microsoft.com/office/drawing/2014/main" id="{44D05E4C-63A7-2240-A155-560C68BD51EC}"/>
                </a:ext>
              </a:extLst>
            </p:cNvPr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46" name="Rectangle 52">
              <a:extLst>
                <a:ext uri="{FF2B5EF4-FFF2-40B4-BE49-F238E27FC236}">
                  <a16:creationId xmlns:a16="http://schemas.microsoft.com/office/drawing/2014/main" id="{5F5E5642-83D6-7945-99E0-E84092F9BBE0}"/>
                </a:ext>
              </a:extLst>
            </p:cNvPr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47" name="Rectangle 53">
              <a:extLst>
                <a:ext uri="{FF2B5EF4-FFF2-40B4-BE49-F238E27FC236}">
                  <a16:creationId xmlns:a16="http://schemas.microsoft.com/office/drawing/2014/main" id="{42A3784E-5883-554D-A429-2A7963F7F431}"/>
                </a:ext>
              </a:extLst>
            </p:cNvPr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48" name="Rectangle 54">
              <a:extLst>
                <a:ext uri="{FF2B5EF4-FFF2-40B4-BE49-F238E27FC236}">
                  <a16:creationId xmlns:a16="http://schemas.microsoft.com/office/drawing/2014/main" id="{AA3FB267-06B5-8A43-9E37-270F7BF1A47C}"/>
                </a:ext>
              </a:extLst>
            </p:cNvPr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49" name="Rectangle 55">
              <a:extLst>
                <a:ext uri="{FF2B5EF4-FFF2-40B4-BE49-F238E27FC236}">
                  <a16:creationId xmlns:a16="http://schemas.microsoft.com/office/drawing/2014/main" id="{23A6B359-59F2-0946-9171-F22B7DA75857}"/>
                </a:ext>
              </a:extLst>
            </p:cNvPr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cxnSp>
        <p:nvCxnSpPr>
          <p:cNvPr id="84" name="Straight Connector 75">
            <a:extLst>
              <a:ext uri="{FF2B5EF4-FFF2-40B4-BE49-F238E27FC236}">
                <a16:creationId xmlns:a16="http://schemas.microsoft.com/office/drawing/2014/main" id="{22A8FED5-042A-CC4F-A054-A49CDD51DFBD}"/>
              </a:ext>
            </a:extLst>
          </p:cNvPr>
          <p:cNvCxnSpPr/>
          <p:nvPr/>
        </p:nvCxnSpPr>
        <p:spPr>
          <a:xfrm>
            <a:off x="2505778" y="3986660"/>
            <a:ext cx="3301738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77">
            <a:extLst>
              <a:ext uri="{FF2B5EF4-FFF2-40B4-BE49-F238E27FC236}">
                <a16:creationId xmlns:a16="http://schemas.microsoft.com/office/drawing/2014/main" id="{39253072-FECF-FE40-8EB4-7845834F4F04}"/>
              </a:ext>
            </a:extLst>
          </p:cNvPr>
          <p:cNvCxnSpPr>
            <a:cxnSpLocks/>
            <a:endCxn id="38" idx="3"/>
          </p:cNvCxnSpPr>
          <p:nvPr/>
        </p:nvCxnSpPr>
        <p:spPr>
          <a:xfrm>
            <a:off x="5807515" y="3986660"/>
            <a:ext cx="6287" cy="1514769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0">
            <a:extLst>
              <a:ext uri="{FF2B5EF4-FFF2-40B4-BE49-F238E27FC236}">
                <a16:creationId xmlns:a16="http://schemas.microsoft.com/office/drawing/2014/main" id="{96FE5614-8E30-B946-8E7D-CD763719A2E3}"/>
              </a:ext>
            </a:extLst>
          </p:cNvPr>
          <p:cNvCxnSpPr/>
          <p:nvPr/>
        </p:nvCxnSpPr>
        <p:spPr>
          <a:xfrm>
            <a:off x="2505777" y="1476774"/>
            <a:ext cx="0" cy="2509886"/>
          </a:xfrm>
          <a:prstGeom prst="line">
            <a:avLst/>
          </a:prstGeom>
          <a:ln w="1587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reeform 41">
            <a:extLst>
              <a:ext uri="{FF2B5EF4-FFF2-40B4-BE49-F238E27FC236}">
                <a16:creationId xmlns:a16="http://schemas.microsoft.com/office/drawing/2014/main" id="{024EFC97-166C-D749-929A-FB31649BB496}"/>
              </a:ext>
            </a:extLst>
          </p:cNvPr>
          <p:cNvSpPr>
            <a:spLocks noEditPoints="1"/>
          </p:cNvSpPr>
          <p:nvPr/>
        </p:nvSpPr>
        <p:spPr bwMode="auto">
          <a:xfrm>
            <a:off x="5459711" y="5797387"/>
            <a:ext cx="708181" cy="707076"/>
          </a:xfrm>
          <a:custGeom>
            <a:avLst/>
            <a:gdLst>
              <a:gd name="T0" fmla="*/ 176 w 352"/>
              <a:gd name="T1" fmla="*/ 0 h 352"/>
              <a:gd name="T2" fmla="*/ 0 w 352"/>
              <a:gd name="T3" fmla="*/ 176 h 352"/>
              <a:gd name="T4" fmla="*/ 176 w 352"/>
              <a:gd name="T5" fmla="*/ 352 h 352"/>
              <a:gd name="T6" fmla="*/ 352 w 352"/>
              <a:gd name="T7" fmla="*/ 176 h 352"/>
              <a:gd name="T8" fmla="*/ 176 w 352"/>
              <a:gd name="T9" fmla="*/ 0 h 352"/>
              <a:gd name="T10" fmla="*/ 230 w 352"/>
              <a:gd name="T11" fmla="*/ 249 h 352"/>
              <a:gd name="T12" fmla="*/ 102 w 352"/>
              <a:gd name="T13" fmla="*/ 249 h 352"/>
              <a:gd name="T14" fmla="*/ 71 w 352"/>
              <a:gd name="T15" fmla="*/ 282 h 352"/>
              <a:gd name="T16" fmla="*/ 71 w 352"/>
              <a:gd name="T17" fmla="*/ 249 h 352"/>
              <a:gd name="T18" fmla="*/ 52 w 352"/>
              <a:gd name="T19" fmla="*/ 249 h 352"/>
              <a:gd name="T20" fmla="*/ 52 w 352"/>
              <a:gd name="T21" fmla="*/ 129 h 352"/>
              <a:gd name="T22" fmla="*/ 108 w 352"/>
              <a:gd name="T23" fmla="*/ 129 h 352"/>
              <a:gd name="T24" fmla="*/ 108 w 352"/>
              <a:gd name="T25" fmla="*/ 206 h 352"/>
              <a:gd name="T26" fmla="*/ 108 w 352"/>
              <a:gd name="T27" fmla="*/ 213 h 352"/>
              <a:gd name="T28" fmla="*/ 114 w 352"/>
              <a:gd name="T29" fmla="*/ 213 h 352"/>
              <a:gd name="T30" fmla="*/ 230 w 352"/>
              <a:gd name="T31" fmla="*/ 213 h 352"/>
              <a:gd name="T32" fmla="*/ 230 w 352"/>
              <a:gd name="T33" fmla="*/ 249 h 352"/>
              <a:gd name="T34" fmla="*/ 299 w 352"/>
              <a:gd name="T35" fmla="*/ 206 h 352"/>
              <a:gd name="T36" fmla="*/ 279 w 352"/>
              <a:gd name="T37" fmla="*/ 206 h 352"/>
              <a:gd name="T38" fmla="*/ 279 w 352"/>
              <a:gd name="T39" fmla="*/ 242 h 352"/>
              <a:gd name="T40" fmla="*/ 247 w 352"/>
              <a:gd name="T41" fmla="*/ 206 h 352"/>
              <a:gd name="T42" fmla="*/ 230 w 352"/>
              <a:gd name="T43" fmla="*/ 206 h 352"/>
              <a:gd name="T44" fmla="*/ 115 w 352"/>
              <a:gd name="T45" fmla="*/ 206 h 352"/>
              <a:gd name="T46" fmla="*/ 115 w 352"/>
              <a:gd name="T47" fmla="*/ 129 h 352"/>
              <a:gd name="T48" fmla="*/ 115 w 352"/>
              <a:gd name="T49" fmla="*/ 82 h 352"/>
              <a:gd name="T50" fmla="*/ 299 w 352"/>
              <a:gd name="T51" fmla="*/ 82 h 352"/>
              <a:gd name="T52" fmla="*/ 299 w 352"/>
              <a:gd name="T53" fmla="*/ 206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52" h="352">
                <a:moveTo>
                  <a:pt x="176" y="0"/>
                </a:moveTo>
                <a:cubicBezTo>
                  <a:pt x="78" y="0"/>
                  <a:pt x="0" y="79"/>
                  <a:pt x="0" y="176"/>
                </a:cubicBezTo>
                <a:cubicBezTo>
                  <a:pt x="0" y="273"/>
                  <a:pt x="78" y="352"/>
                  <a:pt x="176" y="352"/>
                </a:cubicBezTo>
                <a:cubicBezTo>
                  <a:pt x="273" y="352"/>
                  <a:pt x="352" y="273"/>
                  <a:pt x="352" y="176"/>
                </a:cubicBezTo>
                <a:cubicBezTo>
                  <a:pt x="352" y="79"/>
                  <a:pt x="273" y="0"/>
                  <a:pt x="176" y="0"/>
                </a:cubicBezTo>
                <a:close/>
                <a:moveTo>
                  <a:pt x="230" y="249"/>
                </a:moveTo>
                <a:cubicBezTo>
                  <a:pt x="102" y="249"/>
                  <a:pt x="102" y="249"/>
                  <a:pt x="102" y="249"/>
                </a:cubicBezTo>
                <a:cubicBezTo>
                  <a:pt x="71" y="282"/>
                  <a:pt x="71" y="282"/>
                  <a:pt x="71" y="282"/>
                </a:cubicBezTo>
                <a:cubicBezTo>
                  <a:pt x="71" y="249"/>
                  <a:pt x="71" y="249"/>
                  <a:pt x="71" y="249"/>
                </a:cubicBezTo>
                <a:cubicBezTo>
                  <a:pt x="52" y="249"/>
                  <a:pt x="52" y="249"/>
                  <a:pt x="52" y="249"/>
                </a:cubicBezTo>
                <a:cubicBezTo>
                  <a:pt x="52" y="129"/>
                  <a:pt x="52" y="129"/>
                  <a:pt x="52" y="129"/>
                </a:cubicBezTo>
                <a:cubicBezTo>
                  <a:pt x="108" y="129"/>
                  <a:pt x="108" y="129"/>
                  <a:pt x="108" y="129"/>
                </a:cubicBezTo>
                <a:cubicBezTo>
                  <a:pt x="108" y="206"/>
                  <a:pt x="108" y="206"/>
                  <a:pt x="108" y="206"/>
                </a:cubicBezTo>
                <a:cubicBezTo>
                  <a:pt x="108" y="213"/>
                  <a:pt x="108" y="213"/>
                  <a:pt x="108" y="213"/>
                </a:cubicBezTo>
                <a:cubicBezTo>
                  <a:pt x="114" y="213"/>
                  <a:pt x="114" y="213"/>
                  <a:pt x="114" y="213"/>
                </a:cubicBezTo>
                <a:cubicBezTo>
                  <a:pt x="230" y="213"/>
                  <a:pt x="230" y="213"/>
                  <a:pt x="230" y="213"/>
                </a:cubicBezTo>
                <a:lnTo>
                  <a:pt x="230" y="249"/>
                </a:lnTo>
                <a:close/>
                <a:moveTo>
                  <a:pt x="299" y="206"/>
                </a:moveTo>
                <a:cubicBezTo>
                  <a:pt x="279" y="206"/>
                  <a:pt x="279" y="206"/>
                  <a:pt x="279" y="206"/>
                </a:cubicBezTo>
                <a:cubicBezTo>
                  <a:pt x="279" y="242"/>
                  <a:pt x="279" y="242"/>
                  <a:pt x="279" y="242"/>
                </a:cubicBezTo>
                <a:cubicBezTo>
                  <a:pt x="247" y="206"/>
                  <a:pt x="247" y="206"/>
                  <a:pt x="247" y="206"/>
                </a:cubicBezTo>
                <a:cubicBezTo>
                  <a:pt x="230" y="206"/>
                  <a:pt x="230" y="206"/>
                  <a:pt x="230" y="206"/>
                </a:cubicBezTo>
                <a:cubicBezTo>
                  <a:pt x="115" y="206"/>
                  <a:pt x="115" y="206"/>
                  <a:pt x="115" y="206"/>
                </a:cubicBezTo>
                <a:cubicBezTo>
                  <a:pt x="115" y="129"/>
                  <a:pt x="115" y="129"/>
                  <a:pt x="115" y="129"/>
                </a:cubicBezTo>
                <a:cubicBezTo>
                  <a:pt x="115" y="82"/>
                  <a:pt x="115" y="82"/>
                  <a:pt x="115" y="82"/>
                </a:cubicBezTo>
                <a:cubicBezTo>
                  <a:pt x="299" y="82"/>
                  <a:pt x="299" y="82"/>
                  <a:pt x="299" y="82"/>
                </a:cubicBezTo>
                <a:lnTo>
                  <a:pt x="299" y="2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1211805502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C3001EC-9F33-4C39-B780-199714C83EA2}"/>
              </a:ext>
            </a:extLst>
          </p:cNvPr>
          <p:cNvGrpSpPr/>
          <p:nvPr/>
        </p:nvGrpSpPr>
        <p:grpSpPr>
          <a:xfrm>
            <a:off x="-218190" y="857250"/>
            <a:ext cx="9378866" cy="5143500"/>
            <a:chOff x="-290920" y="0"/>
            <a:chExt cx="12505154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9B5C97-F627-4A85-B003-5396A9D964D5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790117" y="3269112"/>
              <a:ext cx="235579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3E93C38-ECA5-4094-81E9-196A3BD19EBD}"/>
              </a:ext>
            </a:extLst>
          </p:cNvPr>
          <p:cNvGrpSpPr/>
          <p:nvPr/>
        </p:nvGrpSpPr>
        <p:grpSpPr>
          <a:xfrm>
            <a:off x="170091" y="857249"/>
            <a:ext cx="8602302" cy="5143500"/>
            <a:chOff x="213096" y="0"/>
            <a:chExt cx="11469735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C85080E-7B66-43F0-AB4D-3A69B13C005A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05DAC1A-9BF8-460E-8D8B-77BFB6B27FF9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DCA374-CD21-448B-8791-8A04A9A9A552}"/>
                </a:ext>
              </a:extLst>
            </p:cNvPr>
            <p:cNvSpPr txBox="1"/>
            <p:nvPr/>
          </p:nvSpPr>
          <p:spPr>
            <a:xfrm rot="16200000">
              <a:off x="10257432" y="3272960"/>
              <a:ext cx="235835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3A620A7-5483-4447-9670-0F8D67F36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5885729" y="857250"/>
            <a:ext cx="7478373" cy="5143500"/>
            <a:chOff x="491575" y="0"/>
            <a:chExt cx="9971164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036060" y="3271675"/>
              <a:ext cx="236091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67CF96-B24C-4BAD-8466-B32ECC2753A1}"/>
              </a:ext>
            </a:extLst>
          </p:cNvPr>
          <p:cNvGrpSpPr/>
          <p:nvPr/>
        </p:nvGrpSpPr>
        <p:grpSpPr>
          <a:xfrm>
            <a:off x="-5988898" y="857250"/>
            <a:ext cx="7184698" cy="5143500"/>
            <a:chOff x="491575" y="0"/>
            <a:chExt cx="9579597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7B7434-49BE-47D6-BAE6-9B9134F0EC8C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80296C0-D397-432D-B5A1-CA7DA186EB1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3DE47E8-526D-4A96-A671-69E14D20D1EB}"/>
                </a:ext>
              </a:extLst>
            </p:cNvPr>
            <p:cNvSpPr txBox="1"/>
            <p:nvPr/>
          </p:nvSpPr>
          <p:spPr>
            <a:xfrm rot="16200000">
              <a:off x="8644494" y="3271673"/>
              <a:ext cx="236091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FD4AAEC-83E5-4832-BEA2-517A195B2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3C6BBB46-3AAE-49B1-8F56-3535CC357FEB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A452EB0-3109-45BB-9389-19F84818FE30}"/>
              </a:ext>
            </a:extLst>
          </p:cNvPr>
          <p:cNvGrpSpPr/>
          <p:nvPr/>
        </p:nvGrpSpPr>
        <p:grpSpPr>
          <a:xfrm>
            <a:off x="-5728907" y="857249"/>
            <a:ext cx="6522272" cy="5143500"/>
            <a:chOff x="718505" y="-1"/>
            <a:chExt cx="8696363" cy="6858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F941D0C-24DA-4E77-BE08-34D6F94BD6FB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9747D82-077A-45F5-8822-6A7F978E7845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B26FA9-EA76-44C1-BA33-E4EBB060AC7E}"/>
                </a:ext>
              </a:extLst>
            </p:cNvPr>
            <p:cNvSpPr txBox="1"/>
            <p:nvPr/>
          </p:nvSpPr>
          <p:spPr>
            <a:xfrm rot="16200000">
              <a:off x="7988187" y="3287056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EF138C1A-5B68-42BE-B6B8-0EE1F4738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C48F6F2-7791-4D91-ADEC-77FE8FA739E3}"/>
              </a:ext>
            </a:extLst>
          </p:cNvPr>
          <p:cNvGrpSpPr/>
          <p:nvPr/>
        </p:nvGrpSpPr>
        <p:grpSpPr>
          <a:xfrm>
            <a:off x="-7046312" y="857249"/>
            <a:ext cx="7450475" cy="5143500"/>
            <a:chOff x="-9337032" y="-1"/>
            <a:chExt cx="9933966" cy="6858000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ED37E9-9873-442F-9B7C-7F4BC1A8F51E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2E020DE-B46A-4F47-97AB-BB6C9038FA2E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CF05B7C-3B2D-4CAB-9132-7B756B442063}"/>
                </a:ext>
              </a:extLst>
            </p:cNvPr>
            <p:cNvSpPr txBox="1"/>
            <p:nvPr/>
          </p:nvSpPr>
          <p:spPr>
            <a:xfrm rot="16200000">
              <a:off x="-822055" y="3266550"/>
              <a:ext cx="234553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A04E2F48-2025-4003-B590-1DD957710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83EA2CA-A17F-4A6A-AC3E-6F8757F77880}"/>
              </a:ext>
            </a:extLst>
          </p:cNvPr>
          <p:cNvGrpSpPr/>
          <p:nvPr/>
        </p:nvGrpSpPr>
        <p:grpSpPr>
          <a:xfrm>
            <a:off x="6062327" y="1996165"/>
            <a:ext cx="1193687" cy="1400175"/>
            <a:chOff x="6488272" y="2209800"/>
            <a:chExt cx="1591582" cy="1866900"/>
          </a:xfrm>
        </p:grpSpPr>
        <p:sp>
          <p:nvSpPr>
            <p:cNvPr id="97" name="Rectangle: Top Corners Rounded 96">
              <a:extLst>
                <a:ext uri="{FF2B5EF4-FFF2-40B4-BE49-F238E27FC236}">
                  <a16:creationId xmlns:a16="http://schemas.microsoft.com/office/drawing/2014/main" id="{225A95EB-3596-4C52-91EE-39023E85BE2D}"/>
                </a:ext>
              </a:extLst>
            </p:cNvPr>
            <p:cNvSpPr/>
            <p:nvPr/>
          </p:nvSpPr>
          <p:spPr>
            <a:xfrm>
              <a:off x="6488272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74F68486-5533-4B47-B6BA-92533CBB4036}"/>
                </a:ext>
              </a:extLst>
            </p:cNvPr>
            <p:cNvSpPr txBox="1"/>
            <p:nvPr/>
          </p:nvSpPr>
          <p:spPr>
            <a:xfrm>
              <a:off x="6836846" y="2563851"/>
              <a:ext cx="894432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3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2310FCA-56F2-4778-94B7-C1B5FD53AE20}"/>
              </a:ext>
            </a:extLst>
          </p:cNvPr>
          <p:cNvGrpSpPr/>
          <p:nvPr/>
        </p:nvGrpSpPr>
        <p:grpSpPr>
          <a:xfrm>
            <a:off x="4189668" y="1996165"/>
            <a:ext cx="1193687" cy="1400175"/>
            <a:chOff x="3991395" y="2209800"/>
            <a:chExt cx="1591582" cy="1866900"/>
          </a:xfrm>
        </p:grpSpPr>
        <p:sp>
          <p:nvSpPr>
            <p:cNvPr id="101" name="Rectangle: Top Corners Rounded 100">
              <a:extLst>
                <a:ext uri="{FF2B5EF4-FFF2-40B4-BE49-F238E27FC236}">
                  <a16:creationId xmlns:a16="http://schemas.microsoft.com/office/drawing/2014/main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FECB41C1-3E79-45AA-B100-38C9E092C776}"/>
                </a:ext>
              </a:extLst>
            </p:cNvPr>
            <p:cNvSpPr txBox="1"/>
            <p:nvPr/>
          </p:nvSpPr>
          <p:spPr>
            <a:xfrm>
              <a:off x="4339969" y="2563851"/>
              <a:ext cx="894432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2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87830BE-EEF7-4034-8ABE-3212DB467DB4}"/>
              </a:ext>
            </a:extLst>
          </p:cNvPr>
          <p:cNvGrpSpPr/>
          <p:nvPr/>
        </p:nvGrpSpPr>
        <p:grpSpPr>
          <a:xfrm>
            <a:off x="2317010" y="1996165"/>
            <a:ext cx="1193687" cy="1400175"/>
            <a:chOff x="1494518" y="2209800"/>
            <a:chExt cx="1591582" cy="1866900"/>
          </a:xfrm>
        </p:grpSpPr>
        <p:sp>
          <p:nvSpPr>
            <p:cNvPr id="105" name="Rectangle: Top Corners Rounded 104">
              <a:extLst>
                <a:ext uri="{FF2B5EF4-FFF2-40B4-BE49-F238E27FC236}">
                  <a16:creationId xmlns:a16="http://schemas.microsoft.com/office/drawing/2014/main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36675CF-5B12-4D6B-8C03-F29656450255}"/>
                </a:ext>
              </a:extLst>
            </p:cNvPr>
            <p:cNvSpPr txBox="1"/>
            <p:nvPr/>
          </p:nvSpPr>
          <p:spPr>
            <a:xfrm>
              <a:off x="1843092" y="2563851"/>
              <a:ext cx="894432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5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1</a:t>
              </a:r>
            </a:p>
          </p:txBody>
        </p:sp>
      </p:grp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48958204-CE05-4E79-AC55-C76FBB79E37F}"/>
              </a:ext>
            </a:extLst>
          </p:cNvPr>
          <p:cNvSpPr/>
          <p:nvPr/>
        </p:nvSpPr>
        <p:spPr>
          <a:xfrm flipV="1">
            <a:off x="2317009" y="2696253"/>
            <a:ext cx="1193687" cy="2273990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406A5A75-24F0-496A-82D6-E2B37B100BBD}"/>
              </a:ext>
            </a:extLst>
          </p:cNvPr>
          <p:cNvSpPr/>
          <p:nvPr/>
        </p:nvSpPr>
        <p:spPr>
          <a:xfrm flipV="1">
            <a:off x="4189667" y="2696253"/>
            <a:ext cx="1193687" cy="2273990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B8C3E14B-EBB2-49A7-9A4E-9C6AFAF9A364}"/>
              </a:ext>
            </a:extLst>
          </p:cNvPr>
          <p:cNvSpPr/>
          <p:nvPr/>
        </p:nvSpPr>
        <p:spPr>
          <a:xfrm flipV="1">
            <a:off x="6062325" y="2696253"/>
            <a:ext cx="1193687" cy="2273990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8D94F991-2744-4D5C-BE57-A0C261539D2C}"/>
              </a:ext>
            </a:extLst>
          </p:cNvPr>
          <p:cNvGrpSpPr/>
          <p:nvPr/>
        </p:nvGrpSpPr>
        <p:grpSpPr>
          <a:xfrm>
            <a:off x="2301051" y="3045673"/>
            <a:ext cx="1205516" cy="983504"/>
            <a:chOff x="1473240" y="3609137"/>
            <a:chExt cx="1607353" cy="1311338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8721CE74-40AC-4223-B129-B3A270C7429B}"/>
                </a:ext>
              </a:extLst>
            </p:cNvPr>
            <p:cNvSpPr txBox="1"/>
            <p:nvPr/>
          </p:nvSpPr>
          <p:spPr>
            <a:xfrm>
              <a:off x="1473240" y="3609137"/>
              <a:ext cx="1591582" cy="533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FF5969"/>
                  </a:solidFill>
                  <a:latin typeface="Tw Cen MT" panose="020B0602020104020603" pitchFamily="34" charset="0"/>
                </a:rPr>
                <a:t>12+1</a:t>
              </a:r>
              <a:endParaRPr lang="en-US" sz="2000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FC94FF53-E358-452A-A5CE-3296318ABBE9}"/>
                </a:ext>
              </a:extLst>
            </p:cNvPr>
            <p:cNvSpPr txBox="1"/>
            <p:nvPr/>
          </p:nvSpPr>
          <p:spPr>
            <a:xfrm>
              <a:off x="1489011" y="4058701"/>
              <a:ext cx="159158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Фестиваль</a:t>
              </a:r>
              <a:b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</a:br>
              <a: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«Чистая речь– чистая нация»</a:t>
              </a:r>
              <a:endParaRPr lang="en-US" sz="12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860A9D1F-EDAE-418D-A3C8-F8109A2B052A}"/>
              </a:ext>
            </a:extLst>
          </p:cNvPr>
          <p:cNvGrpSpPr/>
          <p:nvPr/>
        </p:nvGrpSpPr>
        <p:grpSpPr>
          <a:xfrm>
            <a:off x="4179400" y="2998739"/>
            <a:ext cx="1193687" cy="958027"/>
            <a:chOff x="3977674" y="3837442"/>
            <a:chExt cx="1591582" cy="1277369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91705BAF-DCDA-4FDC-8DA1-1FBA870AE5C8}"/>
                </a:ext>
              </a:extLst>
            </p:cNvPr>
            <p:cNvSpPr txBox="1"/>
            <p:nvPr/>
          </p:nvSpPr>
          <p:spPr>
            <a:xfrm>
              <a:off x="3977674" y="3837442"/>
              <a:ext cx="1591582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350" b="1" dirty="0">
                  <a:solidFill>
                    <a:srgbClr val="52CBBE"/>
                  </a:solidFill>
                  <a:latin typeface="Tw Cen MT" panose="020B0602020104020603" pitchFamily="34" charset="0"/>
                </a:rPr>
                <a:t>Русский язык</a:t>
              </a:r>
            </a:p>
            <a:p>
              <a:pPr algn="ctr"/>
              <a:r>
                <a:rPr lang="ru-RU" sz="1350" b="1" dirty="0">
                  <a:solidFill>
                    <a:srgbClr val="52CBBE"/>
                  </a:solidFill>
                  <a:latin typeface="Tw Cen MT" panose="020B0602020104020603" pitchFamily="34" charset="0"/>
                </a:rPr>
                <a:t>это модно!</a:t>
              </a:r>
              <a:endParaRPr lang="en-US" sz="1350" b="1" dirty="0">
                <a:solidFill>
                  <a:srgbClr val="52CBBE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BBD17202-B0A7-4912-9A5D-8F55518824B3}"/>
                </a:ext>
              </a:extLst>
            </p:cNvPr>
            <p:cNvSpPr txBox="1"/>
            <p:nvPr/>
          </p:nvSpPr>
          <p:spPr>
            <a:xfrm>
              <a:off x="3977674" y="4499258"/>
              <a:ext cx="159158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развивающие</a:t>
              </a:r>
            </a:p>
            <a:p>
              <a:pPr algn="ctr"/>
              <a: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мероприятия</a:t>
              </a:r>
              <a:endParaRPr lang="en-US" sz="12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1F66AC79-730F-4E07-974E-4F08542F2C4A}"/>
              </a:ext>
            </a:extLst>
          </p:cNvPr>
          <p:cNvGrpSpPr/>
          <p:nvPr/>
        </p:nvGrpSpPr>
        <p:grpSpPr>
          <a:xfrm>
            <a:off x="5943975" y="3014104"/>
            <a:ext cx="1428809" cy="1081162"/>
            <a:chOff x="6330472" y="3567070"/>
            <a:chExt cx="1905078" cy="1441557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025EBC6-5731-4D97-B58C-0E0C20D47817}"/>
                </a:ext>
              </a:extLst>
            </p:cNvPr>
            <p:cNvSpPr txBox="1"/>
            <p:nvPr/>
          </p:nvSpPr>
          <p:spPr>
            <a:xfrm>
              <a:off x="6330472" y="3567070"/>
              <a:ext cx="1905078" cy="6771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50" b="1" dirty="0">
                  <a:solidFill>
                    <a:srgbClr val="FEC630"/>
                  </a:solidFill>
                  <a:latin typeface="Tw Cen MT" panose="020B0602020104020603" pitchFamily="34" charset="0"/>
                </a:rPr>
                <a:t>Russia language</a:t>
              </a:r>
              <a:endParaRPr lang="ru-RU" sz="1350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  <a:p>
              <a:pPr algn="ctr"/>
              <a:r>
                <a:rPr lang="en-US" sz="1350" b="1" dirty="0">
                  <a:solidFill>
                    <a:srgbClr val="FEC630"/>
                  </a:solidFill>
                  <a:latin typeface="Tw Cen MT" panose="020B0602020104020603" pitchFamily="34" charset="0"/>
                </a:rPr>
                <a:t>is cool!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B38973E8-8FEC-48EF-89C3-A1086AD31515}"/>
                </a:ext>
              </a:extLst>
            </p:cNvPr>
            <p:cNvSpPr txBox="1"/>
            <p:nvPr/>
          </p:nvSpPr>
          <p:spPr>
            <a:xfrm>
              <a:off x="6488348" y="4146847"/>
              <a:ext cx="1591582" cy="861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привлечение иностранных граждан</a:t>
              </a:r>
              <a:endParaRPr lang="en-US" sz="12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244" y="4029179"/>
            <a:ext cx="670766" cy="6707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331A99-A934-4099-9190-67078252B1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460" y="4029245"/>
            <a:ext cx="673394" cy="67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755" y="4029179"/>
            <a:ext cx="680612" cy="680610"/>
          </a:xfrm>
          <a:prstGeom prst="rect">
            <a:avLst/>
          </a:prstGeom>
        </p:spPr>
      </p:pic>
      <p:cxnSp>
        <p:nvCxnSpPr>
          <p:cNvPr id="60" name="Straight Connector 14">
            <a:extLst>
              <a:ext uri="{FF2B5EF4-FFF2-40B4-BE49-F238E27FC236}">
                <a16:creationId xmlns:a16="http://schemas.microsoft.com/office/drawing/2014/main" id="{05A502F9-BBE6-874F-9370-780629C6C6DA}"/>
              </a:ext>
            </a:extLst>
          </p:cNvPr>
          <p:cNvCxnSpPr>
            <a:cxnSpLocks/>
          </p:cNvCxnSpPr>
          <p:nvPr/>
        </p:nvCxnSpPr>
        <p:spPr>
          <a:xfrm>
            <a:off x="2904627" y="4361558"/>
            <a:ext cx="0" cy="249644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366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5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250"/>
                            </p:stCondLst>
                            <p:childTnLst>
                              <p:par>
                                <p:cTn id="56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750"/>
                            </p:stCondLst>
                            <p:childTnLst>
                              <p:par>
                                <p:cTn id="6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25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370418" y="546797"/>
            <a:ext cx="257634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300" dirty="0">
                <a:solidFill>
                  <a:schemeClr val="bg1">
                    <a:lumMod val="50000"/>
                  </a:schemeClr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Цель проекта</a:t>
            </a:r>
            <a:endParaRPr lang="id-ID" sz="3300" dirty="0">
              <a:solidFill>
                <a:schemeClr val="bg1">
                  <a:lumMod val="50000"/>
                </a:schemeClr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50789" y="1275652"/>
            <a:ext cx="521088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BA7609"/>
                </a:solidFill>
                <a:latin typeface="Helvetica" pitchFamily="2" charset="0"/>
              </a:rPr>
              <a:t>Повышение языковой и коммуникативной культуры учащихся образовательных учреждений Республики Коми, посредством организации комплекса социально значимых инициатив и активного участия в них, в рамках фестиваля </a:t>
            </a:r>
          </a:p>
          <a:p>
            <a:r>
              <a:rPr lang="ru-RU" sz="2000" dirty="0">
                <a:solidFill>
                  <a:srgbClr val="BA7609"/>
                </a:solidFill>
                <a:latin typeface="Helvetica" pitchFamily="2" charset="0"/>
              </a:rPr>
              <a:t>"Чистая речь - Чистая нация" </a:t>
            </a:r>
            <a:r>
              <a:rPr lang="ru-RU" sz="1400" dirty="0">
                <a:solidFill>
                  <a:srgbClr val="BA7609"/>
                </a:solidFill>
                <a:latin typeface="Helvetica" pitchFamily="2" charset="0"/>
              </a:rPr>
              <a:t>для учащихся 7-11 классов 12 общеобразовательных учреждений Республики Коми и студентов 1-2 курса Воркутинского педагогического колледжа в количестве 2800 человек в период с января 2021 года - по май 2021 года, включая ГОУ РК «Школу-интернат №1» г. Воркуты и привлечение иностранных граждан, временно проживающих на территории Республики Коми.</a:t>
            </a:r>
            <a:endParaRPr lang="ru-RU" sz="1400" b="1" dirty="0">
              <a:solidFill>
                <a:srgbClr val="BA7609"/>
              </a:solidFill>
              <a:latin typeface="Helvetica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 rot="16200000">
            <a:off x="2065063" y="5875059"/>
            <a:ext cx="441879" cy="152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5" name="Rectangle 44"/>
          <p:cNvSpPr/>
          <p:nvPr/>
        </p:nvSpPr>
        <p:spPr>
          <a:xfrm rot="16200000">
            <a:off x="3136574" y="5422572"/>
            <a:ext cx="1346855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6" name="Rectangle 45"/>
          <p:cNvSpPr/>
          <p:nvPr/>
        </p:nvSpPr>
        <p:spPr>
          <a:xfrm rot="16200000">
            <a:off x="4953983" y="5715981"/>
            <a:ext cx="760037" cy="152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7" name="Rectangle 46"/>
          <p:cNvSpPr/>
          <p:nvPr/>
        </p:nvSpPr>
        <p:spPr>
          <a:xfrm rot="16200000">
            <a:off x="6329512" y="5567509"/>
            <a:ext cx="1056980" cy="152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 dirty="0"/>
          </a:p>
        </p:txBody>
      </p:sp>
      <p:sp>
        <p:nvSpPr>
          <p:cNvPr id="48" name="Rectangle 47"/>
          <p:cNvSpPr/>
          <p:nvPr/>
        </p:nvSpPr>
        <p:spPr>
          <a:xfrm rot="16200000">
            <a:off x="8136315" y="5850313"/>
            <a:ext cx="491372" cy="1524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9" name="Rectangle 48"/>
          <p:cNvSpPr/>
          <p:nvPr/>
        </p:nvSpPr>
        <p:spPr>
          <a:xfrm rot="16200000">
            <a:off x="438544" y="5772541"/>
            <a:ext cx="646915" cy="152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grpSp>
        <p:nvGrpSpPr>
          <p:cNvPr id="6" name="Group 5"/>
          <p:cNvGrpSpPr/>
          <p:nvPr/>
        </p:nvGrpSpPr>
        <p:grpSpPr>
          <a:xfrm>
            <a:off x="3" y="6766962"/>
            <a:ext cx="9143999" cy="100754"/>
            <a:chOff x="2" y="2110197"/>
            <a:chExt cx="12191999" cy="134339"/>
          </a:xfrm>
        </p:grpSpPr>
        <p:sp>
          <p:nvSpPr>
            <p:cNvPr id="51" name="Rectangle 50"/>
            <p:cNvSpPr/>
            <p:nvPr/>
          </p:nvSpPr>
          <p:spPr>
            <a:xfrm rot="16200000">
              <a:off x="2980836" y="1161370"/>
              <a:ext cx="134333" cy="203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5012835" y="1161369"/>
              <a:ext cx="134333" cy="2032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7044834" y="1161369"/>
              <a:ext cx="134335" cy="2032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9076834" y="1161367"/>
              <a:ext cx="134336" cy="20320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55" name="Rectangle 54"/>
            <p:cNvSpPr/>
            <p:nvPr/>
          </p:nvSpPr>
          <p:spPr>
            <a:xfrm rot="16200000">
              <a:off x="11108832" y="1161366"/>
              <a:ext cx="134338" cy="2032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56" name="Rectangle 55"/>
            <p:cNvSpPr/>
            <p:nvPr/>
          </p:nvSpPr>
          <p:spPr>
            <a:xfrm rot="16200000">
              <a:off x="948836" y="1161370"/>
              <a:ext cx="134331" cy="2032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cxnSp>
        <p:nvCxnSpPr>
          <p:cNvPr id="76" name="Straight Connector 75"/>
          <p:cNvCxnSpPr/>
          <p:nvPr/>
        </p:nvCxnSpPr>
        <p:spPr>
          <a:xfrm>
            <a:off x="2904556" y="4420778"/>
            <a:ext cx="3301738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</p:cNvCxnSpPr>
          <p:nvPr/>
        </p:nvCxnSpPr>
        <p:spPr>
          <a:xfrm>
            <a:off x="6208713" y="4412566"/>
            <a:ext cx="0" cy="1388452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2903219" y="1342790"/>
            <a:ext cx="0" cy="3085954"/>
          </a:xfrm>
          <a:prstGeom prst="line">
            <a:avLst/>
          </a:prstGeom>
          <a:ln w="1587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14">
            <a:extLst>
              <a:ext uri="{FF2B5EF4-FFF2-40B4-BE49-F238E27FC236}">
                <a16:creationId xmlns:a16="http://schemas.microsoft.com/office/drawing/2014/main" id="{600D8D5F-5518-D247-AF35-3CC807802783}"/>
              </a:ext>
            </a:extLst>
          </p:cNvPr>
          <p:cNvCxnSpPr>
            <a:cxnSpLocks/>
          </p:cNvCxnSpPr>
          <p:nvPr/>
        </p:nvCxnSpPr>
        <p:spPr>
          <a:xfrm>
            <a:off x="2904627" y="-47594"/>
            <a:ext cx="0" cy="135030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69AD2171-BA6B-234D-9789-5FF2163106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8" y="1015999"/>
            <a:ext cx="3289300" cy="5842000"/>
          </a:xfrm>
          <a:prstGeom prst="rect">
            <a:avLst/>
          </a:prstGeom>
        </p:spPr>
      </p:pic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0A16DDB0-DB56-1F49-9D86-F6CFD3B57F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5840580"/>
            <a:ext cx="1465865" cy="54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024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18190" y="857250"/>
            <a:ext cx="9398280" cy="5143500"/>
            <a:chOff x="-290920" y="0"/>
            <a:chExt cx="1253104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12999" y="3272115"/>
              <a:ext cx="23617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170091" y="857249"/>
            <a:ext cx="8597694" cy="5143500"/>
            <a:chOff x="213096" y="0"/>
            <a:chExt cx="1146359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250006" y="3271677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цели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888100" y="857250"/>
            <a:ext cx="7479181" cy="5143500"/>
            <a:chOff x="491575" y="0"/>
            <a:chExt cx="9972241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9037134" y="3271675"/>
              <a:ext cx="236092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5988898" y="857250"/>
            <a:ext cx="7188787" cy="5143500"/>
            <a:chOff x="491575" y="0"/>
            <a:chExt cx="9585048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651657" y="3273391"/>
              <a:ext cx="235748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5728907" y="857249"/>
            <a:ext cx="6532306" cy="5143500"/>
            <a:chOff x="718505" y="-1"/>
            <a:chExt cx="8709742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001565" y="3269694"/>
              <a:ext cx="236092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7046312" y="857249"/>
            <a:ext cx="7459259" cy="5143500"/>
            <a:chOff x="-9337032" y="-1"/>
            <a:chExt cx="9945679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815380" y="3267039"/>
              <a:ext cx="235561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9879508-5AD7-4FE2-AD55-8AF69ECDB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112">
            <a:extLst>
              <a:ext uri="{FF2B5EF4-FFF2-40B4-BE49-F238E27FC236}">
                <a16:creationId xmlns:a16="http://schemas.microsoft.com/office/drawing/2014/main" id="{B22D460B-F869-F940-B510-0F85E8A3AD61}"/>
              </a:ext>
            </a:extLst>
          </p:cNvPr>
          <p:cNvGrpSpPr/>
          <p:nvPr/>
        </p:nvGrpSpPr>
        <p:grpSpPr>
          <a:xfrm>
            <a:off x="1874856" y="1836355"/>
            <a:ext cx="2397919" cy="858397"/>
            <a:chOff x="764723" y="2142394"/>
            <a:chExt cx="3197225" cy="1144528"/>
          </a:xfrm>
        </p:grpSpPr>
        <p:sp>
          <p:nvSpPr>
            <p:cNvPr id="82" name="Oval 113">
              <a:extLst>
                <a:ext uri="{FF2B5EF4-FFF2-40B4-BE49-F238E27FC236}">
                  <a16:creationId xmlns:a16="http://schemas.microsoft.com/office/drawing/2014/main" id="{EA670CE9-3B4B-AB45-BA5B-25F5F8F8DCF9}"/>
                </a:ext>
              </a:extLst>
            </p:cNvPr>
            <p:cNvSpPr/>
            <p:nvPr/>
          </p:nvSpPr>
          <p:spPr>
            <a:xfrm>
              <a:off x="764723" y="2277144"/>
              <a:ext cx="662056" cy="662056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83" name="Picture 114">
              <a:extLst>
                <a:ext uri="{FF2B5EF4-FFF2-40B4-BE49-F238E27FC236}">
                  <a16:creationId xmlns:a16="http://schemas.microsoft.com/office/drawing/2014/main" id="{C65A476C-58FC-2C45-A509-8C7C532799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554" y="2408975"/>
              <a:ext cx="398394" cy="398394"/>
            </a:xfrm>
            <a:prstGeom prst="rect">
              <a:avLst/>
            </a:prstGeom>
          </p:spPr>
        </p:pic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487EF42-9F40-4B4E-AD87-6C12B4AA87C7}"/>
                </a:ext>
              </a:extLst>
            </p:cNvPr>
            <p:cNvSpPr txBox="1"/>
            <p:nvPr/>
          </p:nvSpPr>
          <p:spPr>
            <a:xfrm>
              <a:off x="1435200" y="2142394"/>
              <a:ext cx="2343182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Волонтёры речи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97947226-3FA6-384B-ADC0-AAD41AFA322E}"/>
                </a:ext>
              </a:extLst>
            </p:cNvPr>
            <p:cNvSpPr txBox="1"/>
            <p:nvPr/>
          </p:nvSpPr>
          <p:spPr>
            <a:xfrm>
              <a:off x="1435200" y="2425148"/>
              <a:ext cx="2526748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- Создание команды Волонтёров речи, единой системы информирования и проведение их обучение</a:t>
              </a:r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.</a:t>
              </a:r>
            </a:p>
          </p:txBody>
        </p:sp>
      </p:grpSp>
      <p:grpSp>
        <p:nvGrpSpPr>
          <p:cNvPr id="86" name="Group 117">
            <a:extLst>
              <a:ext uri="{FF2B5EF4-FFF2-40B4-BE49-F238E27FC236}">
                <a16:creationId xmlns:a16="http://schemas.microsoft.com/office/drawing/2014/main" id="{A331EA95-CEAE-CD41-9F0E-499FA85892AB}"/>
              </a:ext>
            </a:extLst>
          </p:cNvPr>
          <p:cNvGrpSpPr/>
          <p:nvPr/>
        </p:nvGrpSpPr>
        <p:grpSpPr>
          <a:xfrm>
            <a:off x="1874856" y="3003881"/>
            <a:ext cx="2683027" cy="1135396"/>
            <a:chOff x="764723" y="3420415"/>
            <a:chExt cx="3577369" cy="1513859"/>
          </a:xfrm>
        </p:grpSpPr>
        <p:sp>
          <p:nvSpPr>
            <p:cNvPr id="87" name="Oval 118">
              <a:extLst>
                <a:ext uri="{FF2B5EF4-FFF2-40B4-BE49-F238E27FC236}">
                  <a16:creationId xmlns:a16="http://schemas.microsoft.com/office/drawing/2014/main" id="{B44E4AF3-A85B-2645-9C19-DEAC71D7B736}"/>
                </a:ext>
              </a:extLst>
            </p:cNvPr>
            <p:cNvSpPr/>
            <p:nvPr/>
          </p:nvSpPr>
          <p:spPr>
            <a:xfrm>
              <a:off x="764723" y="3555165"/>
              <a:ext cx="662056" cy="662056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C7C46A94-5792-694E-909F-97868D248F6F}"/>
                </a:ext>
              </a:extLst>
            </p:cNvPr>
            <p:cNvSpPr txBox="1"/>
            <p:nvPr/>
          </p:nvSpPr>
          <p:spPr>
            <a:xfrm>
              <a:off x="1435200" y="3420415"/>
              <a:ext cx="1996528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Организовать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C7FF8A2B-6E5B-134F-8352-235803641882}"/>
                </a:ext>
              </a:extLst>
            </p:cNvPr>
            <p:cNvSpPr txBox="1"/>
            <p:nvPr/>
          </p:nvSpPr>
          <p:spPr>
            <a:xfrm>
              <a:off x="1435200" y="3703169"/>
              <a:ext cx="2906892" cy="1231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- В лучшем виде организовать работу площадок для проведения всех мероприятий, в школах-участницах создать психологически безопасное пространства, свободное от сквернословия.</a:t>
              </a:r>
              <a:endPara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0" name="Picture 121">
              <a:extLst>
                <a:ext uri="{FF2B5EF4-FFF2-40B4-BE49-F238E27FC236}">
                  <a16:creationId xmlns:a16="http://schemas.microsoft.com/office/drawing/2014/main" id="{B289AAEC-B7E1-804D-89F9-C9F677C5D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748" y="3713190"/>
              <a:ext cx="346006" cy="346006"/>
            </a:xfrm>
            <a:prstGeom prst="rect">
              <a:avLst/>
            </a:prstGeom>
          </p:spPr>
        </p:pic>
      </p:grpSp>
      <p:grpSp>
        <p:nvGrpSpPr>
          <p:cNvPr id="91" name="Group 122">
            <a:extLst>
              <a:ext uri="{FF2B5EF4-FFF2-40B4-BE49-F238E27FC236}">
                <a16:creationId xmlns:a16="http://schemas.microsoft.com/office/drawing/2014/main" id="{88F6DBD9-5F57-F043-8D06-F90BEE4CB4F3}"/>
              </a:ext>
            </a:extLst>
          </p:cNvPr>
          <p:cNvGrpSpPr/>
          <p:nvPr/>
        </p:nvGrpSpPr>
        <p:grpSpPr>
          <a:xfrm>
            <a:off x="1874856" y="4223651"/>
            <a:ext cx="2397919" cy="996897"/>
            <a:chOff x="764723" y="4698436"/>
            <a:chExt cx="3197225" cy="1329195"/>
          </a:xfrm>
        </p:grpSpPr>
        <p:sp>
          <p:nvSpPr>
            <p:cNvPr id="92" name="Oval 123">
              <a:extLst>
                <a:ext uri="{FF2B5EF4-FFF2-40B4-BE49-F238E27FC236}">
                  <a16:creationId xmlns:a16="http://schemas.microsoft.com/office/drawing/2014/main" id="{06805BAD-1B1C-C04F-BDEF-B621E3F28615}"/>
                </a:ext>
              </a:extLst>
            </p:cNvPr>
            <p:cNvSpPr/>
            <p:nvPr/>
          </p:nvSpPr>
          <p:spPr>
            <a:xfrm>
              <a:off x="764723" y="4833186"/>
              <a:ext cx="662056" cy="66205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B9AFFB2D-CF12-774E-BDF7-731D493981D7}"/>
                </a:ext>
              </a:extLst>
            </p:cNvPr>
            <p:cNvSpPr txBox="1"/>
            <p:nvPr/>
          </p:nvSpPr>
          <p:spPr>
            <a:xfrm>
              <a:off x="1435200" y="4698436"/>
              <a:ext cx="1555751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Материалы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F270227E-9310-B645-A3B6-0D6A407673DA}"/>
                </a:ext>
              </a:extLst>
            </p:cNvPr>
            <p:cNvSpPr txBox="1"/>
            <p:nvPr/>
          </p:nvSpPr>
          <p:spPr>
            <a:xfrm>
              <a:off x="1435200" y="4981191"/>
              <a:ext cx="2526748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- Разработать методические материалы для мероприятий, которые будут проведены в рамках проекта </a:t>
              </a:r>
              <a:b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"Чистая речь - Чистая нация".</a:t>
              </a:r>
              <a:endPara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5" name="Picture 126">
              <a:extLst>
                <a:ext uri="{FF2B5EF4-FFF2-40B4-BE49-F238E27FC236}">
                  <a16:creationId xmlns:a16="http://schemas.microsoft.com/office/drawing/2014/main" id="{F85E86B1-9BD1-604C-B0C2-538F3D9556B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553" y="4977083"/>
              <a:ext cx="398396" cy="398396"/>
            </a:xfrm>
            <a:prstGeom prst="rect">
              <a:avLst/>
            </a:prstGeom>
          </p:spPr>
        </p:pic>
      </p:grpSp>
      <p:grpSp>
        <p:nvGrpSpPr>
          <p:cNvPr id="119" name="Group 127">
            <a:extLst>
              <a:ext uri="{FF2B5EF4-FFF2-40B4-BE49-F238E27FC236}">
                <a16:creationId xmlns:a16="http://schemas.microsoft.com/office/drawing/2014/main" id="{8E3CF44E-D0C0-AD4D-9DAC-0BCC8078CB09}"/>
              </a:ext>
            </a:extLst>
          </p:cNvPr>
          <p:cNvGrpSpPr/>
          <p:nvPr/>
        </p:nvGrpSpPr>
        <p:grpSpPr>
          <a:xfrm>
            <a:off x="4679785" y="3003878"/>
            <a:ext cx="2282591" cy="597605"/>
            <a:chOff x="4504627" y="3420415"/>
            <a:chExt cx="3043454" cy="796806"/>
          </a:xfrm>
        </p:grpSpPr>
        <p:sp>
          <p:nvSpPr>
            <p:cNvPr id="122" name="Oval 128">
              <a:extLst>
                <a:ext uri="{FF2B5EF4-FFF2-40B4-BE49-F238E27FC236}">
                  <a16:creationId xmlns:a16="http://schemas.microsoft.com/office/drawing/2014/main" id="{A1FAC9C5-5E02-0943-B93D-D87F0401BF09}"/>
                </a:ext>
              </a:extLst>
            </p:cNvPr>
            <p:cNvSpPr/>
            <p:nvPr/>
          </p:nvSpPr>
          <p:spPr>
            <a:xfrm>
              <a:off x="4504627" y="3555165"/>
              <a:ext cx="662056" cy="662056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21152F6C-E3F3-5645-9CBF-3C90CAFC80D3}"/>
                </a:ext>
              </a:extLst>
            </p:cNvPr>
            <p:cNvSpPr txBox="1"/>
            <p:nvPr/>
          </p:nvSpPr>
          <p:spPr>
            <a:xfrm>
              <a:off x="5175104" y="3420415"/>
              <a:ext cx="2372977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Интернет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27" name="Picture 131">
              <a:extLst>
                <a:ext uri="{FF2B5EF4-FFF2-40B4-BE49-F238E27FC236}">
                  <a16:creationId xmlns:a16="http://schemas.microsoft.com/office/drawing/2014/main" id="{5EC30172-D826-FB4A-BFFC-77B70026567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037" y="3678575"/>
              <a:ext cx="415236" cy="415236"/>
            </a:xfrm>
            <a:prstGeom prst="rect">
              <a:avLst/>
            </a:prstGeom>
          </p:spPr>
        </p:pic>
      </p:grpSp>
      <p:grpSp>
        <p:nvGrpSpPr>
          <p:cNvPr id="130" name="Group 132">
            <a:extLst>
              <a:ext uri="{FF2B5EF4-FFF2-40B4-BE49-F238E27FC236}">
                <a16:creationId xmlns:a16="http://schemas.microsoft.com/office/drawing/2014/main" id="{2B6C0CFF-CC42-0A48-84EF-45299B2EB4BF}"/>
              </a:ext>
            </a:extLst>
          </p:cNvPr>
          <p:cNvGrpSpPr/>
          <p:nvPr/>
        </p:nvGrpSpPr>
        <p:grpSpPr>
          <a:xfrm>
            <a:off x="4679784" y="4223653"/>
            <a:ext cx="2700730" cy="1135396"/>
            <a:chOff x="4504627" y="4698436"/>
            <a:chExt cx="3600973" cy="1513859"/>
          </a:xfrm>
        </p:grpSpPr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54A8F68D-40FF-2E44-94C9-B618C14B9E02}"/>
                </a:ext>
              </a:extLst>
            </p:cNvPr>
            <p:cNvSpPr/>
            <p:nvPr/>
          </p:nvSpPr>
          <p:spPr>
            <a:xfrm>
              <a:off x="4504627" y="4833186"/>
              <a:ext cx="662056" cy="66205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3681B99E-059E-7049-8655-15B1152B48DE}"/>
                </a:ext>
              </a:extLst>
            </p:cNvPr>
            <p:cNvSpPr txBox="1"/>
            <p:nvPr/>
          </p:nvSpPr>
          <p:spPr>
            <a:xfrm>
              <a:off x="5175104" y="4698436"/>
              <a:ext cx="1555751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Диагностика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601DB5DB-1592-2049-ADC3-DB8503FF3925}"/>
                </a:ext>
              </a:extLst>
            </p:cNvPr>
            <p:cNvSpPr txBox="1"/>
            <p:nvPr/>
          </p:nvSpPr>
          <p:spPr>
            <a:xfrm>
              <a:off x="5175104" y="4981190"/>
              <a:ext cx="2930496" cy="1231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- Провести и подвести итоги входной и заключительной диагностики участников мероприятий по базовым темам русского языка, совместно с волонтерами и приглашенными экспертами.</a:t>
              </a:r>
              <a:endPara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37" name="Picture 136">
              <a:extLst>
                <a:ext uri="{FF2B5EF4-FFF2-40B4-BE49-F238E27FC236}">
                  <a16:creationId xmlns:a16="http://schemas.microsoft.com/office/drawing/2014/main" id="{C5A60C56-A25B-0149-9548-724679FE5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7162" y="4967369"/>
              <a:ext cx="336986" cy="336986"/>
            </a:xfrm>
            <a:prstGeom prst="rect">
              <a:avLst/>
            </a:prstGeom>
          </p:spPr>
        </p:pic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7F09338F-6751-C942-B161-35AA7AE15699}"/>
              </a:ext>
            </a:extLst>
          </p:cNvPr>
          <p:cNvGrpSpPr/>
          <p:nvPr/>
        </p:nvGrpSpPr>
        <p:grpSpPr>
          <a:xfrm>
            <a:off x="4679784" y="1836353"/>
            <a:ext cx="2397919" cy="719896"/>
            <a:chOff x="4504627" y="2142394"/>
            <a:chExt cx="3197225" cy="959861"/>
          </a:xfrm>
        </p:grpSpPr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5247CD4E-BF8F-1648-A808-F279FFE94F6D}"/>
                </a:ext>
              </a:extLst>
            </p:cNvPr>
            <p:cNvSpPr/>
            <p:nvPr/>
          </p:nvSpPr>
          <p:spPr>
            <a:xfrm>
              <a:off x="4504627" y="2277144"/>
              <a:ext cx="662056" cy="662056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C71CD3E4-141C-A948-A0A7-0415EE27724B}"/>
                </a:ext>
              </a:extLst>
            </p:cNvPr>
            <p:cNvSpPr txBox="1"/>
            <p:nvPr/>
          </p:nvSpPr>
          <p:spPr>
            <a:xfrm>
              <a:off x="5175104" y="2142394"/>
              <a:ext cx="1555751" cy="400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3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Ресурсы</a:t>
              </a:r>
              <a:endParaRPr lang="en-US" sz="135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D04B8E0A-D04B-A445-AD6C-AC7707EA7363}"/>
                </a:ext>
              </a:extLst>
            </p:cNvPr>
            <p:cNvSpPr txBox="1"/>
            <p:nvPr/>
          </p:nvSpPr>
          <p:spPr>
            <a:xfrm>
              <a:off x="5175104" y="2425148"/>
              <a:ext cx="2526748" cy="677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- Найти надежных поставщиков товаров, необходимых для реализации проекта.</a:t>
              </a:r>
              <a:endPara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42" name="Picture 141">
              <a:extLst>
                <a:ext uri="{FF2B5EF4-FFF2-40B4-BE49-F238E27FC236}">
                  <a16:creationId xmlns:a16="http://schemas.microsoft.com/office/drawing/2014/main" id="{2BFB6A49-5E26-B943-8405-CBAA2BAA8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7162" y="2447925"/>
              <a:ext cx="320494" cy="320494"/>
            </a:xfrm>
            <a:prstGeom prst="rect">
              <a:avLst/>
            </a:prstGeom>
          </p:spPr>
        </p:pic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ED485770-E1A8-DD4C-BA1F-CA8E30D30D48}"/>
              </a:ext>
            </a:extLst>
          </p:cNvPr>
          <p:cNvSpPr txBox="1"/>
          <p:nvPr/>
        </p:nvSpPr>
        <p:spPr>
          <a:xfrm>
            <a:off x="5230967" y="3271961"/>
            <a:ext cx="1895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- Создание единого информационного пространства с помощью сайта и социальных сетей.</a:t>
            </a:r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cxnSp>
        <p:nvCxnSpPr>
          <p:cNvPr id="144" name="Straight Connector 14">
            <a:extLst>
              <a:ext uri="{FF2B5EF4-FFF2-40B4-BE49-F238E27FC236}">
                <a16:creationId xmlns:a16="http://schemas.microsoft.com/office/drawing/2014/main" id="{25441D9F-CE63-834A-9D19-ED06DBD5F8D9}"/>
              </a:ext>
            </a:extLst>
          </p:cNvPr>
          <p:cNvCxnSpPr>
            <a:cxnSpLocks/>
          </p:cNvCxnSpPr>
          <p:nvPr/>
        </p:nvCxnSpPr>
        <p:spPr>
          <a:xfrm>
            <a:off x="4446045" y="4425353"/>
            <a:ext cx="0" cy="2496442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838676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18190" y="857250"/>
            <a:ext cx="9398280" cy="5143500"/>
            <a:chOff x="-290920" y="0"/>
            <a:chExt cx="1253104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12999" y="3272115"/>
              <a:ext cx="236179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170091" y="857249"/>
            <a:ext cx="8597694" cy="5143500"/>
            <a:chOff x="213096" y="0"/>
            <a:chExt cx="1146359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250006" y="3271677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цели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888100" y="857250"/>
            <a:ext cx="7479181" cy="5143500"/>
            <a:chOff x="491575" y="0"/>
            <a:chExt cx="9972241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9037134" y="3271675"/>
              <a:ext cx="236092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новизна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5988898" y="857250"/>
            <a:ext cx="7188787" cy="5143500"/>
            <a:chOff x="491575" y="0"/>
            <a:chExt cx="9585048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651657" y="3273391"/>
              <a:ext cx="235748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5728907" y="857249"/>
            <a:ext cx="6532306" cy="5143500"/>
            <a:chOff x="718505" y="-1"/>
            <a:chExt cx="8709742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001565" y="3269694"/>
              <a:ext cx="236092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7046312" y="857249"/>
            <a:ext cx="7459259" cy="5143500"/>
            <a:chOff x="-9337032" y="-1"/>
            <a:chExt cx="9945679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815380" y="3267039"/>
              <a:ext cx="2355612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9879508-5AD7-4FE2-AD55-8AF69ECDB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33" name="Straight Connector 95">
            <a:extLst>
              <a:ext uri="{FF2B5EF4-FFF2-40B4-BE49-F238E27FC236}">
                <a16:creationId xmlns:a16="http://schemas.microsoft.com/office/drawing/2014/main" id="{68E160F0-96E6-EB46-9D30-2575E3AA2187}"/>
              </a:ext>
            </a:extLst>
          </p:cNvPr>
          <p:cNvCxnSpPr/>
          <p:nvPr/>
        </p:nvCxnSpPr>
        <p:spPr>
          <a:xfrm>
            <a:off x="2887512" y="3574690"/>
            <a:ext cx="1475185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96">
            <a:extLst>
              <a:ext uri="{FF2B5EF4-FFF2-40B4-BE49-F238E27FC236}">
                <a16:creationId xmlns:a16="http://schemas.microsoft.com/office/drawing/2014/main" id="{CCE0B6A7-05A0-0C4A-9D12-9EC7D7DED2A1}"/>
              </a:ext>
            </a:extLst>
          </p:cNvPr>
          <p:cNvGrpSpPr/>
          <p:nvPr/>
        </p:nvGrpSpPr>
        <p:grpSpPr>
          <a:xfrm>
            <a:off x="2729191" y="3495529"/>
            <a:ext cx="158321" cy="158321"/>
            <a:chOff x="1677812" y="4248152"/>
            <a:chExt cx="211094" cy="211094"/>
          </a:xfrm>
        </p:grpSpPr>
        <p:sp>
          <p:nvSpPr>
            <p:cNvPr id="35" name="Oval 97">
              <a:extLst>
                <a:ext uri="{FF2B5EF4-FFF2-40B4-BE49-F238E27FC236}">
                  <a16:creationId xmlns:a16="http://schemas.microsoft.com/office/drawing/2014/main" id="{E8A3F844-E891-2947-8373-70DC425432C0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6" name="Oval 98">
              <a:extLst>
                <a:ext uri="{FF2B5EF4-FFF2-40B4-BE49-F238E27FC236}">
                  <a16:creationId xmlns:a16="http://schemas.microsoft.com/office/drawing/2014/main" id="{B92E473C-0EF2-3645-9A4D-EF458697DC0B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cxnSp>
        <p:nvCxnSpPr>
          <p:cNvPr id="37" name="Straight Connector 99">
            <a:extLst>
              <a:ext uri="{FF2B5EF4-FFF2-40B4-BE49-F238E27FC236}">
                <a16:creationId xmlns:a16="http://schemas.microsoft.com/office/drawing/2014/main" id="{166CAF95-C28B-9749-9608-46EC0479E9AD}"/>
              </a:ext>
            </a:extLst>
          </p:cNvPr>
          <p:cNvCxnSpPr/>
          <p:nvPr/>
        </p:nvCxnSpPr>
        <p:spPr>
          <a:xfrm>
            <a:off x="4498302" y="3574690"/>
            <a:ext cx="1475185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100">
            <a:extLst>
              <a:ext uri="{FF2B5EF4-FFF2-40B4-BE49-F238E27FC236}">
                <a16:creationId xmlns:a16="http://schemas.microsoft.com/office/drawing/2014/main" id="{E2EC6C1D-A5D2-9943-802D-CA31A2A573DD}"/>
              </a:ext>
            </a:extLst>
          </p:cNvPr>
          <p:cNvGrpSpPr/>
          <p:nvPr/>
        </p:nvGrpSpPr>
        <p:grpSpPr>
          <a:xfrm>
            <a:off x="4362697" y="3495529"/>
            <a:ext cx="158321" cy="158321"/>
            <a:chOff x="3855819" y="4248152"/>
            <a:chExt cx="211094" cy="211094"/>
          </a:xfrm>
        </p:grpSpPr>
        <p:sp>
          <p:nvSpPr>
            <p:cNvPr id="39" name="Oval 101">
              <a:extLst>
                <a:ext uri="{FF2B5EF4-FFF2-40B4-BE49-F238E27FC236}">
                  <a16:creationId xmlns:a16="http://schemas.microsoft.com/office/drawing/2014/main" id="{75044358-0843-084E-B8AF-B74346C4EE08}"/>
                </a:ext>
              </a:extLst>
            </p:cNvPr>
            <p:cNvSpPr/>
            <p:nvPr/>
          </p:nvSpPr>
          <p:spPr>
            <a:xfrm>
              <a:off x="3855819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0" name="Oval 102">
              <a:extLst>
                <a:ext uri="{FF2B5EF4-FFF2-40B4-BE49-F238E27FC236}">
                  <a16:creationId xmlns:a16="http://schemas.microsoft.com/office/drawing/2014/main" id="{52ACEC72-E119-2840-83B9-B42375D6CFA0}"/>
                </a:ext>
              </a:extLst>
            </p:cNvPr>
            <p:cNvSpPr/>
            <p:nvPr/>
          </p:nvSpPr>
          <p:spPr>
            <a:xfrm>
              <a:off x="3886107" y="4278440"/>
              <a:ext cx="150518" cy="150518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41" name="Group 103">
            <a:extLst>
              <a:ext uri="{FF2B5EF4-FFF2-40B4-BE49-F238E27FC236}">
                <a16:creationId xmlns:a16="http://schemas.microsoft.com/office/drawing/2014/main" id="{8610ECD0-89F1-F54A-9FFB-4155A8865E46}"/>
              </a:ext>
            </a:extLst>
          </p:cNvPr>
          <p:cNvGrpSpPr/>
          <p:nvPr/>
        </p:nvGrpSpPr>
        <p:grpSpPr>
          <a:xfrm>
            <a:off x="5950770" y="3495529"/>
            <a:ext cx="158321" cy="158321"/>
            <a:chOff x="5973250" y="4248152"/>
            <a:chExt cx="211094" cy="211094"/>
          </a:xfrm>
        </p:grpSpPr>
        <p:sp>
          <p:nvSpPr>
            <p:cNvPr id="42" name="Oval 104">
              <a:extLst>
                <a:ext uri="{FF2B5EF4-FFF2-40B4-BE49-F238E27FC236}">
                  <a16:creationId xmlns:a16="http://schemas.microsoft.com/office/drawing/2014/main" id="{77E49BE4-EBE6-5C4C-85C4-0FEEF8B3B941}"/>
                </a:ext>
              </a:extLst>
            </p:cNvPr>
            <p:cNvSpPr/>
            <p:nvPr/>
          </p:nvSpPr>
          <p:spPr>
            <a:xfrm>
              <a:off x="5973250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3" name="Oval 105">
              <a:extLst>
                <a:ext uri="{FF2B5EF4-FFF2-40B4-BE49-F238E27FC236}">
                  <a16:creationId xmlns:a16="http://schemas.microsoft.com/office/drawing/2014/main" id="{0A182D06-D0AA-9044-869F-CB11869B20EA}"/>
                </a:ext>
              </a:extLst>
            </p:cNvPr>
            <p:cNvSpPr/>
            <p:nvPr/>
          </p:nvSpPr>
          <p:spPr>
            <a:xfrm>
              <a:off x="6003538" y="4278440"/>
              <a:ext cx="150518" cy="150518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726318AC-4DAB-DF49-9735-9CC37B455458}"/>
              </a:ext>
            </a:extLst>
          </p:cNvPr>
          <p:cNvSpPr txBox="1"/>
          <p:nvPr/>
        </p:nvSpPr>
        <p:spPr>
          <a:xfrm>
            <a:off x="1924891" y="4099173"/>
            <a:ext cx="182705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Команда Волонтеров речи является гарантией качественного контроля организованных мероприятий </a:t>
            </a:r>
          </a:p>
          <a:p>
            <a:pPr algn="ctr"/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и проведения диагностик</a:t>
            </a:r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Helvetica Light" panose="020B0403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CE0989D-6D21-9540-8892-C14CAC194262}"/>
              </a:ext>
            </a:extLst>
          </p:cNvPr>
          <p:cNvSpPr txBox="1"/>
          <p:nvPr/>
        </p:nvSpPr>
        <p:spPr>
          <a:xfrm>
            <a:off x="1932646" y="1668038"/>
            <a:ext cx="171678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dirty="0">
                <a:solidFill>
                  <a:srgbClr val="FF5969"/>
                </a:solidFill>
                <a:latin typeface="Tw Cen MT" panose="020B0602020104020603" pitchFamily="34" charset="0"/>
              </a:rPr>
              <a:t>Контроль</a:t>
            </a:r>
            <a:endParaRPr lang="en-US" sz="21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CC927C6-A2D6-6748-B788-0B997F2EE987}"/>
              </a:ext>
            </a:extLst>
          </p:cNvPr>
          <p:cNvSpPr txBox="1"/>
          <p:nvPr/>
        </p:nvSpPr>
        <p:spPr>
          <a:xfrm>
            <a:off x="5145165" y="1693561"/>
            <a:ext cx="171678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solidFill>
                  <a:srgbClr val="FEC630"/>
                </a:solidFill>
                <a:latin typeface="Tw Cen MT" panose="020B0602020104020603" pitchFamily="34" charset="0"/>
              </a:rPr>
              <a:t>Russia</a:t>
            </a:r>
          </a:p>
        </p:txBody>
      </p:sp>
      <p:grpSp>
        <p:nvGrpSpPr>
          <p:cNvPr id="87" name="Group 1">
            <a:extLst>
              <a:ext uri="{FF2B5EF4-FFF2-40B4-BE49-F238E27FC236}">
                <a16:creationId xmlns:a16="http://schemas.microsoft.com/office/drawing/2014/main" id="{1E282D0C-998B-3E45-A628-690145EE38E2}"/>
              </a:ext>
            </a:extLst>
          </p:cNvPr>
          <p:cNvGrpSpPr/>
          <p:nvPr/>
        </p:nvGrpSpPr>
        <p:grpSpPr>
          <a:xfrm>
            <a:off x="2325915" y="2174185"/>
            <a:ext cx="956762" cy="956762"/>
            <a:chOff x="3063120" y="1755914"/>
            <a:chExt cx="1275682" cy="1275682"/>
          </a:xfrm>
        </p:grpSpPr>
        <p:sp>
          <p:nvSpPr>
            <p:cNvPr id="88" name="Teardrop 119">
              <a:extLst>
                <a:ext uri="{FF2B5EF4-FFF2-40B4-BE49-F238E27FC236}">
                  <a16:creationId xmlns:a16="http://schemas.microsoft.com/office/drawing/2014/main" id="{CCAC0FD8-01B4-4C4A-8F38-A1BB07477FC6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9" name="Oval 120">
              <a:extLst>
                <a:ext uri="{FF2B5EF4-FFF2-40B4-BE49-F238E27FC236}">
                  <a16:creationId xmlns:a16="http://schemas.microsoft.com/office/drawing/2014/main" id="{A08C69DF-D8DB-094C-97FF-A419D7FC13B0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90" name="Picture 130">
              <a:extLst>
                <a:ext uri="{FF2B5EF4-FFF2-40B4-BE49-F238E27FC236}">
                  <a16:creationId xmlns:a16="http://schemas.microsoft.com/office/drawing/2014/main" id="{E5E643A9-2FC2-964D-A8FB-5174FFC87B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grpSp>
        <p:nvGrpSpPr>
          <p:cNvPr id="91" name="Group 2">
            <a:extLst>
              <a:ext uri="{FF2B5EF4-FFF2-40B4-BE49-F238E27FC236}">
                <a16:creationId xmlns:a16="http://schemas.microsoft.com/office/drawing/2014/main" id="{78F623F3-5500-C340-9A70-0B1F9CC716E4}"/>
              </a:ext>
            </a:extLst>
          </p:cNvPr>
          <p:cNvGrpSpPr/>
          <p:nvPr/>
        </p:nvGrpSpPr>
        <p:grpSpPr>
          <a:xfrm>
            <a:off x="3960405" y="2174185"/>
            <a:ext cx="956762" cy="956762"/>
            <a:chOff x="5242440" y="1755914"/>
            <a:chExt cx="1275682" cy="1275682"/>
          </a:xfrm>
        </p:grpSpPr>
        <p:sp>
          <p:nvSpPr>
            <p:cNvPr id="92" name="Teardrop 123">
              <a:extLst>
                <a:ext uri="{FF2B5EF4-FFF2-40B4-BE49-F238E27FC236}">
                  <a16:creationId xmlns:a16="http://schemas.microsoft.com/office/drawing/2014/main" id="{2C9DAFB8-0609-A44E-B738-AA3C66660340}"/>
                </a:ext>
              </a:extLst>
            </p:cNvPr>
            <p:cNvSpPr/>
            <p:nvPr/>
          </p:nvSpPr>
          <p:spPr>
            <a:xfrm rot="8100000">
              <a:off x="524244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3" name="Oval 124">
              <a:extLst>
                <a:ext uri="{FF2B5EF4-FFF2-40B4-BE49-F238E27FC236}">
                  <a16:creationId xmlns:a16="http://schemas.microsoft.com/office/drawing/2014/main" id="{8653D561-A8EA-EA42-9034-D5364DD59BD1}"/>
                </a:ext>
              </a:extLst>
            </p:cNvPr>
            <p:cNvSpPr/>
            <p:nvPr/>
          </p:nvSpPr>
          <p:spPr>
            <a:xfrm>
              <a:off x="543678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94" name="Picture 131">
              <a:extLst>
                <a:ext uri="{FF2B5EF4-FFF2-40B4-BE49-F238E27FC236}">
                  <a16:creationId xmlns:a16="http://schemas.microsoft.com/office/drawing/2014/main" id="{9E35FA3B-A11F-4140-9FE0-2DCA482CBA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5681" y="2061164"/>
              <a:ext cx="659146" cy="659144"/>
            </a:xfrm>
            <a:prstGeom prst="rect">
              <a:avLst/>
            </a:prstGeom>
          </p:spPr>
        </p:pic>
      </p:grpSp>
      <p:grpSp>
        <p:nvGrpSpPr>
          <p:cNvPr id="95" name="Group 3">
            <a:extLst>
              <a:ext uri="{FF2B5EF4-FFF2-40B4-BE49-F238E27FC236}">
                <a16:creationId xmlns:a16="http://schemas.microsoft.com/office/drawing/2014/main" id="{64A7B44F-BB0B-CC42-917B-EB5A1005A01B}"/>
              </a:ext>
            </a:extLst>
          </p:cNvPr>
          <p:cNvGrpSpPr/>
          <p:nvPr/>
        </p:nvGrpSpPr>
        <p:grpSpPr>
          <a:xfrm>
            <a:off x="5543461" y="2174185"/>
            <a:ext cx="956762" cy="956762"/>
            <a:chOff x="7353181" y="1755914"/>
            <a:chExt cx="1275682" cy="1275682"/>
          </a:xfrm>
        </p:grpSpPr>
        <p:sp>
          <p:nvSpPr>
            <p:cNvPr id="96" name="Teardrop 127">
              <a:extLst>
                <a:ext uri="{FF2B5EF4-FFF2-40B4-BE49-F238E27FC236}">
                  <a16:creationId xmlns:a16="http://schemas.microsoft.com/office/drawing/2014/main" id="{1D28DA5E-2B44-8149-B77E-623FBDCA892E}"/>
                </a:ext>
              </a:extLst>
            </p:cNvPr>
            <p:cNvSpPr/>
            <p:nvPr/>
          </p:nvSpPr>
          <p:spPr>
            <a:xfrm rot="8100000">
              <a:off x="7353181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7" name="Oval 128">
              <a:extLst>
                <a:ext uri="{FF2B5EF4-FFF2-40B4-BE49-F238E27FC236}">
                  <a16:creationId xmlns:a16="http://schemas.microsoft.com/office/drawing/2014/main" id="{5A07E4ED-E2A4-364B-8D50-B10928E2B7A5}"/>
                </a:ext>
              </a:extLst>
            </p:cNvPr>
            <p:cNvSpPr/>
            <p:nvPr/>
          </p:nvSpPr>
          <p:spPr>
            <a:xfrm>
              <a:off x="7547530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pic>
          <p:nvPicPr>
            <p:cNvPr id="98" name="Picture 132">
              <a:extLst>
                <a:ext uri="{FF2B5EF4-FFF2-40B4-BE49-F238E27FC236}">
                  <a16:creationId xmlns:a16="http://schemas.microsoft.com/office/drawing/2014/main" id="{988FBFD5-2924-244B-9DD4-63B513A2F0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8666" y="2048456"/>
              <a:ext cx="684562" cy="684560"/>
            </a:xfrm>
            <a:prstGeom prst="rect">
              <a:avLst/>
            </a:prstGeom>
          </p:spPr>
        </p:pic>
      </p:grpSp>
      <p:cxnSp>
        <p:nvCxnSpPr>
          <p:cNvPr id="99" name="Straight Connector 14">
            <a:extLst>
              <a:ext uri="{FF2B5EF4-FFF2-40B4-BE49-F238E27FC236}">
                <a16:creationId xmlns:a16="http://schemas.microsoft.com/office/drawing/2014/main" id="{C9D08045-1337-334C-A392-21B3FF1F14AE}"/>
              </a:ext>
            </a:extLst>
          </p:cNvPr>
          <p:cNvCxnSpPr>
            <a:cxnSpLocks/>
            <a:endCxn id="92" idx="3"/>
          </p:cNvCxnSpPr>
          <p:nvPr/>
        </p:nvCxnSpPr>
        <p:spPr>
          <a:xfrm flipH="1">
            <a:off x="4438786" y="-16027"/>
            <a:ext cx="7260" cy="21902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230D765D-C058-864F-8395-E511538EFDBB}"/>
              </a:ext>
            </a:extLst>
          </p:cNvPr>
          <p:cNvSpPr txBox="1"/>
          <p:nvPr/>
        </p:nvSpPr>
        <p:spPr>
          <a:xfrm>
            <a:off x="3550309" y="1666013"/>
            <a:ext cx="171678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dirty="0">
                <a:solidFill>
                  <a:srgbClr val="52CBBE"/>
                </a:solidFill>
                <a:latin typeface="Tw Cen MT" panose="020B0602020104020603" pitchFamily="34" charset="0"/>
              </a:rPr>
              <a:t>Медиа</a:t>
            </a:r>
            <a:endParaRPr lang="en-US" sz="2100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113ABA3-5F97-AF40-845D-558B925C79E6}"/>
              </a:ext>
            </a:extLst>
          </p:cNvPr>
          <p:cNvSpPr txBox="1"/>
          <p:nvPr/>
        </p:nvSpPr>
        <p:spPr>
          <a:xfrm>
            <a:off x="3662512" y="4099173"/>
            <a:ext cx="17170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Внедрение современных информационных технологий в проект </a:t>
            </a:r>
          </a:p>
          <a:p>
            <a:pPr algn="ctr"/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и создание качественных методических разработок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6071C3C-FD2A-204F-9320-7CC5E82CA211}"/>
              </a:ext>
            </a:extLst>
          </p:cNvPr>
          <p:cNvSpPr txBox="1"/>
          <p:nvPr/>
        </p:nvSpPr>
        <p:spPr>
          <a:xfrm>
            <a:off x="5273210" y="4103426"/>
            <a:ext cx="1717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t>Проект уделяет большое внимание помощи в изучении русского языка иностранными гражданами и работе с детьми-сиротами</a:t>
            </a:r>
          </a:p>
        </p:txBody>
      </p:sp>
    </p:spTree>
    <p:extLst>
      <p:ext uri="{BB962C8B-B14F-4D97-AF65-F5344CB8AC3E}">
        <p14:creationId xmlns:p14="http://schemas.microsoft.com/office/powerpoint/2010/main" val="1256457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5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25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25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500"/>
                            </p:stCondLst>
                            <p:childTnLst>
                              <p:par>
                                <p:cTn id="7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75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86" grpId="0"/>
      <p:bldP spid="82" grpId="0"/>
      <p:bldP spid="101" grpId="0"/>
      <p:bldP spid="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18190" y="857250"/>
            <a:ext cx="9414480" cy="5143500"/>
            <a:chOff x="-290920" y="0"/>
            <a:chExt cx="12552639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35038" y="3271675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актуальность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170091" y="857249"/>
            <a:ext cx="8621526" cy="5143500"/>
            <a:chOff x="213096" y="0"/>
            <a:chExt cx="1149536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281782" y="3271677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цель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888100" y="857250"/>
            <a:ext cx="7486039" cy="5143500"/>
            <a:chOff x="491575" y="0"/>
            <a:chExt cx="9981385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046279" y="3271675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ru-RU" b="1" dirty="0">
                  <a:solidFill>
                    <a:prstClr val="white"/>
                  </a:solidFill>
                  <a:latin typeface="Tw Cen MT" panose="020B0602020104020603" pitchFamily="34" charset="0"/>
                </a:rPr>
                <a:t>методы</a:t>
              </a:r>
              <a:endParaRPr lang="en-US" b="1" dirty="0">
                <a:solidFill>
                  <a:prstClr val="white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5971633" y="857249"/>
            <a:ext cx="4336026" cy="51435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786796" y="857250"/>
            <a:ext cx="7191679" cy="5143500"/>
            <a:chOff x="491575" y="0"/>
            <a:chExt cx="958890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653798" y="3271671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содержание</a:t>
              </a:r>
              <a:endParaRPr lang="en-US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5728907" y="857249"/>
            <a:ext cx="6533012" cy="5143500"/>
            <a:chOff x="718505" y="-1"/>
            <a:chExt cx="8710683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02507" y="3271674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показатели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7046312" y="857249"/>
            <a:ext cx="7453515" cy="5143500"/>
            <a:chOff x="-9337032" y="-1"/>
            <a:chExt cx="9938020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825693" y="3271672"/>
              <a:ext cx="236091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chemeClr val="bg1"/>
                  </a:solidFill>
                  <a:latin typeface="Tw Cen MT" panose="020B0602020104020603" pitchFamily="34" charset="0"/>
                </a:rPr>
                <a:t>заключение</a:t>
              </a:r>
              <a:endParaRPr lang="en-US" b="1" dirty="0">
                <a:solidFill>
                  <a:schemeClr val="bg1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FFECBB9F-A6DA-4867-8BFF-1EB9CC0E78D3}"/>
              </a:ext>
            </a:extLst>
          </p:cNvPr>
          <p:cNvGrpSpPr/>
          <p:nvPr/>
        </p:nvGrpSpPr>
        <p:grpSpPr>
          <a:xfrm>
            <a:off x="2314858" y="2784664"/>
            <a:ext cx="496956" cy="392415"/>
            <a:chOff x="668600" y="2123782"/>
            <a:chExt cx="662608" cy="523220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758FFA05-60D3-49D7-AD33-70C14A462582}"/>
                </a:ext>
              </a:extLst>
            </p:cNvPr>
            <p:cNvSpPr/>
            <p:nvPr/>
          </p:nvSpPr>
          <p:spPr>
            <a:xfrm>
              <a:off x="732304" y="2123782"/>
              <a:ext cx="523220" cy="52322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6F674720-AA72-463C-A9F5-CC05A31FD455}"/>
                </a:ext>
              </a:extLst>
            </p:cNvPr>
            <p:cNvSpPr txBox="1"/>
            <p:nvPr/>
          </p:nvSpPr>
          <p:spPr>
            <a:xfrm>
              <a:off x="668600" y="2154559"/>
              <a:ext cx="66260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01</a:t>
              </a:r>
            </a:p>
          </p:txBody>
        </p:sp>
      </p:grpSp>
      <p:sp>
        <p:nvSpPr>
          <p:cNvPr id="65" name="Rectangle 117">
            <a:extLst>
              <a:ext uri="{FF2B5EF4-FFF2-40B4-BE49-F238E27FC236}">
                <a16:creationId xmlns:a16="http://schemas.microsoft.com/office/drawing/2014/main" id="{2C8AF7E3-EBE4-9444-83D8-0CE26ABDF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64" y="3640435"/>
            <a:ext cx="50938" cy="78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66" name="Rectangle 121">
            <a:extLst>
              <a:ext uri="{FF2B5EF4-FFF2-40B4-BE49-F238E27FC236}">
                <a16:creationId xmlns:a16="http://schemas.microsoft.com/office/drawing/2014/main" id="{E32885D4-C7F7-4146-9BBA-1C8A85CBB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664" y="4664553"/>
            <a:ext cx="50938" cy="219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CA38E4F-5CCB-7842-B8E5-D151D26CDDA9}"/>
              </a:ext>
            </a:extLst>
          </p:cNvPr>
          <p:cNvSpPr txBox="1"/>
          <p:nvPr/>
        </p:nvSpPr>
        <p:spPr>
          <a:xfrm>
            <a:off x="4105370" y="1920366"/>
            <a:ext cx="93326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35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фестиваль</a:t>
            </a:r>
            <a:endParaRPr lang="en-US" sz="135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3A6386D-8219-BC46-9426-C86ED2DAB178}"/>
              </a:ext>
            </a:extLst>
          </p:cNvPr>
          <p:cNvSpPr txBox="1"/>
          <p:nvPr/>
        </p:nvSpPr>
        <p:spPr>
          <a:xfrm>
            <a:off x="1825953" y="1367820"/>
            <a:ext cx="54922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Чистая речь – Чистая нация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69" name="Group 1">
            <a:extLst>
              <a:ext uri="{FF2B5EF4-FFF2-40B4-BE49-F238E27FC236}">
                <a16:creationId xmlns:a16="http://schemas.microsoft.com/office/drawing/2014/main" id="{939A6860-3790-D540-9C10-5138D0634E3C}"/>
              </a:ext>
            </a:extLst>
          </p:cNvPr>
          <p:cNvGrpSpPr/>
          <p:nvPr/>
        </p:nvGrpSpPr>
        <p:grpSpPr>
          <a:xfrm>
            <a:off x="4507866" y="2486773"/>
            <a:ext cx="128532" cy="901238"/>
            <a:chOff x="6010488" y="2172698"/>
            <a:chExt cx="171376" cy="1201650"/>
          </a:xfrm>
        </p:grpSpPr>
        <p:sp>
          <p:nvSpPr>
            <p:cNvPr id="81" name="Oval 6">
              <a:extLst>
                <a:ext uri="{FF2B5EF4-FFF2-40B4-BE49-F238E27FC236}">
                  <a16:creationId xmlns:a16="http://schemas.microsoft.com/office/drawing/2014/main" id="{FD002D68-01B9-5A42-A908-E7AC0D701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0488" y="2172698"/>
              <a:ext cx="171376" cy="1717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82" name="Rectangle 7">
              <a:extLst>
                <a:ext uri="{FF2B5EF4-FFF2-40B4-BE49-F238E27FC236}">
                  <a16:creationId xmlns:a16="http://schemas.microsoft.com/office/drawing/2014/main" id="{4D1279A4-1D71-9C45-A215-4C6E013DE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2218" y="2330348"/>
              <a:ext cx="67917" cy="10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83" name="Group 10">
            <a:extLst>
              <a:ext uri="{FF2B5EF4-FFF2-40B4-BE49-F238E27FC236}">
                <a16:creationId xmlns:a16="http://schemas.microsoft.com/office/drawing/2014/main" id="{20B7959B-F7FF-2749-A3F4-BAB0537B4B59}"/>
              </a:ext>
            </a:extLst>
          </p:cNvPr>
          <p:cNvGrpSpPr/>
          <p:nvPr/>
        </p:nvGrpSpPr>
        <p:grpSpPr>
          <a:xfrm>
            <a:off x="4439246" y="3376706"/>
            <a:ext cx="265509" cy="264717"/>
            <a:chOff x="5918994" y="3280833"/>
            <a:chExt cx="354012" cy="352956"/>
          </a:xfrm>
          <a:solidFill>
            <a:schemeClr val="accent1"/>
          </a:solidFill>
        </p:grpSpPr>
        <p:sp>
          <p:nvSpPr>
            <p:cNvPr id="84" name="Oval 5">
              <a:extLst>
                <a:ext uri="{FF2B5EF4-FFF2-40B4-BE49-F238E27FC236}">
                  <a16:creationId xmlns:a16="http://schemas.microsoft.com/office/drawing/2014/main" id="{126964AD-607E-914B-8E01-146FA03B2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85" name="Freeform 8">
              <a:extLst>
                <a:ext uri="{FF2B5EF4-FFF2-40B4-BE49-F238E27FC236}">
                  <a16:creationId xmlns:a16="http://schemas.microsoft.com/office/drawing/2014/main" id="{49A1B204-CCF6-CB44-8EA0-89A40CCB07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86" name="Group 118">
            <a:extLst>
              <a:ext uri="{FF2B5EF4-FFF2-40B4-BE49-F238E27FC236}">
                <a16:creationId xmlns:a16="http://schemas.microsoft.com/office/drawing/2014/main" id="{2B5EBC8E-DF7D-C54A-85C1-93BBDEDBE61F}"/>
              </a:ext>
            </a:extLst>
          </p:cNvPr>
          <p:cNvGrpSpPr/>
          <p:nvPr/>
        </p:nvGrpSpPr>
        <p:grpSpPr>
          <a:xfrm>
            <a:off x="4439246" y="4412129"/>
            <a:ext cx="265509" cy="264717"/>
            <a:chOff x="5918994" y="3280833"/>
            <a:chExt cx="354012" cy="352956"/>
          </a:xfrm>
          <a:solidFill>
            <a:schemeClr val="accent2"/>
          </a:solidFill>
        </p:grpSpPr>
        <p:sp>
          <p:nvSpPr>
            <p:cNvPr id="87" name="Oval 119">
              <a:extLst>
                <a:ext uri="{FF2B5EF4-FFF2-40B4-BE49-F238E27FC236}">
                  <a16:creationId xmlns:a16="http://schemas.microsoft.com/office/drawing/2014/main" id="{766C269C-97CC-394C-879C-EACD116993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88" name="Freeform 120">
              <a:extLst>
                <a:ext uri="{FF2B5EF4-FFF2-40B4-BE49-F238E27FC236}">
                  <a16:creationId xmlns:a16="http://schemas.microsoft.com/office/drawing/2014/main" id="{11DC3472-4FC1-1646-A0E4-167BF1A7D0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89" name="Straight Connector 12">
            <a:extLst>
              <a:ext uri="{FF2B5EF4-FFF2-40B4-BE49-F238E27FC236}">
                <a16:creationId xmlns:a16="http://schemas.microsoft.com/office/drawing/2014/main" id="{758C2D3F-0708-5D49-B51C-A1867C2D1DD0}"/>
              </a:ext>
            </a:extLst>
          </p:cNvPr>
          <p:cNvCxnSpPr/>
          <p:nvPr/>
        </p:nvCxnSpPr>
        <p:spPr>
          <a:xfrm>
            <a:off x="4802250" y="3504704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122">
            <a:extLst>
              <a:ext uri="{FF2B5EF4-FFF2-40B4-BE49-F238E27FC236}">
                <a16:creationId xmlns:a16="http://schemas.microsoft.com/office/drawing/2014/main" id="{05882F68-9574-814B-855C-2810B8F57295}"/>
              </a:ext>
            </a:extLst>
          </p:cNvPr>
          <p:cNvCxnSpPr/>
          <p:nvPr/>
        </p:nvCxnSpPr>
        <p:spPr>
          <a:xfrm>
            <a:off x="3044887" y="4547691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Freeform 5">
            <a:extLst>
              <a:ext uri="{FF2B5EF4-FFF2-40B4-BE49-F238E27FC236}">
                <a16:creationId xmlns:a16="http://schemas.microsoft.com/office/drawing/2014/main" id="{D76CAB20-8DCC-3844-8D7F-167728A2D3D8}"/>
              </a:ext>
            </a:extLst>
          </p:cNvPr>
          <p:cNvSpPr>
            <a:spLocks noEditPoints="1"/>
          </p:cNvSpPr>
          <p:nvPr/>
        </p:nvSpPr>
        <p:spPr bwMode="auto">
          <a:xfrm>
            <a:off x="6249700" y="3280036"/>
            <a:ext cx="379809" cy="379631"/>
          </a:xfrm>
          <a:custGeom>
            <a:avLst/>
            <a:gdLst>
              <a:gd name="T0" fmla="*/ 1726 w 2124"/>
              <a:gd name="T1" fmla="*/ 1327 h 2123"/>
              <a:gd name="T2" fmla="*/ 1726 w 2124"/>
              <a:gd name="T3" fmla="*/ 929 h 2123"/>
              <a:gd name="T4" fmla="*/ 1195 w 2124"/>
              <a:gd name="T5" fmla="*/ 929 h 2123"/>
              <a:gd name="T6" fmla="*/ 1195 w 2124"/>
              <a:gd name="T7" fmla="*/ 796 h 2123"/>
              <a:gd name="T8" fmla="*/ 1593 w 2124"/>
              <a:gd name="T9" fmla="*/ 796 h 2123"/>
              <a:gd name="T10" fmla="*/ 1593 w 2124"/>
              <a:gd name="T11" fmla="*/ 0 h 2123"/>
              <a:gd name="T12" fmla="*/ 664 w 2124"/>
              <a:gd name="T13" fmla="*/ 0 h 2123"/>
              <a:gd name="T14" fmla="*/ 664 w 2124"/>
              <a:gd name="T15" fmla="*/ 796 h 2123"/>
              <a:gd name="T16" fmla="*/ 1062 w 2124"/>
              <a:gd name="T17" fmla="*/ 796 h 2123"/>
              <a:gd name="T18" fmla="*/ 1062 w 2124"/>
              <a:gd name="T19" fmla="*/ 929 h 2123"/>
              <a:gd name="T20" fmla="*/ 399 w 2124"/>
              <a:gd name="T21" fmla="*/ 929 h 2123"/>
              <a:gd name="T22" fmla="*/ 399 w 2124"/>
              <a:gd name="T23" fmla="*/ 1327 h 2123"/>
              <a:gd name="T24" fmla="*/ 0 w 2124"/>
              <a:gd name="T25" fmla="*/ 1327 h 2123"/>
              <a:gd name="T26" fmla="*/ 0 w 2124"/>
              <a:gd name="T27" fmla="*/ 2123 h 2123"/>
              <a:gd name="T28" fmla="*/ 930 w 2124"/>
              <a:gd name="T29" fmla="*/ 2123 h 2123"/>
              <a:gd name="T30" fmla="*/ 930 w 2124"/>
              <a:gd name="T31" fmla="*/ 1327 h 2123"/>
              <a:gd name="T32" fmla="*/ 531 w 2124"/>
              <a:gd name="T33" fmla="*/ 1327 h 2123"/>
              <a:gd name="T34" fmla="*/ 531 w 2124"/>
              <a:gd name="T35" fmla="*/ 1061 h 2123"/>
              <a:gd name="T36" fmla="*/ 1593 w 2124"/>
              <a:gd name="T37" fmla="*/ 1061 h 2123"/>
              <a:gd name="T38" fmla="*/ 1593 w 2124"/>
              <a:gd name="T39" fmla="*/ 1327 h 2123"/>
              <a:gd name="T40" fmla="*/ 1195 w 2124"/>
              <a:gd name="T41" fmla="*/ 1327 h 2123"/>
              <a:gd name="T42" fmla="*/ 1195 w 2124"/>
              <a:gd name="T43" fmla="*/ 2123 h 2123"/>
              <a:gd name="T44" fmla="*/ 2124 w 2124"/>
              <a:gd name="T45" fmla="*/ 2123 h 2123"/>
              <a:gd name="T46" fmla="*/ 2124 w 2124"/>
              <a:gd name="T47" fmla="*/ 1327 h 2123"/>
              <a:gd name="T48" fmla="*/ 1726 w 2124"/>
              <a:gd name="T49" fmla="*/ 1327 h 2123"/>
              <a:gd name="T50" fmla="*/ 797 w 2124"/>
              <a:gd name="T51" fmla="*/ 1460 h 2123"/>
              <a:gd name="T52" fmla="*/ 797 w 2124"/>
              <a:gd name="T53" fmla="*/ 1592 h 2123"/>
              <a:gd name="T54" fmla="*/ 133 w 2124"/>
              <a:gd name="T55" fmla="*/ 1592 h 2123"/>
              <a:gd name="T56" fmla="*/ 133 w 2124"/>
              <a:gd name="T57" fmla="*/ 1460 h 2123"/>
              <a:gd name="T58" fmla="*/ 797 w 2124"/>
              <a:gd name="T59" fmla="*/ 1460 h 2123"/>
              <a:gd name="T60" fmla="*/ 797 w 2124"/>
              <a:gd name="T61" fmla="*/ 265 h 2123"/>
              <a:gd name="T62" fmla="*/ 797 w 2124"/>
              <a:gd name="T63" fmla="*/ 132 h 2123"/>
              <a:gd name="T64" fmla="*/ 1460 w 2124"/>
              <a:gd name="T65" fmla="*/ 132 h 2123"/>
              <a:gd name="T66" fmla="*/ 1460 w 2124"/>
              <a:gd name="T67" fmla="*/ 265 h 2123"/>
              <a:gd name="T68" fmla="*/ 797 w 2124"/>
              <a:gd name="T69" fmla="*/ 265 h 2123"/>
              <a:gd name="T70" fmla="*/ 1991 w 2124"/>
              <a:gd name="T71" fmla="*/ 1592 h 2123"/>
              <a:gd name="T72" fmla="*/ 1328 w 2124"/>
              <a:gd name="T73" fmla="*/ 1592 h 2123"/>
              <a:gd name="T74" fmla="*/ 1328 w 2124"/>
              <a:gd name="T75" fmla="*/ 1460 h 2123"/>
              <a:gd name="T76" fmla="*/ 1991 w 2124"/>
              <a:gd name="T77" fmla="*/ 1460 h 2123"/>
              <a:gd name="T78" fmla="*/ 1991 w 2124"/>
              <a:gd name="T79" fmla="*/ 1592 h 2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124" h="2123">
                <a:moveTo>
                  <a:pt x="1726" y="1327"/>
                </a:moveTo>
                <a:lnTo>
                  <a:pt x="1726" y="929"/>
                </a:lnTo>
                <a:lnTo>
                  <a:pt x="1195" y="929"/>
                </a:lnTo>
                <a:lnTo>
                  <a:pt x="1195" y="796"/>
                </a:lnTo>
                <a:lnTo>
                  <a:pt x="1593" y="796"/>
                </a:lnTo>
                <a:lnTo>
                  <a:pt x="1593" y="0"/>
                </a:lnTo>
                <a:lnTo>
                  <a:pt x="664" y="0"/>
                </a:lnTo>
                <a:lnTo>
                  <a:pt x="664" y="796"/>
                </a:lnTo>
                <a:lnTo>
                  <a:pt x="1062" y="796"/>
                </a:lnTo>
                <a:lnTo>
                  <a:pt x="1062" y="929"/>
                </a:lnTo>
                <a:lnTo>
                  <a:pt x="399" y="929"/>
                </a:lnTo>
                <a:lnTo>
                  <a:pt x="399" y="1327"/>
                </a:lnTo>
                <a:lnTo>
                  <a:pt x="0" y="1327"/>
                </a:lnTo>
                <a:lnTo>
                  <a:pt x="0" y="2123"/>
                </a:lnTo>
                <a:lnTo>
                  <a:pt x="930" y="2123"/>
                </a:lnTo>
                <a:lnTo>
                  <a:pt x="930" y="1327"/>
                </a:lnTo>
                <a:lnTo>
                  <a:pt x="531" y="1327"/>
                </a:lnTo>
                <a:lnTo>
                  <a:pt x="531" y="1061"/>
                </a:lnTo>
                <a:lnTo>
                  <a:pt x="1593" y="1061"/>
                </a:lnTo>
                <a:lnTo>
                  <a:pt x="1593" y="1327"/>
                </a:lnTo>
                <a:lnTo>
                  <a:pt x="1195" y="1327"/>
                </a:lnTo>
                <a:lnTo>
                  <a:pt x="1195" y="2123"/>
                </a:lnTo>
                <a:lnTo>
                  <a:pt x="2124" y="2123"/>
                </a:lnTo>
                <a:lnTo>
                  <a:pt x="2124" y="1327"/>
                </a:lnTo>
                <a:lnTo>
                  <a:pt x="1726" y="1327"/>
                </a:lnTo>
                <a:close/>
                <a:moveTo>
                  <a:pt x="797" y="1460"/>
                </a:moveTo>
                <a:lnTo>
                  <a:pt x="797" y="1592"/>
                </a:lnTo>
                <a:lnTo>
                  <a:pt x="133" y="1592"/>
                </a:lnTo>
                <a:lnTo>
                  <a:pt x="133" y="1460"/>
                </a:lnTo>
                <a:lnTo>
                  <a:pt x="797" y="1460"/>
                </a:lnTo>
                <a:close/>
                <a:moveTo>
                  <a:pt x="797" y="265"/>
                </a:moveTo>
                <a:lnTo>
                  <a:pt x="797" y="132"/>
                </a:lnTo>
                <a:lnTo>
                  <a:pt x="1460" y="132"/>
                </a:lnTo>
                <a:lnTo>
                  <a:pt x="1460" y="265"/>
                </a:lnTo>
                <a:lnTo>
                  <a:pt x="797" y="265"/>
                </a:lnTo>
                <a:close/>
                <a:moveTo>
                  <a:pt x="1991" y="1592"/>
                </a:moveTo>
                <a:lnTo>
                  <a:pt x="1328" y="1592"/>
                </a:lnTo>
                <a:lnTo>
                  <a:pt x="1328" y="1460"/>
                </a:lnTo>
                <a:lnTo>
                  <a:pt x="1991" y="1460"/>
                </a:lnTo>
                <a:lnTo>
                  <a:pt x="1991" y="159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AFC0951-A944-5841-952B-20FE27FC93ED}"/>
              </a:ext>
            </a:extLst>
          </p:cNvPr>
          <p:cNvSpPr txBox="1"/>
          <p:nvPr/>
        </p:nvSpPr>
        <p:spPr>
          <a:xfrm>
            <a:off x="5805787" y="3672067"/>
            <a:ext cx="9573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Викторина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0EC3ACEC-36AC-F244-B4AA-E49D9D2BBA24}"/>
              </a:ext>
            </a:extLst>
          </p:cNvPr>
          <p:cNvSpPr txBox="1"/>
          <p:nvPr/>
        </p:nvSpPr>
        <p:spPr>
          <a:xfrm>
            <a:off x="4925259" y="3922054"/>
            <a:ext cx="1837841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командной викторины по грамматике.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52D2790C-F965-8A47-AF57-4217F07BD95C}"/>
              </a:ext>
            </a:extLst>
          </p:cNvPr>
          <p:cNvSpPr txBox="1"/>
          <p:nvPr/>
        </p:nvSpPr>
        <p:spPr>
          <a:xfrm>
            <a:off x="2364340" y="4768366"/>
            <a:ext cx="186461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Литературная гостиная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7F7D169-1087-934D-85BB-D01C2B9D234C}"/>
              </a:ext>
            </a:extLst>
          </p:cNvPr>
          <p:cNvSpPr txBox="1"/>
          <p:nvPr/>
        </p:nvSpPr>
        <p:spPr>
          <a:xfrm>
            <a:off x="2373133" y="5018353"/>
            <a:ext cx="2158311" cy="64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Литературной гостиной "Салтыков + Щедрин=Салтыков-Щедрин" </a:t>
            </a:r>
          </a:p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в честь 195-летия русского писателя 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35" name="Straight Connector 12">
            <a:extLst>
              <a:ext uri="{FF2B5EF4-FFF2-40B4-BE49-F238E27FC236}">
                <a16:creationId xmlns:a16="http://schemas.microsoft.com/office/drawing/2014/main" id="{1FED77C7-D3BD-C946-936F-B8C6AA9380F4}"/>
              </a:ext>
            </a:extLst>
          </p:cNvPr>
          <p:cNvCxnSpPr/>
          <p:nvPr/>
        </p:nvCxnSpPr>
        <p:spPr>
          <a:xfrm>
            <a:off x="3044886" y="2980872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AF1B7437-255E-F745-94D7-32F34638FBD4}"/>
              </a:ext>
            </a:extLst>
          </p:cNvPr>
          <p:cNvSpPr txBox="1"/>
          <p:nvPr/>
        </p:nvSpPr>
        <p:spPr>
          <a:xfrm>
            <a:off x="4462904" y="2393129"/>
            <a:ext cx="1837841" cy="263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Входная диагностика учащихся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EE979B5-CF6D-D74B-817B-ED12C8E72B63}"/>
              </a:ext>
            </a:extLst>
          </p:cNvPr>
          <p:cNvSpPr txBox="1"/>
          <p:nvPr/>
        </p:nvSpPr>
        <p:spPr>
          <a:xfrm>
            <a:off x="2822329" y="3055912"/>
            <a:ext cx="167546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Открытие фестиваля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38" name="Freeform 15">
            <a:extLst>
              <a:ext uri="{FF2B5EF4-FFF2-40B4-BE49-F238E27FC236}">
                <a16:creationId xmlns:a16="http://schemas.microsoft.com/office/drawing/2014/main" id="{78EA0F41-817F-3A4F-981D-5D939F344414}"/>
              </a:ext>
            </a:extLst>
          </p:cNvPr>
          <p:cNvSpPr>
            <a:spLocks noEditPoints="1"/>
          </p:cNvSpPr>
          <p:nvPr/>
        </p:nvSpPr>
        <p:spPr bwMode="auto">
          <a:xfrm>
            <a:off x="2422701" y="4338992"/>
            <a:ext cx="429510" cy="349623"/>
          </a:xfrm>
          <a:custGeom>
            <a:avLst/>
            <a:gdLst>
              <a:gd name="T0" fmla="*/ 192 w 384"/>
              <a:gd name="T1" fmla="*/ 72 h 312"/>
              <a:gd name="T2" fmla="*/ 0 w 384"/>
              <a:gd name="T3" fmla="*/ 0 h 312"/>
              <a:gd name="T4" fmla="*/ 0 w 384"/>
              <a:gd name="T5" fmla="*/ 264 h 312"/>
              <a:gd name="T6" fmla="*/ 12 w 384"/>
              <a:gd name="T7" fmla="*/ 264 h 312"/>
              <a:gd name="T8" fmla="*/ 24 w 384"/>
              <a:gd name="T9" fmla="*/ 264 h 312"/>
              <a:gd name="T10" fmla="*/ 24 w 384"/>
              <a:gd name="T11" fmla="*/ 288 h 312"/>
              <a:gd name="T12" fmla="*/ 168 w 384"/>
              <a:gd name="T13" fmla="*/ 312 h 312"/>
              <a:gd name="T14" fmla="*/ 216 w 384"/>
              <a:gd name="T15" fmla="*/ 312 h 312"/>
              <a:gd name="T16" fmla="*/ 360 w 384"/>
              <a:gd name="T17" fmla="*/ 288 h 312"/>
              <a:gd name="T18" fmla="*/ 360 w 384"/>
              <a:gd name="T19" fmla="*/ 264 h 312"/>
              <a:gd name="T20" fmla="*/ 372 w 384"/>
              <a:gd name="T21" fmla="*/ 264 h 312"/>
              <a:gd name="T22" fmla="*/ 384 w 384"/>
              <a:gd name="T23" fmla="*/ 264 h 312"/>
              <a:gd name="T24" fmla="*/ 384 w 384"/>
              <a:gd name="T25" fmla="*/ 0 h 312"/>
              <a:gd name="T26" fmla="*/ 192 w 384"/>
              <a:gd name="T27" fmla="*/ 72 h 312"/>
              <a:gd name="T28" fmla="*/ 168 w 384"/>
              <a:gd name="T29" fmla="*/ 251 h 312"/>
              <a:gd name="T30" fmla="*/ 24 w 384"/>
              <a:gd name="T31" fmla="*/ 228 h 312"/>
              <a:gd name="T32" fmla="*/ 24 w 384"/>
              <a:gd name="T33" fmla="*/ 24 h 312"/>
              <a:gd name="T34" fmla="*/ 57 w 384"/>
              <a:gd name="T35" fmla="*/ 25 h 312"/>
              <a:gd name="T36" fmla="*/ 63 w 384"/>
              <a:gd name="T37" fmla="*/ 26 h 312"/>
              <a:gd name="T38" fmla="*/ 65 w 384"/>
              <a:gd name="T39" fmla="*/ 26 h 312"/>
              <a:gd name="T40" fmla="*/ 167 w 384"/>
              <a:gd name="T41" fmla="*/ 67 h 312"/>
              <a:gd name="T42" fmla="*/ 168 w 384"/>
              <a:gd name="T43" fmla="*/ 72 h 312"/>
              <a:gd name="T44" fmla="*/ 168 w 384"/>
              <a:gd name="T45" fmla="*/ 251 h 312"/>
              <a:gd name="T46" fmla="*/ 360 w 384"/>
              <a:gd name="T47" fmla="*/ 228 h 312"/>
              <a:gd name="T48" fmla="*/ 216 w 384"/>
              <a:gd name="T49" fmla="*/ 251 h 312"/>
              <a:gd name="T50" fmla="*/ 216 w 384"/>
              <a:gd name="T51" fmla="*/ 72 h 312"/>
              <a:gd name="T52" fmla="*/ 360 w 384"/>
              <a:gd name="T53" fmla="*/ 24 h 312"/>
              <a:gd name="T54" fmla="*/ 360 w 384"/>
              <a:gd name="T55" fmla="*/ 228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84" h="312">
                <a:moveTo>
                  <a:pt x="192" y="72"/>
                </a:moveTo>
                <a:cubicBezTo>
                  <a:pt x="192" y="12"/>
                  <a:pt x="58" y="0"/>
                  <a:pt x="0" y="0"/>
                </a:cubicBezTo>
                <a:cubicBezTo>
                  <a:pt x="0" y="264"/>
                  <a:pt x="0" y="264"/>
                  <a:pt x="0" y="264"/>
                </a:cubicBezTo>
                <a:cubicBezTo>
                  <a:pt x="12" y="264"/>
                  <a:pt x="12" y="264"/>
                  <a:pt x="12" y="264"/>
                </a:cubicBezTo>
                <a:cubicBezTo>
                  <a:pt x="16" y="264"/>
                  <a:pt x="20" y="264"/>
                  <a:pt x="24" y="264"/>
                </a:cubicBezTo>
                <a:cubicBezTo>
                  <a:pt x="24" y="288"/>
                  <a:pt x="24" y="288"/>
                  <a:pt x="24" y="288"/>
                </a:cubicBezTo>
                <a:cubicBezTo>
                  <a:pt x="72" y="288"/>
                  <a:pt x="168" y="274"/>
                  <a:pt x="168" y="312"/>
                </a:cubicBezTo>
                <a:cubicBezTo>
                  <a:pt x="216" y="312"/>
                  <a:pt x="216" y="312"/>
                  <a:pt x="216" y="312"/>
                </a:cubicBezTo>
                <a:cubicBezTo>
                  <a:pt x="216" y="274"/>
                  <a:pt x="312" y="288"/>
                  <a:pt x="360" y="288"/>
                </a:cubicBezTo>
                <a:cubicBezTo>
                  <a:pt x="360" y="264"/>
                  <a:pt x="360" y="264"/>
                  <a:pt x="360" y="264"/>
                </a:cubicBezTo>
                <a:cubicBezTo>
                  <a:pt x="364" y="264"/>
                  <a:pt x="368" y="264"/>
                  <a:pt x="372" y="264"/>
                </a:cubicBezTo>
                <a:cubicBezTo>
                  <a:pt x="384" y="264"/>
                  <a:pt x="384" y="264"/>
                  <a:pt x="384" y="264"/>
                </a:cubicBezTo>
                <a:cubicBezTo>
                  <a:pt x="384" y="0"/>
                  <a:pt x="384" y="0"/>
                  <a:pt x="384" y="0"/>
                </a:cubicBezTo>
                <a:cubicBezTo>
                  <a:pt x="326" y="0"/>
                  <a:pt x="192" y="12"/>
                  <a:pt x="192" y="72"/>
                </a:cubicBezTo>
                <a:close/>
                <a:moveTo>
                  <a:pt x="168" y="251"/>
                </a:moveTo>
                <a:cubicBezTo>
                  <a:pt x="133" y="230"/>
                  <a:pt x="67" y="228"/>
                  <a:pt x="24" y="228"/>
                </a:cubicBezTo>
                <a:cubicBezTo>
                  <a:pt x="24" y="24"/>
                  <a:pt x="24" y="24"/>
                  <a:pt x="24" y="24"/>
                </a:cubicBezTo>
                <a:cubicBezTo>
                  <a:pt x="36" y="24"/>
                  <a:pt x="47" y="25"/>
                  <a:pt x="57" y="25"/>
                </a:cubicBezTo>
                <a:cubicBezTo>
                  <a:pt x="63" y="26"/>
                  <a:pt x="63" y="26"/>
                  <a:pt x="63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112" y="29"/>
                  <a:pt x="162" y="39"/>
                  <a:pt x="167" y="67"/>
                </a:cubicBezTo>
                <a:cubicBezTo>
                  <a:pt x="168" y="72"/>
                  <a:pt x="168" y="72"/>
                  <a:pt x="168" y="72"/>
                </a:cubicBezTo>
                <a:lnTo>
                  <a:pt x="168" y="251"/>
                </a:lnTo>
                <a:close/>
                <a:moveTo>
                  <a:pt x="360" y="228"/>
                </a:moveTo>
                <a:cubicBezTo>
                  <a:pt x="317" y="228"/>
                  <a:pt x="251" y="230"/>
                  <a:pt x="216" y="251"/>
                </a:cubicBezTo>
                <a:cubicBezTo>
                  <a:pt x="216" y="72"/>
                  <a:pt x="216" y="72"/>
                  <a:pt x="216" y="72"/>
                </a:cubicBezTo>
                <a:cubicBezTo>
                  <a:pt x="216" y="56"/>
                  <a:pt x="241" y="25"/>
                  <a:pt x="360" y="24"/>
                </a:cubicBezTo>
                <a:lnTo>
                  <a:pt x="360" y="2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189582436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7" grpId="0"/>
      <p:bldP spid="68" grpId="0"/>
      <p:bldP spid="130" grpId="0" animBg="1"/>
      <p:bldP spid="131" grpId="0"/>
      <p:bldP spid="132" grpId="0"/>
      <p:bldP spid="133" grpId="0"/>
      <p:bldP spid="134" grpId="0"/>
      <p:bldP spid="136" grpId="0"/>
      <p:bldP spid="137" grpId="0"/>
      <p:bldP spid="1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546664" y="4957615"/>
            <a:ext cx="50938" cy="19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46664" y="3920333"/>
            <a:ext cx="50938" cy="783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23" name="Group 22"/>
          <p:cNvGrpSpPr/>
          <p:nvPr/>
        </p:nvGrpSpPr>
        <p:grpSpPr>
          <a:xfrm>
            <a:off x="4439246" y="4692027"/>
            <a:ext cx="265509" cy="264717"/>
            <a:chOff x="5918994" y="3280833"/>
            <a:chExt cx="354012" cy="352956"/>
          </a:xfrm>
          <a:solidFill>
            <a:schemeClr val="accent6"/>
          </a:solidFill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46664" y="2891633"/>
            <a:ext cx="50938" cy="78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9" name="Group 18"/>
          <p:cNvGrpSpPr/>
          <p:nvPr/>
        </p:nvGrpSpPr>
        <p:grpSpPr>
          <a:xfrm>
            <a:off x="4439246" y="3663327"/>
            <a:ext cx="265509" cy="264717"/>
            <a:chOff x="5918994" y="3280833"/>
            <a:chExt cx="354012" cy="352956"/>
          </a:xfrm>
          <a:solidFill>
            <a:schemeClr val="accent5"/>
          </a:solidFill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546664" y="1876380"/>
            <a:ext cx="50938" cy="783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19" name="Group 118"/>
          <p:cNvGrpSpPr/>
          <p:nvPr/>
        </p:nvGrpSpPr>
        <p:grpSpPr>
          <a:xfrm>
            <a:off x="4439246" y="2648075"/>
            <a:ext cx="265509" cy="264717"/>
            <a:chOff x="5918994" y="3280833"/>
            <a:chExt cx="354012" cy="352956"/>
          </a:xfrm>
          <a:solidFill>
            <a:schemeClr val="accent4"/>
          </a:solidFill>
        </p:grpSpPr>
        <p:sp>
          <p:nvSpPr>
            <p:cNvPr id="120" name="Oval 1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1" name="Freeform 1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46664" y="0"/>
            <a:ext cx="50938" cy="162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4" name="Group 13"/>
          <p:cNvGrpSpPr/>
          <p:nvPr/>
        </p:nvGrpSpPr>
        <p:grpSpPr>
          <a:xfrm>
            <a:off x="4439246" y="1618387"/>
            <a:ext cx="265509" cy="264717"/>
            <a:chOff x="5918994" y="3280833"/>
            <a:chExt cx="354012" cy="352956"/>
          </a:xfrm>
          <a:solidFill>
            <a:schemeClr val="accent3"/>
          </a:solidFill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34" name="Straight Connector 33"/>
          <p:cNvCxnSpPr/>
          <p:nvPr/>
        </p:nvCxnSpPr>
        <p:spPr>
          <a:xfrm>
            <a:off x="4802250" y="1758477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044887" y="2773392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358548" y="1925841"/>
            <a:ext cx="140455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Авторский вечер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925259" y="2175828"/>
            <a:ext cx="1837841" cy="66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Организация  встречи молодых поэтов учеников с их творческими учителями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306544" y="3042776"/>
            <a:ext cx="147668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Мой/наш Пушкин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70933" y="3252312"/>
            <a:ext cx="2275731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информационно-развлекательного 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квеста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 "Мой/Наш Пушкин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4802250" y="3810518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044887" y="4846864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14141" y="3977881"/>
            <a:ext cx="204895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Филологическая гостиная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925259" y="4227868"/>
            <a:ext cx="1837841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1Проведение Филологической гостиной "Мы против брани"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64340" y="5038964"/>
            <a:ext cx="187583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Русский язык в </a:t>
            </a:r>
            <a:r>
              <a:rPr lang="en-US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XXI </a:t>
            </a:r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веке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73133" y="5288951"/>
            <a:ext cx="2061031" cy="66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В честь Международного Дня Родного языка - Провести Диспут «Русский язык в </a:t>
            </a:r>
            <a:r>
              <a:rPr lang="id-ID" sz="825" dirty="0">
                <a:solidFill>
                  <a:schemeClr val="bg1">
                    <a:lumMod val="65000"/>
                  </a:schemeClr>
                </a:solidFill>
              </a:rPr>
              <a:t>XXI 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веке» 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6329956" y="1536226"/>
            <a:ext cx="361880" cy="361880"/>
            <a:chOff x="1588" y="4763"/>
            <a:chExt cx="2486025" cy="2486025"/>
          </a:xfrm>
          <a:solidFill>
            <a:schemeClr val="accent3"/>
          </a:solidFill>
        </p:grpSpPr>
        <p:sp>
          <p:nvSpPr>
            <p:cNvPr id="47" name="Freeform 46"/>
            <p:cNvSpPr>
              <a:spLocks noEditPoints="1"/>
            </p:cNvSpPr>
            <p:nvPr/>
          </p:nvSpPr>
          <p:spPr bwMode="auto">
            <a:xfrm>
              <a:off x="1588" y="4763"/>
              <a:ext cx="2486025" cy="2486025"/>
            </a:xfrm>
            <a:custGeom>
              <a:avLst/>
              <a:gdLst>
                <a:gd name="T0" fmla="*/ 598 w 660"/>
                <a:gd name="T1" fmla="*/ 0 h 660"/>
                <a:gd name="T2" fmla="*/ 144 w 660"/>
                <a:gd name="T3" fmla="*/ 0 h 660"/>
                <a:gd name="T4" fmla="*/ 83 w 660"/>
                <a:gd name="T5" fmla="*/ 62 h 660"/>
                <a:gd name="T6" fmla="*/ 83 w 660"/>
                <a:gd name="T7" fmla="*/ 103 h 660"/>
                <a:gd name="T8" fmla="*/ 62 w 660"/>
                <a:gd name="T9" fmla="*/ 103 h 660"/>
                <a:gd name="T10" fmla="*/ 0 w 660"/>
                <a:gd name="T11" fmla="*/ 165 h 660"/>
                <a:gd name="T12" fmla="*/ 0 w 660"/>
                <a:gd name="T13" fmla="*/ 578 h 660"/>
                <a:gd name="T14" fmla="*/ 83 w 660"/>
                <a:gd name="T15" fmla="*/ 660 h 660"/>
                <a:gd name="T16" fmla="*/ 578 w 660"/>
                <a:gd name="T17" fmla="*/ 660 h 660"/>
                <a:gd name="T18" fmla="*/ 660 w 660"/>
                <a:gd name="T19" fmla="*/ 578 h 660"/>
                <a:gd name="T20" fmla="*/ 660 w 660"/>
                <a:gd name="T21" fmla="*/ 62 h 660"/>
                <a:gd name="T22" fmla="*/ 598 w 660"/>
                <a:gd name="T23" fmla="*/ 0 h 660"/>
                <a:gd name="T24" fmla="*/ 619 w 660"/>
                <a:gd name="T25" fmla="*/ 578 h 660"/>
                <a:gd name="T26" fmla="*/ 578 w 660"/>
                <a:gd name="T27" fmla="*/ 619 h 660"/>
                <a:gd name="T28" fmla="*/ 83 w 660"/>
                <a:gd name="T29" fmla="*/ 619 h 660"/>
                <a:gd name="T30" fmla="*/ 41 w 660"/>
                <a:gd name="T31" fmla="*/ 578 h 660"/>
                <a:gd name="T32" fmla="*/ 41 w 660"/>
                <a:gd name="T33" fmla="*/ 165 h 660"/>
                <a:gd name="T34" fmla="*/ 62 w 660"/>
                <a:gd name="T35" fmla="*/ 144 h 660"/>
                <a:gd name="T36" fmla="*/ 83 w 660"/>
                <a:gd name="T37" fmla="*/ 144 h 660"/>
                <a:gd name="T38" fmla="*/ 83 w 660"/>
                <a:gd name="T39" fmla="*/ 557 h 660"/>
                <a:gd name="T40" fmla="*/ 103 w 660"/>
                <a:gd name="T41" fmla="*/ 578 h 660"/>
                <a:gd name="T42" fmla="*/ 124 w 660"/>
                <a:gd name="T43" fmla="*/ 557 h 660"/>
                <a:gd name="T44" fmla="*/ 124 w 660"/>
                <a:gd name="T45" fmla="*/ 62 h 660"/>
                <a:gd name="T46" fmla="*/ 144 w 660"/>
                <a:gd name="T47" fmla="*/ 41 h 660"/>
                <a:gd name="T48" fmla="*/ 598 w 660"/>
                <a:gd name="T49" fmla="*/ 41 h 660"/>
                <a:gd name="T50" fmla="*/ 619 w 660"/>
                <a:gd name="T51" fmla="*/ 62 h 660"/>
                <a:gd name="T52" fmla="*/ 619 w 660"/>
                <a:gd name="T53" fmla="*/ 578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60" h="660">
                  <a:moveTo>
                    <a:pt x="598" y="0"/>
                  </a:moveTo>
                  <a:cubicBezTo>
                    <a:pt x="144" y="0"/>
                    <a:pt x="144" y="0"/>
                    <a:pt x="144" y="0"/>
                  </a:cubicBezTo>
                  <a:cubicBezTo>
                    <a:pt x="110" y="0"/>
                    <a:pt x="83" y="28"/>
                    <a:pt x="83" y="62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28" y="103"/>
                    <a:pt x="0" y="131"/>
                    <a:pt x="0" y="165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0" y="623"/>
                    <a:pt x="37" y="660"/>
                    <a:pt x="83" y="660"/>
                  </a:cubicBezTo>
                  <a:cubicBezTo>
                    <a:pt x="578" y="660"/>
                    <a:pt x="578" y="660"/>
                    <a:pt x="578" y="660"/>
                  </a:cubicBezTo>
                  <a:cubicBezTo>
                    <a:pt x="623" y="660"/>
                    <a:pt x="660" y="623"/>
                    <a:pt x="660" y="578"/>
                  </a:cubicBezTo>
                  <a:cubicBezTo>
                    <a:pt x="660" y="62"/>
                    <a:pt x="660" y="62"/>
                    <a:pt x="660" y="62"/>
                  </a:cubicBezTo>
                  <a:cubicBezTo>
                    <a:pt x="660" y="28"/>
                    <a:pt x="632" y="0"/>
                    <a:pt x="598" y="0"/>
                  </a:cubicBezTo>
                  <a:close/>
                  <a:moveTo>
                    <a:pt x="619" y="578"/>
                  </a:moveTo>
                  <a:cubicBezTo>
                    <a:pt x="619" y="600"/>
                    <a:pt x="600" y="619"/>
                    <a:pt x="578" y="619"/>
                  </a:cubicBezTo>
                  <a:cubicBezTo>
                    <a:pt x="83" y="619"/>
                    <a:pt x="83" y="619"/>
                    <a:pt x="83" y="619"/>
                  </a:cubicBezTo>
                  <a:cubicBezTo>
                    <a:pt x="60" y="619"/>
                    <a:pt x="41" y="600"/>
                    <a:pt x="41" y="578"/>
                  </a:cubicBezTo>
                  <a:cubicBezTo>
                    <a:pt x="41" y="165"/>
                    <a:pt x="41" y="165"/>
                    <a:pt x="41" y="165"/>
                  </a:cubicBezTo>
                  <a:cubicBezTo>
                    <a:pt x="41" y="154"/>
                    <a:pt x="51" y="144"/>
                    <a:pt x="62" y="144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557"/>
                    <a:pt x="83" y="557"/>
                    <a:pt x="83" y="557"/>
                  </a:cubicBezTo>
                  <a:cubicBezTo>
                    <a:pt x="83" y="568"/>
                    <a:pt x="92" y="578"/>
                    <a:pt x="103" y="578"/>
                  </a:cubicBezTo>
                  <a:cubicBezTo>
                    <a:pt x="115" y="578"/>
                    <a:pt x="124" y="568"/>
                    <a:pt x="124" y="557"/>
                  </a:cubicBezTo>
                  <a:cubicBezTo>
                    <a:pt x="124" y="62"/>
                    <a:pt x="124" y="62"/>
                    <a:pt x="124" y="62"/>
                  </a:cubicBezTo>
                  <a:cubicBezTo>
                    <a:pt x="124" y="50"/>
                    <a:pt x="133" y="41"/>
                    <a:pt x="144" y="41"/>
                  </a:cubicBezTo>
                  <a:cubicBezTo>
                    <a:pt x="598" y="41"/>
                    <a:pt x="598" y="41"/>
                    <a:pt x="598" y="41"/>
                  </a:cubicBezTo>
                  <a:cubicBezTo>
                    <a:pt x="610" y="41"/>
                    <a:pt x="619" y="50"/>
                    <a:pt x="619" y="62"/>
                  </a:cubicBezTo>
                  <a:lnTo>
                    <a:pt x="619" y="5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1477963" y="939801"/>
              <a:ext cx="696913" cy="74613"/>
            </a:xfrm>
            <a:custGeom>
              <a:avLst/>
              <a:gdLst>
                <a:gd name="T0" fmla="*/ 10 w 185"/>
                <a:gd name="T1" fmla="*/ 20 h 20"/>
                <a:gd name="T2" fmla="*/ 175 w 185"/>
                <a:gd name="T3" fmla="*/ 20 h 20"/>
                <a:gd name="T4" fmla="*/ 185 w 185"/>
                <a:gd name="T5" fmla="*/ 10 h 20"/>
                <a:gd name="T6" fmla="*/ 175 w 185"/>
                <a:gd name="T7" fmla="*/ 0 h 20"/>
                <a:gd name="T8" fmla="*/ 10 w 185"/>
                <a:gd name="T9" fmla="*/ 0 h 20"/>
                <a:gd name="T10" fmla="*/ 0 w 185"/>
                <a:gd name="T11" fmla="*/ 10 h 20"/>
                <a:gd name="T12" fmla="*/ 10 w 18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5" h="20">
                  <a:moveTo>
                    <a:pt x="10" y="20"/>
                  </a:moveTo>
                  <a:cubicBezTo>
                    <a:pt x="175" y="20"/>
                    <a:pt x="175" y="20"/>
                    <a:pt x="175" y="20"/>
                  </a:cubicBezTo>
                  <a:cubicBezTo>
                    <a:pt x="181" y="20"/>
                    <a:pt x="185" y="16"/>
                    <a:pt x="185" y="10"/>
                  </a:cubicBezTo>
                  <a:cubicBezTo>
                    <a:pt x="185" y="4"/>
                    <a:pt x="181" y="0"/>
                    <a:pt x="175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6"/>
                    <a:pt x="4" y="20"/>
                    <a:pt x="1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477963" y="706438"/>
              <a:ext cx="696913" cy="74613"/>
            </a:xfrm>
            <a:custGeom>
              <a:avLst/>
              <a:gdLst>
                <a:gd name="T0" fmla="*/ 10 w 185"/>
                <a:gd name="T1" fmla="*/ 20 h 20"/>
                <a:gd name="T2" fmla="*/ 175 w 185"/>
                <a:gd name="T3" fmla="*/ 20 h 20"/>
                <a:gd name="T4" fmla="*/ 185 w 185"/>
                <a:gd name="T5" fmla="*/ 10 h 20"/>
                <a:gd name="T6" fmla="*/ 175 w 185"/>
                <a:gd name="T7" fmla="*/ 0 h 20"/>
                <a:gd name="T8" fmla="*/ 10 w 185"/>
                <a:gd name="T9" fmla="*/ 0 h 20"/>
                <a:gd name="T10" fmla="*/ 0 w 185"/>
                <a:gd name="T11" fmla="*/ 10 h 20"/>
                <a:gd name="T12" fmla="*/ 10 w 18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5" h="20">
                  <a:moveTo>
                    <a:pt x="10" y="20"/>
                  </a:moveTo>
                  <a:cubicBezTo>
                    <a:pt x="175" y="20"/>
                    <a:pt x="175" y="20"/>
                    <a:pt x="175" y="20"/>
                  </a:cubicBezTo>
                  <a:cubicBezTo>
                    <a:pt x="181" y="20"/>
                    <a:pt x="185" y="16"/>
                    <a:pt x="185" y="10"/>
                  </a:cubicBezTo>
                  <a:cubicBezTo>
                    <a:pt x="185" y="4"/>
                    <a:pt x="181" y="0"/>
                    <a:pt x="175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6"/>
                    <a:pt x="4" y="20"/>
                    <a:pt x="1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477963" y="473076"/>
              <a:ext cx="696913" cy="74613"/>
            </a:xfrm>
            <a:custGeom>
              <a:avLst/>
              <a:gdLst>
                <a:gd name="T0" fmla="*/ 10 w 185"/>
                <a:gd name="T1" fmla="*/ 20 h 20"/>
                <a:gd name="T2" fmla="*/ 175 w 185"/>
                <a:gd name="T3" fmla="*/ 20 h 20"/>
                <a:gd name="T4" fmla="*/ 185 w 185"/>
                <a:gd name="T5" fmla="*/ 10 h 20"/>
                <a:gd name="T6" fmla="*/ 175 w 185"/>
                <a:gd name="T7" fmla="*/ 0 h 20"/>
                <a:gd name="T8" fmla="*/ 10 w 185"/>
                <a:gd name="T9" fmla="*/ 0 h 20"/>
                <a:gd name="T10" fmla="*/ 0 w 185"/>
                <a:gd name="T11" fmla="*/ 10 h 20"/>
                <a:gd name="T12" fmla="*/ 10 w 185"/>
                <a:gd name="T13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5" h="20">
                  <a:moveTo>
                    <a:pt x="10" y="20"/>
                  </a:moveTo>
                  <a:cubicBezTo>
                    <a:pt x="175" y="20"/>
                    <a:pt x="175" y="20"/>
                    <a:pt x="175" y="20"/>
                  </a:cubicBezTo>
                  <a:cubicBezTo>
                    <a:pt x="181" y="20"/>
                    <a:pt x="185" y="16"/>
                    <a:pt x="185" y="10"/>
                  </a:cubicBezTo>
                  <a:cubicBezTo>
                    <a:pt x="185" y="4"/>
                    <a:pt x="181" y="0"/>
                    <a:pt x="175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6"/>
                    <a:pt x="4" y="20"/>
                    <a:pt x="1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622301" y="2103438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0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0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6"/>
                    <a:pt x="5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0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622301" y="1870076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0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0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6"/>
                    <a:pt x="5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0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622301" y="1636713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1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1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6"/>
                    <a:pt x="5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1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6" name="Freeform 12"/>
            <p:cNvSpPr>
              <a:spLocks/>
            </p:cNvSpPr>
            <p:nvPr/>
          </p:nvSpPr>
          <p:spPr bwMode="auto">
            <a:xfrm>
              <a:off x="1477963" y="2103438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0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0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6"/>
                    <a:pt x="4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0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7" name="Freeform 13"/>
            <p:cNvSpPr>
              <a:spLocks/>
            </p:cNvSpPr>
            <p:nvPr/>
          </p:nvSpPr>
          <p:spPr bwMode="auto">
            <a:xfrm>
              <a:off x="1477963" y="1870076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0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0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6"/>
                    <a:pt x="4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0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8" name="Freeform 14"/>
            <p:cNvSpPr>
              <a:spLocks/>
            </p:cNvSpPr>
            <p:nvPr/>
          </p:nvSpPr>
          <p:spPr bwMode="auto">
            <a:xfrm>
              <a:off x="1477963" y="1636713"/>
              <a:ext cx="700088" cy="79375"/>
            </a:xfrm>
            <a:custGeom>
              <a:avLst/>
              <a:gdLst>
                <a:gd name="T0" fmla="*/ 175 w 186"/>
                <a:gd name="T1" fmla="*/ 0 h 21"/>
                <a:gd name="T2" fmla="*/ 10 w 186"/>
                <a:gd name="T3" fmla="*/ 0 h 21"/>
                <a:gd name="T4" fmla="*/ 0 w 186"/>
                <a:gd name="T5" fmla="*/ 11 h 21"/>
                <a:gd name="T6" fmla="*/ 10 w 186"/>
                <a:gd name="T7" fmla="*/ 21 h 21"/>
                <a:gd name="T8" fmla="*/ 175 w 186"/>
                <a:gd name="T9" fmla="*/ 21 h 21"/>
                <a:gd name="T10" fmla="*/ 186 w 186"/>
                <a:gd name="T11" fmla="*/ 11 h 21"/>
                <a:gd name="T12" fmla="*/ 175 w 186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6" h="21">
                  <a:moveTo>
                    <a:pt x="17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1"/>
                  </a:cubicBezTo>
                  <a:cubicBezTo>
                    <a:pt x="0" y="16"/>
                    <a:pt x="4" y="21"/>
                    <a:pt x="10" y="21"/>
                  </a:cubicBezTo>
                  <a:cubicBezTo>
                    <a:pt x="175" y="21"/>
                    <a:pt x="175" y="21"/>
                    <a:pt x="175" y="21"/>
                  </a:cubicBezTo>
                  <a:cubicBezTo>
                    <a:pt x="181" y="21"/>
                    <a:pt x="186" y="16"/>
                    <a:pt x="186" y="11"/>
                  </a:cubicBezTo>
                  <a:cubicBezTo>
                    <a:pt x="186" y="5"/>
                    <a:pt x="181" y="0"/>
                    <a:pt x="17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9" name="Freeform 15"/>
            <p:cNvSpPr>
              <a:spLocks/>
            </p:cNvSpPr>
            <p:nvPr/>
          </p:nvSpPr>
          <p:spPr bwMode="auto">
            <a:xfrm>
              <a:off x="622301" y="1169988"/>
              <a:ext cx="1555750" cy="77788"/>
            </a:xfrm>
            <a:custGeom>
              <a:avLst/>
              <a:gdLst>
                <a:gd name="T0" fmla="*/ 402 w 413"/>
                <a:gd name="T1" fmla="*/ 0 h 21"/>
                <a:gd name="T2" fmla="*/ 10 w 413"/>
                <a:gd name="T3" fmla="*/ 0 h 21"/>
                <a:gd name="T4" fmla="*/ 0 w 413"/>
                <a:gd name="T5" fmla="*/ 11 h 21"/>
                <a:gd name="T6" fmla="*/ 10 w 413"/>
                <a:gd name="T7" fmla="*/ 21 h 21"/>
                <a:gd name="T8" fmla="*/ 402 w 413"/>
                <a:gd name="T9" fmla="*/ 21 h 21"/>
                <a:gd name="T10" fmla="*/ 413 w 413"/>
                <a:gd name="T11" fmla="*/ 11 h 21"/>
                <a:gd name="T12" fmla="*/ 402 w 413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3" h="21">
                  <a:moveTo>
                    <a:pt x="40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6"/>
                    <a:pt x="5" y="21"/>
                    <a:pt x="10" y="21"/>
                  </a:cubicBezTo>
                  <a:cubicBezTo>
                    <a:pt x="402" y="21"/>
                    <a:pt x="402" y="21"/>
                    <a:pt x="402" y="21"/>
                  </a:cubicBezTo>
                  <a:cubicBezTo>
                    <a:pt x="408" y="21"/>
                    <a:pt x="413" y="16"/>
                    <a:pt x="413" y="11"/>
                  </a:cubicBezTo>
                  <a:cubicBezTo>
                    <a:pt x="413" y="5"/>
                    <a:pt x="408" y="0"/>
                    <a:pt x="40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0" name="Freeform 16"/>
            <p:cNvSpPr>
              <a:spLocks/>
            </p:cNvSpPr>
            <p:nvPr/>
          </p:nvSpPr>
          <p:spPr bwMode="auto">
            <a:xfrm>
              <a:off x="622301" y="1403351"/>
              <a:ext cx="1555750" cy="79375"/>
            </a:xfrm>
            <a:custGeom>
              <a:avLst/>
              <a:gdLst>
                <a:gd name="T0" fmla="*/ 402 w 413"/>
                <a:gd name="T1" fmla="*/ 0 h 21"/>
                <a:gd name="T2" fmla="*/ 10 w 413"/>
                <a:gd name="T3" fmla="*/ 0 h 21"/>
                <a:gd name="T4" fmla="*/ 0 w 413"/>
                <a:gd name="T5" fmla="*/ 11 h 21"/>
                <a:gd name="T6" fmla="*/ 10 w 413"/>
                <a:gd name="T7" fmla="*/ 21 h 21"/>
                <a:gd name="T8" fmla="*/ 402 w 413"/>
                <a:gd name="T9" fmla="*/ 21 h 21"/>
                <a:gd name="T10" fmla="*/ 413 w 413"/>
                <a:gd name="T11" fmla="*/ 11 h 21"/>
                <a:gd name="T12" fmla="*/ 402 w 413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3" h="21">
                  <a:moveTo>
                    <a:pt x="40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6"/>
                    <a:pt x="5" y="21"/>
                    <a:pt x="10" y="21"/>
                  </a:cubicBezTo>
                  <a:cubicBezTo>
                    <a:pt x="402" y="21"/>
                    <a:pt x="402" y="21"/>
                    <a:pt x="402" y="21"/>
                  </a:cubicBezTo>
                  <a:cubicBezTo>
                    <a:pt x="408" y="21"/>
                    <a:pt x="413" y="16"/>
                    <a:pt x="413" y="11"/>
                  </a:cubicBezTo>
                  <a:cubicBezTo>
                    <a:pt x="413" y="5"/>
                    <a:pt x="408" y="0"/>
                    <a:pt x="40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1" name="Freeform 17"/>
            <p:cNvSpPr>
              <a:spLocks noEditPoints="1"/>
            </p:cNvSpPr>
            <p:nvPr/>
          </p:nvSpPr>
          <p:spPr bwMode="auto">
            <a:xfrm>
              <a:off x="622301" y="317501"/>
              <a:ext cx="700088" cy="696913"/>
            </a:xfrm>
            <a:custGeom>
              <a:avLst/>
              <a:gdLst>
                <a:gd name="T0" fmla="*/ 21 w 186"/>
                <a:gd name="T1" fmla="*/ 185 h 185"/>
                <a:gd name="T2" fmla="*/ 165 w 186"/>
                <a:gd name="T3" fmla="*/ 185 h 185"/>
                <a:gd name="T4" fmla="*/ 186 w 186"/>
                <a:gd name="T5" fmla="*/ 164 h 185"/>
                <a:gd name="T6" fmla="*/ 186 w 186"/>
                <a:gd name="T7" fmla="*/ 20 h 185"/>
                <a:gd name="T8" fmla="*/ 165 w 186"/>
                <a:gd name="T9" fmla="*/ 0 h 185"/>
                <a:gd name="T10" fmla="*/ 21 w 186"/>
                <a:gd name="T11" fmla="*/ 0 h 185"/>
                <a:gd name="T12" fmla="*/ 0 w 186"/>
                <a:gd name="T13" fmla="*/ 20 h 185"/>
                <a:gd name="T14" fmla="*/ 0 w 186"/>
                <a:gd name="T15" fmla="*/ 164 h 185"/>
                <a:gd name="T16" fmla="*/ 21 w 186"/>
                <a:gd name="T17" fmla="*/ 185 h 185"/>
                <a:gd name="T18" fmla="*/ 41 w 186"/>
                <a:gd name="T19" fmla="*/ 41 h 185"/>
                <a:gd name="T20" fmla="*/ 144 w 186"/>
                <a:gd name="T21" fmla="*/ 41 h 185"/>
                <a:gd name="T22" fmla="*/ 144 w 186"/>
                <a:gd name="T23" fmla="*/ 144 h 185"/>
                <a:gd name="T24" fmla="*/ 41 w 186"/>
                <a:gd name="T25" fmla="*/ 144 h 185"/>
                <a:gd name="T26" fmla="*/ 41 w 186"/>
                <a:gd name="T27" fmla="*/ 41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6" h="185">
                  <a:moveTo>
                    <a:pt x="21" y="185"/>
                  </a:moveTo>
                  <a:cubicBezTo>
                    <a:pt x="165" y="185"/>
                    <a:pt x="165" y="185"/>
                    <a:pt x="165" y="185"/>
                  </a:cubicBezTo>
                  <a:cubicBezTo>
                    <a:pt x="176" y="185"/>
                    <a:pt x="186" y="176"/>
                    <a:pt x="186" y="164"/>
                  </a:cubicBezTo>
                  <a:cubicBezTo>
                    <a:pt x="186" y="20"/>
                    <a:pt x="186" y="20"/>
                    <a:pt x="186" y="20"/>
                  </a:cubicBezTo>
                  <a:cubicBezTo>
                    <a:pt x="186" y="9"/>
                    <a:pt x="176" y="0"/>
                    <a:pt x="165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76"/>
                    <a:pt x="9" y="185"/>
                    <a:pt x="21" y="185"/>
                  </a:cubicBezTo>
                  <a:close/>
                  <a:moveTo>
                    <a:pt x="41" y="41"/>
                  </a:moveTo>
                  <a:cubicBezTo>
                    <a:pt x="144" y="41"/>
                    <a:pt x="144" y="41"/>
                    <a:pt x="144" y="41"/>
                  </a:cubicBezTo>
                  <a:cubicBezTo>
                    <a:pt x="144" y="144"/>
                    <a:pt x="144" y="144"/>
                    <a:pt x="144" y="144"/>
                  </a:cubicBezTo>
                  <a:cubicBezTo>
                    <a:pt x="41" y="144"/>
                    <a:pt x="41" y="144"/>
                    <a:pt x="41" y="144"/>
                  </a:cubicBezTo>
                  <a:lnTo>
                    <a:pt x="41" y="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459539" y="2555211"/>
            <a:ext cx="370013" cy="421340"/>
            <a:chOff x="-17462" y="-3175"/>
            <a:chExt cx="4600575" cy="5238750"/>
          </a:xfrm>
          <a:solidFill>
            <a:schemeClr val="accent4"/>
          </a:solidFill>
        </p:grpSpPr>
        <p:sp>
          <p:nvSpPr>
            <p:cNvPr id="63" name="Freeform 62"/>
            <p:cNvSpPr>
              <a:spLocks noEditPoints="1"/>
            </p:cNvSpPr>
            <p:nvPr/>
          </p:nvSpPr>
          <p:spPr bwMode="auto">
            <a:xfrm>
              <a:off x="-17462" y="-3175"/>
              <a:ext cx="4600575" cy="5238750"/>
            </a:xfrm>
            <a:custGeom>
              <a:avLst/>
              <a:gdLst>
                <a:gd name="T0" fmla="*/ 899 w 1224"/>
                <a:gd name="T1" fmla="*/ 44 h 1394"/>
                <a:gd name="T2" fmla="*/ 318 w 1224"/>
                <a:gd name="T3" fmla="*/ 92 h 1394"/>
                <a:gd name="T4" fmla="*/ 105 w 1224"/>
                <a:gd name="T5" fmla="*/ 367 h 1394"/>
                <a:gd name="T6" fmla="*/ 105 w 1224"/>
                <a:gd name="T7" fmla="*/ 538 h 1394"/>
                <a:gd name="T8" fmla="*/ 109 w 1224"/>
                <a:gd name="T9" fmla="*/ 554 h 1394"/>
                <a:gd name="T10" fmla="*/ 60 w 1224"/>
                <a:gd name="T11" fmla="*/ 631 h 1394"/>
                <a:gd name="T12" fmla="*/ 22 w 1224"/>
                <a:gd name="T13" fmla="*/ 686 h 1394"/>
                <a:gd name="T14" fmla="*/ 22 w 1224"/>
                <a:gd name="T15" fmla="*/ 687 h 1394"/>
                <a:gd name="T16" fmla="*/ 56 w 1224"/>
                <a:gd name="T17" fmla="*/ 841 h 1394"/>
                <a:gd name="T18" fmla="*/ 77 w 1224"/>
                <a:gd name="T19" fmla="*/ 914 h 1394"/>
                <a:gd name="T20" fmla="*/ 116 w 1224"/>
                <a:gd name="T21" fmla="*/ 1011 h 1394"/>
                <a:gd name="T22" fmla="*/ 116 w 1224"/>
                <a:gd name="T23" fmla="*/ 1080 h 1394"/>
                <a:gd name="T24" fmla="*/ 263 w 1224"/>
                <a:gd name="T25" fmla="*/ 1204 h 1394"/>
                <a:gd name="T26" fmla="*/ 380 w 1224"/>
                <a:gd name="T27" fmla="*/ 1292 h 1394"/>
                <a:gd name="T28" fmla="*/ 962 w 1224"/>
                <a:gd name="T29" fmla="*/ 1394 h 1394"/>
                <a:gd name="T30" fmla="*/ 1068 w 1224"/>
                <a:gd name="T31" fmla="*/ 1268 h 1394"/>
                <a:gd name="T32" fmla="*/ 1034 w 1224"/>
                <a:gd name="T33" fmla="*/ 991 h 1394"/>
                <a:gd name="T34" fmla="*/ 1209 w 1224"/>
                <a:gd name="T35" fmla="*/ 649 h 1394"/>
                <a:gd name="T36" fmla="*/ 1099 w 1224"/>
                <a:gd name="T37" fmla="*/ 184 h 1394"/>
                <a:gd name="T38" fmla="*/ 976 w 1224"/>
                <a:gd name="T39" fmla="*/ 943 h 1394"/>
                <a:gd name="T40" fmla="*/ 994 w 1224"/>
                <a:gd name="T41" fmla="*/ 1281 h 1394"/>
                <a:gd name="T42" fmla="*/ 962 w 1224"/>
                <a:gd name="T43" fmla="*/ 1319 h 1394"/>
                <a:gd name="T44" fmla="*/ 455 w 1224"/>
                <a:gd name="T45" fmla="*/ 1288 h 1394"/>
                <a:gd name="T46" fmla="*/ 405 w 1224"/>
                <a:gd name="T47" fmla="*/ 1098 h 1394"/>
                <a:gd name="T48" fmla="*/ 263 w 1224"/>
                <a:gd name="T49" fmla="*/ 1129 h 1394"/>
                <a:gd name="T50" fmla="*/ 157 w 1224"/>
                <a:gd name="T51" fmla="*/ 940 h 1394"/>
                <a:gd name="T52" fmla="*/ 171 w 1224"/>
                <a:gd name="T53" fmla="*/ 884 h 1394"/>
                <a:gd name="T54" fmla="*/ 134 w 1224"/>
                <a:gd name="T55" fmla="*/ 864 h 1394"/>
                <a:gd name="T56" fmla="*/ 146 w 1224"/>
                <a:gd name="T57" fmla="*/ 807 h 1394"/>
                <a:gd name="T58" fmla="*/ 101 w 1224"/>
                <a:gd name="T59" fmla="*/ 781 h 1394"/>
                <a:gd name="T60" fmla="*/ 85 w 1224"/>
                <a:gd name="T61" fmla="*/ 727 h 1394"/>
                <a:gd name="T62" fmla="*/ 174 w 1224"/>
                <a:gd name="T63" fmla="*/ 594 h 1394"/>
                <a:gd name="T64" fmla="*/ 178 w 1224"/>
                <a:gd name="T65" fmla="*/ 522 h 1394"/>
                <a:gd name="T66" fmla="*/ 177 w 1224"/>
                <a:gd name="T67" fmla="*/ 386 h 1394"/>
                <a:gd name="T68" fmla="*/ 1135 w 1224"/>
                <a:gd name="T69" fmla="*/ 638 h 1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24" h="1394">
                  <a:moveTo>
                    <a:pt x="1099" y="184"/>
                  </a:moveTo>
                  <a:cubicBezTo>
                    <a:pt x="1047" y="122"/>
                    <a:pt x="979" y="75"/>
                    <a:pt x="899" y="44"/>
                  </a:cubicBezTo>
                  <a:cubicBezTo>
                    <a:pt x="827" y="15"/>
                    <a:pt x="745" y="0"/>
                    <a:pt x="662" y="0"/>
                  </a:cubicBezTo>
                  <a:cubicBezTo>
                    <a:pt x="538" y="0"/>
                    <a:pt x="417" y="33"/>
                    <a:pt x="318" y="92"/>
                  </a:cubicBezTo>
                  <a:cubicBezTo>
                    <a:pt x="265" y="123"/>
                    <a:pt x="221" y="162"/>
                    <a:pt x="185" y="206"/>
                  </a:cubicBezTo>
                  <a:cubicBezTo>
                    <a:pt x="146" y="255"/>
                    <a:pt x="119" y="309"/>
                    <a:pt x="105" y="367"/>
                  </a:cubicBezTo>
                  <a:cubicBezTo>
                    <a:pt x="92" y="417"/>
                    <a:pt x="91" y="475"/>
                    <a:pt x="101" y="522"/>
                  </a:cubicBezTo>
                  <a:cubicBezTo>
                    <a:pt x="105" y="538"/>
                    <a:pt x="105" y="538"/>
                    <a:pt x="105" y="538"/>
                  </a:cubicBezTo>
                  <a:cubicBezTo>
                    <a:pt x="106" y="543"/>
                    <a:pt x="107" y="548"/>
                    <a:pt x="109" y="551"/>
                  </a:cubicBezTo>
                  <a:cubicBezTo>
                    <a:pt x="109" y="552"/>
                    <a:pt x="109" y="553"/>
                    <a:pt x="109" y="554"/>
                  </a:cubicBezTo>
                  <a:cubicBezTo>
                    <a:pt x="106" y="561"/>
                    <a:pt x="106" y="561"/>
                    <a:pt x="106" y="561"/>
                  </a:cubicBezTo>
                  <a:cubicBezTo>
                    <a:pt x="95" y="584"/>
                    <a:pt x="78" y="607"/>
                    <a:pt x="60" y="631"/>
                  </a:cubicBezTo>
                  <a:cubicBezTo>
                    <a:pt x="48" y="649"/>
                    <a:pt x="35" y="667"/>
                    <a:pt x="22" y="686"/>
                  </a:cubicBezTo>
                  <a:cubicBezTo>
                    <a:pt x="22" y="686"/>
                    <a:pt x="22" y="686"/>
                    <a:pt x="22" y="686"/>
                  </a:cubicBezTo>
                  <a:cubicBezTo>
                    <a:pt x="22" y="686"/>
                    <a:pt x="22" y="686"/>
                    <a:pt x="22" y="686"/>
                  </a:cubicBezTo>
                  <a:cubicBezTo>
                    <a:pt x="22" y="687"/>
                    <a:pt x="22" y="687"/>
                    <a:pt x="22" y="687"/>
                  </a:cubicBezTo>
                  <a:cubicBezTo>
                    <a:pt x="4" y="715"/>
                    <a:pt x="0" y="748"/>
                    <a:pt x="9" y="779"/>
                  </a:cubicBezTo>
                  <a:cubicBezTo>
                    <a:pt x="17" y="805"/>
                    <a:pt x="34" y="827"/>
                    <a:pt x="56" y="841"/>
                  </a:cubicBezTo>
                  <a:cubicBezTo>
                    <a:pt x="55" y="860"/>
                    <a:pt x="58" y="880"/>
                    <a:pt x="67" y="897"/>
                  </a:cubicBezTo>
                  <a:cubicBezTo>
                    <a:pt x="70" y="903"/>
                    <a:pt x="73" y="909"/>
                    <a:pt x="77" y="914"/>
                  </a:cubicBezTo>
                  <a:cubicBezTo>
                    <a:pt x="75" y="938"/>
                    <a:pt x="81" y="964"/>
                    <a:pt x="97" y="984"/>
                  </a:cubicBezTo>
                  <a:cubicBezTo>
                    <a:pt x="116" y="1011"/>
                    <a:pt x="116" y="1011"/>
                    <a:pt x="116" y="1011"/>
                  </a:cubicBezTo>
                  <a:cubicBezTo>
                    <a:pt x="116" y="1014"/>
                    <a:pt x="116" y="1019"/>
                    <a:pt x="116" y="1022"/>
                  </a:cubicBezTo>
                  <a:cubicBezTo>
                    <a:pt x="115" y="1038"/>
                    <a:pt x="113" y="1059"/>
                    <a:pt x="116" y="1080"/>
                  </a:cubicBezTo>
                  <a:cubicBezTo>
                    <a:pt x="120" y="1113"/>
                    <a:pt x="131" y="1140"/>
                    <a:pt x="151" y="1161"/>
                  </a:cubicBezTo>
                  <a:cubicBezTo>
                    <a:pt x="178" y="1189"/>
                    <a:pt x="216" y="1204"/>
                    <a:pt x="263" y="1204"/>
                  </a:cubicBezTo>
                  <a:cubicBezTo>
                    <a:pt x="294" y="1204"/>
                    <a:pt x="330" y="1198"/>
                    <a:pt x="373" y="1186"/>
                  </a:cubicBezTo>
                  <a:cubicBezTo>
                    <a:pt x="375" y="1213"/>
                    <a:pt x="378" y="1247"/>
                    <a:pt x="380" y="1292"/>
                  </a:cubicBezTo>
                  <a:cubicBezTo>
                    <a:pt x="383" y="1349"/>
                    <a:pt x="430" y="1394"/>
                    <a:pt x="488" y="1394"/>
                  </a:cubicBezTo>
                  <a:cubicBezTo>
                    <a:pt x="962" y="1394"/>
                    <a:pt x="962" y="1394"/>
                    <a:pt x="962" y="1394"/>
                  </a:cubicBezTo>
                  <a:cubicBezTo>
                    <a:pt x="994" y="1394"/>
                    <a:pt x="1024" y="1380"/>
                    <a:pt x="1045" y="1356"/>
                  </a:cubicBezTo>
                  <a:cubicBezTo>
                    <a:pt x="1065" y="1331"/>
                    <a:pt x="1074" y="1299"/>
                    <a:pt x="1068" y="1268"/>
                  </a:cubicBezTo>
                  <a:cubicBezTo>
                    <a:pt x="1025" y="1025"/>
                    <a:pt x="1025" y="1025"/>
                    <a:pt x="1025" y="1025"/>
                  </a:cubicBezTo>
                  <a:cubicBezTo>
                    <a:pt x="1023" y="1013"/>
                    <a:pt x="1026" y="1001"/>
                    <a:pt x="1034" y="991"/>
                  </a:cubicBezTo>
                  <a:cubicBezTo>
                    <a:pt x="1068" y="950"/>
                    <a:pt x="1108" y="901"/>
                    <a:pt x="1141" y="843"/>
                  </a:cubicBezTo>
                  <a:cubicBezTo>
                    <a:pt x="1177" y="780"/>
                    <a:pt x="1199" y="717"/>
                    <a:pt x="1209" y="649"/>
                  </a:cubicBezTo>
                  <a:cubicBezTo>
                    <a:pt x="1224" y="553"/>
                    <a:pt x="1221" y="464"/>
                    <a:pt x="1201" y="384"/>
                  </a:cubicBezTo>
                  <a:cubicBezTo>
                    <a:pt x="1182" y="308"/>
                    <a:pt x="1148" y="240"/>
                    <a:pt x="1099" y="184"/>
                  </a:cubicBezTo>
                  <a:close/>
                  <a:moveTo>
                    <a:pt x="1135" y="638"/>
                  </a:moveTo>
                  <a:cubicBezTo>
                    <a:pt x="1116" y="765"/>
                    <a:pt x="1049" y="857"/>
                    <a:pt x="976" y="943"/>
                  </a:cubicBezTo>
                  <a:cubicBezTo>
                    <a:pt x="954" y="969"/>
                    <a:pt x="945" y="1004"/>
                    <a:pt x="951" y="1038"/>
                  </a:cubicBezTo>
                  <a:cubicBezTo>
                    <a:pt x="994" y="1281"/>
                    <a:pt x="994" y="1281"/>
                    <a:pt x="994" y="1281"/>
                  </a:cubicBezTo>
                  <a:cubicBezTo>
                    <a:pt x="996" y="1290"/>
                    <a:pt x="993" y="1300"/>
                    <a:pt x="987" y="1308"/>
                  </a:cubicBezTo>
                  <a:cubicBezTo>
                    <a:pt x="981" y="1315"/>
                    <a:pt x="972" y="1319"/>
                    <a:pt x="962" y="1319"/>
                  </a:cubicBezTo>
                  <a:cubicBezTo>
                    <a:pt x="488" y="1319"/>
                    <a:pt x="488" y="1319"/>
                    <a:pt x="488" y="1319"/>
                  </a:cubicBezTo>
                  <a:cubicBezTo>
                    <a:pt x="470" y="1319"/>
                    <a:pt x="456" y="1306"/>
                    <a:pt x="455" y="1288"/>
                  </a:cubicBezTo>
                  <a:cubicBezTo>
                    <a:pt x="451" y="1206"/>
                    <a:pt x="446" y="1155"/>
                    <a:pt x="443" y="1127"/>
                  </a:cubicBezTo>
                  <a:cubicBezTo>
                    <a:pt x="441" y="1114"/>
                    <a:pt x="423" y="1098"/>
                    <a:pt x="405" y="1098"/>
                  </a:cubicBezTo>
                  <a:cubicBezTo>
                    <a:pt x="401" y="1098"/>
                    <a:pt x="398" y="1099"/>
                    <a:pt x="395" y="1100"/>
                  </a:cubicBezTo>
                  <a:cubicBezTo>
                    <a:pt x="336" y="1120"/>
                    <a:pt x="294" y="1129"/>
                    <a:pt x="263" y="1129"/>
                  </a:cubicBezTo>
                  <a:cubicBezTo>
                    <a:pt x="148" y="1129"/>
                    <a:pt x="208" y="1009"/>
                    <a:pt x="186" y="979"/>
                  </a:cubicBezTo>
                  <a:cubicBezTo>
                    <a:pt x="157" y="940"/>
                    <a:pt x="157" y="940"/>
                    <a:pt x="157" y="940"/>
                  </a:cubicBezTo>
                  <a:cubicBezTo>
                    <a:pt x="150" y="930"/>
                    <a:pt x="150" y="917"/>
                    <a:pt x="156" y="907"/>
                  </a:cubicBezTo>
                  <a:cubicBezTo>
                    <a:pt x="171" y="884"/>
                    <a:pt x="171" y="884"/>
                    <a:pt x="171" y="884"/>
                  </a:cubicBezTo>
                  <a:cubicBezTo>
                    <a:pt x="152" y="879"/>
                    <a:pt x="152" y="879"/>
                    <a:pt x="152" y="879"/>
                  </a:cubicBezTo>
                  <a:cubicBezTo>
                    <a:pt x="144" y="877"/>
                    <a:pt x="138" y="871"/>
                    <a:pt x="134" y="864"/>
                  </a:cubicBezTo>
                  <a:cubicBezTo>
                    <a:pt x="130" y="857"/>
                    <a:pt x="130" y="848"/>
                    <a:pt x="133" y="841"/>
                  </a:cubicBezTo>
                  <a:cubicBezTo>
                    <a:pt x="146" y="807"/>
                    <a:pt x="146" y="807"/>
                    <a:pt x="146" y="807"/>
                  </a:cubicBezTo>
                  <a:cubicBezTo>
                    <a:pt x="148" y="804"/>
                    <a:pt x="146" y="801"/>
                    <a:pt x="143" y="799"/>
                  </a:cubicBezTo>
                  <a:cubicBezTo>
                    <a:pt x="101" y="781"/>
                    <a:pt x="101" y="781"/>
                    <a:pt x="101" y="781"/>
                  </a:cubicBezTo>
                  <a:cubicBezTo>
                    <a:pt x="92" y="776"/>
                    <a:pt x="84" y="768"/>
                    <a:pt x="81" y="758"/>
                  </a:cubicBezTo>
                  <a:cubicBezTo>
                    <a:pt x="78" y="747"/>
                    <a:pt x="80" y="736"/>
                    <a:pt x="85" y="727"/>
                  </a:cubicBezTo>
                  <a:cubicBezTo>
                    <a:pt x="86" y="726"/>
                    <a:pt x="86" y="726"/>
                    <a:pt x="86" y="726"/>
                  </a:cubicBezTo>
                  <a:cubicBezTo>
                    <a:pt x="114" y="681"/>
                    <a:pt x="150" y="641"/>
                    <a:pt x="174" y="594"/>
                  </a:cubicBezTo>
                  <a:cubicBezTo>
                    <a:pt x="184" y="573"/>
                    <a:pt x="184" y="573"/>
                    <a:pt x="184" y="573"/>
                  </a:cubicBezTo>
                  <a:cubicBezTo>
                    <a:pt x="191" y="559"/>
                    <a:pt x="182" y="537"/>
                    <a:pt x="178" y="522"/>
                  </a:cubicBezTo>
                  <a:cubicBezTo>
                    <a:pt x="175" y="505"/>
                    <a:pt x="175" y="505"/>
                    <a:pt x="175" y="505"/>
                  </a:cubicBezTo>
                  <a:cubicBezTo>
                    <a:pt x="166" y="468"/>
                    <a:pt x="168" y="422"/>
                    <a:pt x="177" y="386"/>
                  </a:cubicBezTo>
                  <a:cubicBezTo>
                    <a:pt x="227" y="187"/>
                    <a:pt x="445" y="75"/>
                    <a:pt x="662" y="75"/>
                  </a:cubicBezTo>
                  <a:cubicBezTo>
                    <a:pt x="929" y="75"/>
                    <a:pt x="1195" y="247"/>
                    <a:pt x="1135" y="6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866776" y="496888"/>
              <a:ext cx="3243263" cy="2638425"/>
            </a:xfrm>
            <a:custGeom>
              <a:avLst/>
              <a:gdLst>
                <a:gd name="T0" fmla="*/ 571 w 863"/>
                <a:gd name="T1" fmla="*/ 31 h 702"/>
                <a:gd name="T2" fmla="*/ 506 w 863"/>
                <a:gd name="T3" fmla="*/ 7 h 702"/>
                <a:gd name="T4" fmla="*/ 463 w 863"/>
                <a:gd name="T5" fmla="*/ 16 h 702"/>
                <a:gd name="T6" fmla="*/ 416 w 863"/>
                <a:gd name="T7" fmla="*/ 0 h 702"/>
                <a:gd name="T8" fmla="*/ 378 w 863"/>
                <a:gd name="T9" fmla="*/ 10 h 702"/>
                <a:gd name="T10" fmla="*/ 348 w 863"/>
                <a:gd name="T11" fmla="*/ 7 h 702"/>
                <a:gd name="T12" fmla="*/ 262 w 863"/>
                <a:gd name="T13" fmla="*/ 36 h 702"/>
                <a:gd name="T14" fmla="*/ 253 w 863"/>
                <a:gd name="T15" fmla="*/ 36 h 702"/>
                <a:gd name="T16" fmla="*/ 149 w 863"/>
                <a:gd name="T17" fmla="*/ 84 h 702"/>
                <a:gd name="T18" fmla="*/ 58 w 863"/>
                <a:gd name="T19" fmla="*/ 191 h 702"/>
                <a:gd name="T20" fmla="*/ 23 w 863"/>
                <a:gd name="T21" fmla="*/ 242 h 702"/>
                <a:gd name="T22" fmla="*/ 24 w 863"/>
                <a:gd name="T23" fmla="*/ 250 h 702"/>
                <a:gd name="T24" fmla="*/ 0 w 863"/>
                <a:gd name="T25" fmla="*/ 326 h 702"/>
                <a:gd name="T26" fmla="*/ 61 w 863"/>
                <a:gd name="T27" fmla="*/ 438 h 702"/>
                <a:gd name="T28" fmla="*/ 161 w 863"/>
                <a:gd name="T29" fmla="*/ 509 h 702"/>
                <a:gd name="T30" fmla="*/ 211 w 863"/>
                <a:gd name="T31" fmla="*/ 496 h 702"/>
                <a:gd name="T32" fmla="*/ 275 w 863"/>
                <a:gd name="T33" fmla="*/ 535 h 702"/>
                <a:gd name="T34" fmla="*/ 405 w 863"/>
                <a:gd name="T35" fmla="*/ 626 h 702"/>
                <a:gd name="T36" fmla="*/ 460 w 863"/>
                <a:gd name="T37" fmla="*/ 614 h 702"/>
                <a:gd name="T38" fmla="*/ 609 w 863"/>
                <a:gd name="T39" fmla="*/ 702 h 702"/>
                <a:gd name="T40" fmla="*/ 766 w 863"/>
                <a:gd name="T41" fmla="*/ 594 h 702"/>
                <a:gd name="T42" fmla="*/ 854 w 863"/>
                <a:gd name="T43" fmla="*/ 446 h 702"/>
                <a:gd name="T44" fmla="*/ 852 w 863"/>
                <a:gd name="T45" fmla="*/ 415 h 702"/>
                <a:gd name="T46" fmla="*/ 863 w 863"/>
                <a:gd name="T47" fmla="*/ 365 h 702"/>
                <a:gd name="T48" fmla="*/ 834 w 863"/>
                <a:gd name="T49" fmla="*/ 288 h 702"/>
                <a:gd name="T50" fmla="*/ 836 w 863"/>
                <a:gd name="T51" fmla="*/ 270 h 702"/>
                <a:gd name="T52" fmla="*/ 767 w 863"/>
                <a:gd name="T53" fmla="*/ 164 h 702"/>
                <a:gd name="T54" fmla="*/ 571 w 863"/>
                <a:gd name="T55" fmla="*/ 31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63" h="702">
                  <a:moveTo>
                    <a:pt x="571" y="31"/>
                  </a:moveTo>
                  <a:cubicBezTo>
                    <a:pt x="554" y="16"/>
                    <a:pt x="531" y="7"/>
                    <a:pt x="506" y="7"/>
                  </a:cubicBezTo>
                  <a:cubicBezTo>
                    <a:pt x="490" y="7"/>
                    <a:pt x="476" y="10"/>
                    <a:pt x="463" y="16"/>
                  </a:cubicBezTo>
                  <a:cubicBezTo>
                    <a:pt x="450" y="6"/>
                    <a:pt x="434" y="0"/>
                    <a:pt x="416" y="0"/>
                  </a:cubicBezTo>
                  <a:cubicBezTo>
                    <a:pt x="402" y="0"/>
                    <a:pt x="389" y="3"/>
                    <a:pt x="378" y="10"/>
                  </a:cubicBezTo>
                  <a:cubicBezTo>
                    <a:pt x="368" y="8"/>
                    <a:pt x="358" y="7"/>
                    <a:pt x="348" y="7"/>
                  </a:cubicBezTo>
                  <a:cubicBezTo>
                    <a:pt x="315" y="7"/>
                    <a:pt x="285" y="18"/>
                    <a:pt x="262" y="36"/>
                  </a:cubicBezTo>
                  <a:cubicBezTo>
                    <a:pt x="259" y="36"/>
                    <a:pt x="256" y="36"/>
                    <a:pt x="253" y="36"/>
                  </a:cubicBezTo>
                  <a:cubicBezTo>
                    <a:pt x="212" y="36"/>
                    <a:pt x="175" y="55"/>
                    <a:pt x="149" y="84"/>
                  </a:cubicBezTo>
                  <a:cubicBezTo>
                    <a:pt x="98" y="93"/>
                    <a:pt x="60" y="137"/>
                    <a:pt x="58" y="191"/>
                  </a:cubicBezTo>
                  <a:cubicBezTo>
                    <a:pt x="38" y="198"/>
                    <a:pt x="23" y="219"/>
                    <a:pt x="23" y="242"/>
                  </a:cubicBezTo>
                  <a:cubicBezTo>
                    <a:pt x="23" y="245"/>
                    <a:pt x="23" y="247"/>
                    <a:pt x="24" y="250"/>
                  </a:cubicBezTo>
                  <a:cubicBezTo>
                    <a:pt x="9" y="271"/>
                    <a:pt x="0" y="297"/>
                    <a:pt x="0" y="326"/>
                  </a:cubicBezTo>
                  <a:cubicBezTo>
                    <a:pt x="0" y="373"/>
                    <a:pt x="24" y="414"/>
                    <a:pt x="61" y="438"/>
                  </a:cubicBezTo>
                  <a:cubicBezTo>
                    <a:pt x="75" y="479"/>
                    <a:pt x="114" y="509"/>
                    <a:pt x="161" y="509"/>
                  </a:cubicBezTo>
                  <a:cubicBezTo>
                    <a:pt x="179" y="509"/>
                    <a:pt x="196" y="504"/>
                    <a:pt x="211" y="496"/>
                  </a:cubicBezTo>
                  <a:cubicBezTo>
                    <a:pt x="226" y="516"/>
                    <a:pt x="249" y="531"/>
                    <a:pt x="275" y="535"/>
                  </a:cubicBezTo>
                  <a:cubicBezTo>
                    <a:pt x="294" y="588"/>
                    <a:pt x="345" y="626"/>
                    <a:pt x="405" y="626"/>
                  </a:cubicBezTo>
                  <a:cubicBezTo>
                    <a:pt x="424" y="626"/>
                    <a:pt x="443" y="622"/>
                    <a:pt x="460" y="614"/>
                  </a:cubicBezTo>
                  <a:cubicBezTo>
                    <a:pt x="489" y="667"/>
                    <a:pt x="545" y="702"/>
                    <a:pt x="609" y="702"/>
                  </a:cubicBezTo>
                  <a:cubicBezTo>
                    <a:pt x="681" y="702"/>
                    <a:pt x="742" y="658"/>
                    <a:pt x="766" y="594"/>
                  </a:cubicBezTo>
                  <a:cubicBezTo>
                    <a:pt x="819" y="565"/>
                    <a:pt x="854" y="510"/>
                    <a:pt x="854" y="446"/>
                  </a:cubicBezTo>
                  <a:cubicBezTo>
                    <a:pt x="854" y="435"/>
                    <a:pt x="853" y="425"/>
                    <a:pt x="852" y="415"/>
                  </a:cubicBezTo>
                  <a:cubicBezTo>
                    <a:pt x="859" y="400"/>
                    <a:pt x="863" y="383"/>
                    <a:pt x="863" y="365"/>
                  </a:cubicBezTo>
                  <a:cubicBezTo>
                    <a:pt x="863" y="335"/>
                    <a:pt x="852" y="308"/>
                    <a:pt x="834" y="288"/>
                  </a:cubicBezTo>
                  <a:cubicBezTo>
                    <a:pt x="835" y="282"/>
                    <a:pt x="836" y="276"/>
                    <a:pt x="836" y="270"/>
                  </a:cubicBezTo>
                  <a:cubicBezTo>
                    <a:pt x="836" y="223"/>
                    <a:pt x="808" y="182"/>
                    <a:pt x="767" y="164"/>
                  </a:cubicBezTo>
                  <a:cubicBezTo>
                    <a:pt x="734" y="87"/>
                    <a:pt x="659" y="33"/>
                    <a:pt x="571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459643" y="4692027"/>
            <a:ext cx="295275" cy="295275"/>
            <a:chOff x="6350" y="4763"/>
            <a:chExt cx="2898775" cy="2898776"/>
          </a:xfrm>
          <a:solidFill>
            <a:schemeClr val="accent6"/>
          </a:solidFill>
        </p:grpSpPr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6350" y="4763"/>
              <a:ext cx="727075" cy="723900"/>
            </a:xfrm>
            <a:custGeom>
              <a:avLst/>
              <a:gdLst>
                <a:gd name="T0" fmla="*/ 168 w 193"/>
                <a:gd name="T1" fmla="*/ 0 h 192"/>
                <a:gd name="T2" fmla="*/ 24 w 193"/>
                <a:gd name="T3" fmla="*/ 0 h 192"/>
                <a:gd name="T4" fmla="*/ 0 w 193"/>
                <a:gd name="T5" fmla="*/ 24 h 192"/>
                <a:gd name="T6" fmla="*/ 0 w 193"/>
                <a:gd name="T7" fmla="*/ 168 h 192"/>
                <a:gd name="T8" fmla="*/ 24 w 193"/>
                <a:gd name="T9" fmla="*/ 192 h 192"/>
                <a:gd name="T10" fmla="*/ 168 w 193"/>
                <a:gd name="T11" fmla="*/ 192 h 192"/>
                <a:gd name="T12" fmla="*/ 193 w 193"/>
                <a:gd name="T13" fmla="*/ 168 h 192"/>
                <a:gd name="T14" fmla="*/ 193 w 193"/>
                <a:gd name="T15" fmla="*/ 24 h 192"/>
                <a:gd name="T16" fmla="*/ 168 w 193"/>
                <a:gd name="T1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3" h="192">
                  <a:moveTo>
                    <a:pt x="168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82"/>
                    <a:pt x="11" y="192"/>
                    <a:pt x="24" y="192"/>
                  </a:cubicBezTo>
                  <a:cubicBezTo>
                    <a:pt x="168" y="192"/>
                    <a:pt x="168" y="192"/>
                    <a:pt x="168" y="192"/>
                  </a:cubicBezTo>
                  <a:cubicBezTo>
                    <a:pt x="182" y="192"/>
                    <a:pt x="193" y="182"/>
                    <a:pt x="193" y="168"/>
                  </a:cubicBezTo>
                  <a:cubicBezTo>
                    <a:pt x="193" y="24"/>
                    <a:pt x="193" y="24"/>
                    <a:pt x="193" y="24"/>
                  </a:cubicBezTo>
                  <a:cubicBezTo>
                    <a:pt x="193" y="11"/>
                    <a:pt x="182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6350" y="1093788"/>
              <a:ext cx="727075" cy="722313"/>
            </a:xfrm>
            <a:custGeom>
              <a:avLst/>
              <a:gdLst>
                <a:gd name="T0" fmla="*/ 168 w 193"/>
                <a:gd name="T1" fmla="*/ 0 h 192"/>
                <a:gd name="T2" fmla="*/ 24 w 193"/>
                <a:gd name="T3" fmla="*/ 0 h 192"/>
                <a:gd name="T4" fmla="*/ 0 w 193"/>
                <a:gd name="T5" fmla="*/ 24 h 192"/>
                <a:gd name="T6" fmla="*/ 0 w 193"/>
                <a:gd name="T7" fmla="*/ 168 h 192"/>
                <a:gd name="T8" fmla="*/ 24 w 193"/>
                <a:gd name="T9" fmla="*/ 192 h 192"/>
                <a:gd name="T10" fmla="*/ 168 w 193"/>
                <a:gd name="T11" fmla="*/ 192 h 192"/>
                <a:gd name="T12" fmla="*/ 193 w 193"/>
                <a:gd name="T13" fmla="*/ 168 h 192"/>
                <a:gd name="T14" fmla="*/ 193 w 193"/>
                <a:gd name="T15" fmla="*/ 24 h 192"/>
                <a:gd name="T16" fmla="*/ 168 w 193"/>
                <a:gd name="T1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3" h="192">
                  <a:moveTo>
                    <a:pt x="168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81"/>
                    <a:pt x="11" y="192"/>
                    <a:pt x="24" y="192"/>
                  </a:cubicBezTo>
                  <a:cubicBezTo>
                    <a:pt x="168" y="192"/>
                    <a:pt x="168" y="192"/>
                    <a:pt x="168" y="192"/>
                  </a:cubicBezTo>
                  <a:cubicBezTo>
                    <a:pt x="182" y="192"/>
                    <a:pt x="193" y="181"/>
                    <a:pt x="193" y="168"/>
                  </a:cubicBezTo>
                  <a:cubicBezTo>
                    <a:pt x="193" y="24"/>
                    <a:pt x="193" y="24"/>
                    <a:pt x="193" y="24"/>
                  </a:cubicBezTo>
                  <a:cubicBezTo>
                    <a:pt x="193" y="11"/>
                    <a:pt x="182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6350" y="2178051"/>
              <a:ext cx="727075" cy="725488"/>
            </a:xfrm>
            <a:custGeom>
              <a:avLst/>
              <a:gdLst>
                <a:gd name="T0" fmla="*/ 168 w 193"/>
                <a:gd name="T1" fmla="*/ 0 h 193"/>
                <a:gd name="T2" fmla="*/ 24 w 193"/>
                <a:gd name="T3" fmla="*/ 0 h 193"/>
                <a:gd name="T4" fmla="*/ 0 w 193"/>
                <a:gd name="T5" fmla="*/ 25 h 193"/>
                <a:gd name="T6" fmla="*/ 0 w 193"/>
                <a:gd name="T7" fmla="*/ 169 h 193"/>
                <a:gd name="T8" fmla="*/ 24 w 193"/>
                <a:gd name="T9" fmla="*/ 193 h 193"/>
                <a:gd name="T10" fmla="*/ 168 w 193"/>
                <a:gd name="T11" fmla="*/ 193 h 193"/>
                <a:gd name="T12" fmla="*/ 193 w 193"/>
                <a:gd name="T13" fmla="*/ 169 h 193"/>
                <a:gd name="T14" fmla="*/ 193 w 193"/>
                <a:gd name="T15" fmla="*/ 25 h 193"/>
                <a:gd name="T16" fmla="*/ 168 w 193"/>
                <a:gd name="T17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3" h="193">
                  <a:moveTo>
                    <a:pt x="168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0" y="182"/>
                    <a:pt x="11" y="193"/>
                    <a:pt x="24" y="193"/>
                  </a:cubicBezTo>
                  <a:cubicBezTo>
                    <a:pt x="168" y="193"/>
                    <a:pt x="168" y="193"/>
                    <a:pt x="168" y="193"/>
                  </a:cubicBezTo>
                  <a:cubicBezTo>
                    <a:pt x="182" y="193"/>
                    <a:pt x="193" y="182"/>
                    <a:pt x="193" y="169"/>
                  </a:cubicBezTo>
                  <a:cubicBezTo>
                    <a:pt x="193" y="25"/>
                    <a:pt x="193" y="25"/>
                    <a:pt x="193" y="25"/>
                  </a:cubicBezTo>
                  <a:cubicBezTo>
                    <a:pt x="193" y="11"/>
                    <a:pt x="182" y="0"/>
                    <a:pt x="16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2" name="Freeform 8"/>
            <p:cNvSpPr>
              <a:spLocks/>
            </p:cNvSpPr>
            <p:nvPr/>
          </p:nvSpPr>
          <p:spPr bwMode="auto">
            <a:xfrm>
              <a:off x="1095375" y="4763"/>
              <a:ext cx="1809750" cy="723900"/>
            </a:xfrm>
            <a:custGeom>
              <a:avLst/>
              <a:gdLst>
                <a:gd name="T0" fmla="*/ 457 w 481"/>
                <a:gd name="T1" fmla="*/ 0 h 192"/>
                <a:gd name="T2" fmla="*/ 24 w 481"/>
                <a:gd name="T3" fmla="*/ 0 h 192"/>
                <a:gd name="T4" fmla="*/ 0 w 481"/>
                <a:gd name="T5" fmla="*/ 24 h 192"/>
                <a:gd name="T6" fmla="*/ 0 w 481"/>
                <a:gd name="T7" fmla="*/ 168 h 192"/>
                <a:gd name="T8" fmla="*/ 24 w 481"/>
                <a:gd name="T9" fmla="*/ 192 h 192"/>
                <a:gd name="T10" fmla="*/ 457 w 481"/>
                <a:gd name="T11" fmla="*/ 192 h 192"/>
                <a:gd name="T12" fmla="*/ 481 w 481"/>
                <a:gd name="T13" fmla="*/ 168 h 192"/>
                <a:gd name="T14" fmla="*/ 481 w 481"/>
                <a:gd name="T15" fmla="*/ 24 h 192"/>
                <a:gd name="T16" fmla="*/ 457 w 481"/>
                <a:gd name="T1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1" h="192">
                  <a:moveTo>
                    <a:pt x="45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82"/>
                    <a:pt x="11" y="192"/>
                    <a:pt x="24" y="192"/>
                  </a:cubicBezTo>
                  <a:cubicBezTo>
                    <a:pt x="457" y="192"/>
                    <a:pt x="457" y="192"/>
                    <a:pt x="457" y="192"/>
                  </a:cubicBezTo>
                  <a:cubicBezTo>
                    <a:pt x="470" y="192"/>
                    <a:pt x="481" y="182"/>
                    <a:pt x="481" y="168"/>
                  </a:cubicBezTo>
                  <a:cubicBezTo>
                    <a:pt x="481" y="24"/>
                    <a:pt x="481" y="24"/>
                    <a:pt x="481" y="24"/>
                  </a:cubicBezTo>
                  <a:cubicBezTo>
                    <a:pt x="481" y="11"/>
                    <a:pt x="470" y="0"/>
                    <a:pt x="45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3" name="Freeform 9"/>
            <p:cNvSpPr>
              <a:spLocks/>
            </p:cNvSpPr>
            <p:nvPr/>
          </p:nvSpPr>
          <p:spPr bwMode="auto">
            <a:xfrm>
              <a:off x="1095375" y="1093788"/>
              <a:ext cx="1809750" cy="722313"/>
            </a:xfrm>
            <a:custGeom>
              <a:avLst/>
              <a:gdLst>
                <a:gd name="T0" fmla="*/ 457 w 481"/>
                <a:gd name="T1" fmla="*/ 0 h 192"/>
                <a:gd name="T2" fmla="*/ 24 w 481"/>
                <a:gd name="T3" fmla="*/ 0 h 192"/>
                <a:gd name="T4" fmla="*/ 0 w 481"/>
                <a:gd name="T5" fmla="*/ 24 h 192"/>
                <a:gd name="T6" fmla="*/ 0 w 481"/>
                <a:gd name="T7" fmla="*/ 168 h 192"/>
                <a:gd name="T8" fmla="*/ 24 w 481"/>
                <a:gd name="T9" fmla="*/ 192 h 192"/>
                <a:gd name="T10" fmla="*/ 457 w 481"/>
                <a:gd name="T11" fmla="*/ 192 h 192"/>
                <a:gd name="T12" fmla="*/ 481 w 481"/>
                <a:gd name="T13" fmla="*/ 168 h 192"/>
                <a:gd name="T14" fmla="*/ 481 w 481"/>
                <a:gd name="T15" fmla="*/ 24 h 192"/>
                <a:gd name="T16" fmla="*/ 457 w 481"/>
                <a:gd name="T17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1" h="192">
                  <a:moveTo>
                    <a:pt x="45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4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81"/>
                    <a:pt x="11" y="192"/>
                    <a:pt x="24" y="192"/>
                  </a:cubicBezTo>
                  <a:cubicBezTo>
                    <a:pt x="457" y="192"/>
                    <a:pt x="457" y="192"/>
                    <a:pt x="457" y="192"/>
                  </a:cubicBezTo>
                  <a:cubicBezTo>
                    <a:pt x="470" y="192"/>
                    <a:pt x="481" y="181"/>
                    <a:pt x="481" y="168"/>
                  </a:cubicBezTo>
                  <a:cubicBezTo>
                    <a:pt x="481" y="24"/>
                    <a:pt x="481" y="24"/>
                    <a:pt x="481" y="24"/>
                  </a:cubicBezTo>
                  <a:cubicBezTo>
                    <a:pt x="481" y="11"/>
                    <a:pt x="470" y="0"/>
                    <a:pt x="45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74" name="Freeform 10"/>
            <p:cNvSpPr>
              <a:spLocks/>
            </p:cNvSpPr>
            <p:nvPr/>
          </p:nvSpPr>
          <p:spPr bwMode="auto">
            <a:xfrm>
              <a:off x="1095375" y="2178051"/>
              <a:ext cx="1809750" cy="725488"/>
            </a:xfrm>
            <a:custGeom>
              <a:avLst/>
              <a:gdLst>
                <a:gd name="T0" fmla="*/ 457 w 481"/>
                <a:gd name="T1" fmla="*/ 0 h 193"/>
                <a:gd name="T2" fmla="*/ 24 w 481"/>
                <a:gd name="T3" fmla="*/ 0 h 193"/>
                <a:gd name="T4" fmla="*/ 0 w 481"/>
                <a:gd name="T5" fmla="*/ 25 h 193"/>
                <a:gd name="T6" fmla="*/ 0 w 481"/>
                <a:gd name="T7" fmla="*/ 169 h 193"/>
                <a:gd name="T8" fmla="*/ 24 w 481"/>
                <a:gd name="T9" fmla="*/ 193 h 193"/>
                <a:gd name="T10" fmla="*/ 457 w 481"/>
                <a:gd name="T11" fmla="*/ 193 h 193"/>
                <a:gd name="T12" fmla="*/ 481 w 481"/>
                <a:gd name="T13" fmla="*/ 169 h 193"/>
                <a:gd name="T14" fmla="*/ 481 w 481"/>
                <a:gd name="T15" fmla="*/ 25 h 193"/>
                <a:gd name="T16" fmla="*/ 457 w 481"/>
                <a:gd name="T17" fmla="*/ 0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1" h="193">
                  <a:moveTo>
                    <a:pt x="457" y="0"/>
                  </a:moveTo>
                  <a:cubicBezTo>
                    <a:pt x="24" y="0"/>
                    <a:pt x="24" y="0"/>
                    <a:pt x="24" y="0"/>
                  </a:cubicBezTo>
                  <a:cubicBezTo>
                    <a:pt x="11" y="0"/>
                    <a:pt x="0" y="11"/>
                    <a:pt x="0" y="25"/>
                  </a:cubicBezTo>
                  <a:cubicBezTo>
                    <a:pt x="0" y="169"/>
                    <a:pt x="0" y="169"/>
                    <a:pt x="0" y="169"/>
                  </a:cubicBezTo>
                  <a:cubicBezTo>
                    <a:pt x="0" y="182"/>
                    <a:pt x="11" y="193"/>
                    <a:pt x="24" y="193"/>
                  </a:cubicBezTo>
                  <a:cubicBezTo>
                    <a:pt x="457" y="193"/>
                    <a:pt x="457" y="193"/>
                    <a:pt x="457" y="193"/>
                  </a:cubicBezTo>
                  <a:cubicBezTo>
                    <a:pt x="470" y="193"/>
                    <a:pt x="481" y="182"/>
                    <a:pt x="481" y="169"/>
                  </a:cubicBezTo>
                  <a:cubicBezTo>
                    <a:pt x="481" y="25"/>
                    <a:pt x="481" y="25"/>
                    <a:pt x="481" y="25"/>
                  </a:cubicBezTo>
                  <a:cubicBezTo>
                    <a:pt x="481" y="11"/>
                    <a:pt x="470" y="0"/>
                    <a:pt x="45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A8B78ADD-363E-5C42-8621-7FCBDB724F2B}"/>
              </a:ext>
            </a:extLst>
          </p:cNvPr>
          <p:cNvSpPr txBox="1"/>
          <p:nvPr/>
        </p:nvSpPr>
        <p:spPr>
          <a:xfrm>
            <a:off x="2158433" y="559933"/>
            <a:ext cx="2203564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стихийных поэтических переменок в честь 115-летия Агнии 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Барто</a:t>
            </a:r>
            <a:endParaRPr lang="ru-RU" sz="82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51CDB00-27B1-5545-873A-729A9F4EC279}"/>
              </a:ext>
            </a:extLst>
          </p:cNvPr>
          <p:cNvSpPr txBox="1"/>
          <p:nvPr/>
        </p:nvSpPr>
        <p:spPr>
          <a:xfrm>
            <a:off x="4442957" y="5620772"/>
            <a:ext cx="2254859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акции "За чистую речь!»</a:t>
            </a:r>
          </a:p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 с раздачей оранжевых ленточек</a:t>
            </a:r>
          </a:p>
        </p:txBody>
      </p:sp>
      <p:sp>
        <p:nvSpPr>
          <p:cNvPr id="81" name="Freeform 15">
            <a:extLst>
              <a:ext uri="{FF2B5EF4-FFF2-40B4-BE49-F238E27FC236}">
                <a16:creationId xmlns:a16="http://schemas.microsoft.com/office/drawing/2014/main" id="{9BB9CE02-1066-0346-8707-854814519A15}"/>
              </a:ext>
            </a:extLst>
          </p:cNvPr>
          <p:cNvSpPr>
            <a:spLocks noEditPoints="1"/>
          </p:cNvSpPr>
          <p:nvPr/>
        </p:nvSpPr>
        <p:spPr bwMode="auto">
          <a:xfrm>
            <a:off x="6262326" y="3610583"/>
            <a:ext cx="429510" cy="349623"/>
          </a:xfrm>
          <a:custGeom>
            <a:avLst/>
            <a:gdLst>
              <a:gd name="T0" fmla="*/ 192 w 384"/>
              <a:gd name="T1" fmla="*/ 72 h 312"/>
              <a:gd name="T2" fmla="*/ 0 w 384"/>
              <a:gd name="T3" fmla="*/ 0 h 312"/>
              <a:gd name="T4" fmla="*/ 0 w 384"/>
              <a:gd name="T5" fmla="*/ 264 h 312"/>
              <a:gd name="T6" fmla="*/ 12 w 384"/>
              <a:gd name="T7" fmla="*/ 264 h 312"/>
              <a:gd name="T8" fmla="*/ 24 w 384"/>
              <a:gd name="T9" fmla="*/ 264 h 312"/>
              <a:gd name="T10" fmla="*/ 24 w 384"/>
              <a:gd name="T11" fmla="*/ 288 h 312"/>
              <a:gd name="T12" fmla="*/ 168 w 384"/>
              <a:gd name="T13" fmla="*/ 312 h 312"/>
              <a:gd name="T14" fmla="*/ 216 w 384"/>
              <a:gd name="T15" fmla="*/ 312 h 312"/>
              <a:gd name="T16" fmla="*/ 360 w 384"/>
              <a:gd name="T17" fmla="*/ 288 h 312"/>
              <a:gd name="T18" fmla="*/ 360 w 384"/>
              <a:gd name="T19" fmla="*/ 264 h 312"/>
              <a:gd name="T20" fmla="*/ 372 w 384"/>
              <a:gd name="T21" fmla="*/ 264 h 312"/>
              <a:gd name="T22" fmla="*/ 384 w 384"/>
              <a:gd name="T23" fmla="*/ 264 h 312"/>
              <a:gd name="T24" fmla="*/ 384 w 384"/>
              <a:gd name="T25" fmla="*/ 0 h 312"/>
              <a:gd name="T26" fmla="*/ 192 w 384"/>
              <a:gd name="T27" fmla="*/ 72 h 312"/>
              <a:gd name="T28" fmla="*/ 168 w 384"/>
              <a:gd name="T29" fmla="*/ 251 h 312"/>
              <a:gd name="T30" fmla="*/ 24 w 384"/>
              <a:gd name="T31" fmla="*/ 228 h 312"/>
              <a:gd name="T32" fmla="*/ 24 w 384"/>
              <a:gd name="T33" fmla="*/ 24 h 312"/>
              <a:gd name="T34" fmla="*/ 57 w 384"/>
              <a:gd name="T35" fmla="*/ 25 h 312"/>
              <a:gd name="T36" fmla="*/ 63 w 384"/>
              <a:gd name="T37" fmla="*/ 26 h 312"/>
              <a:gd name="T38" fmla="*/ 65 w 384"/>
              <a:gd name="T39" fmla="*/ 26 h 312"/>
              <a:gd name="T40" fmla="*/ 167 w 384"/>
              <a:gd name="T41" fmla="*/ 67 h 312"/>
              <a:gd name="T42" fmla="*/ 168 w 384"/>
              <a:gd name="T43" fmla="*/ 72 h 312"/>
              <a:gd name="T44" fmla="*/ 168 w 384"/>
              <a:gd name="T45" fmla="*/ 251 h 312"/>
              <a:gd name="T46" fmla="*/ 360 w 384"/>
              <a:gd name="T47" fmla="*/ 228 h 312"/>
              <a:gd name="T48" fmla="*/ 216 w 384"/>
              <a:gd name="T49" fmla="*/ 251 h 312"/>
              <a:gd name="T50" fmla="*/ 216 w 384"/>
              <a:gd name="T51" fmla="*/ 72 h 312"/>
              <a:gd name="T52" fmla="*/ 360 w 384"/>
              <a:gd name="T53" fmla="*/ 24 h 312"/>
              <a:gd name="T54" fmla="*/ 360 w 384"/>
              <a:gd name="T55" fmla="*/ 228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84" h="312">
                <a:moveTo>
                  <a:pt x="192" y="72"/>
                </a:moveTo>
                <a:cubicBezTo>
                  <a:pt x="192" y="12"/>
                  <a:pt x="58" y="0"/>
                  <a:pt x="0" y="0"/>
                </a:cubicBezTo>
                <a:cubicBezTo>
                  <a:pt x="0" y="264"/>
                  <a:pt x="0" y="264"/>
                  <a:pt x="0" y="264"/>
                </a:cubicBezTo>
                <a:cubicBezTo>
                  <a:pt x="12" y="264"/>
                  <a:pt x="12" y="264"/>
                  <a:pt x="12" y="264"/>
                </a:cubicBezTo>
                <a:cubicBezTo>
                  <a:pt x="16" y="264"/>
                  <a:pt x="20" y="264"/>
                  <a:pt x="24" y="264"/>
                </a:cubicBezTo>
                <a:cubicBezTo>
                  <a:pt x="24" y="288"/>
                  <a:pt x="24" y="288"/>
                  <a:pt x="24" y="288"/>
                </a:cubicBezTo>
                <a:cubicBezTo>
                  <a:pt x="72" y="288"/>
                  <a:pt x="168" y="274"/>
                  <a:pt x="168" y="312"/>
                </a:cubicBezTo>
                <a:cubicBezTo>
                  <a:pt x="216" y="312"/>
                  <a:pt x="216" y="312"/>
                  <a:pt x="216" y="312"/>
                </a:cubicBezTo>
                <a:cubicBezTo>
                  <a:pt x="216" y="274"/>
                  <a:pt x="312" y="288"/>
                  <a:pt x="360" y="288"/>
                </a:cubicBezTo>
                <a:cubicBezTo>
                  <a:pt x="360" y="264"/>
                  <a:pt x="360" y="264"/>
                  <a:pt x="360" y="264"/>
                </a:cubicBezTo>
                <a:cubicBezTo>
                  <a:pt x="364" y="264"/>
                  <a:pt x="368" y="264"/>
                  <a:pt x="372" y="264"/>
                </a:cubicBezTo>
                <a:cubicBezTo>
                  <a:pt x="384" y="264"/>
                  <a:pt x="384" y="264"/>
                  <a:pt x="384" y="264"/>
                </a:cubicBezTo>
                <a:cubicBezTo>
                  <a:pt x="384" y="0"/>
                  <a:pt x="384" y="0"/>
                  <a:pt x="384" y="0"/>
                </a:cubicBezTo>
                <a:cubicBezTo>
                  <a:pt x="326" y="0"/>
                  <a:pt x="192" y="12"/>
                  <a:pt x="192" y="72"/>
                </a:cubicBezTo>
                <a:close/>
                <a:moveTo>
                  <a:pt x="168" y="251"/>
                </a:moveTo>
                <a:cubicBezTo>
                  <a:pt x="133" y="230"/>
                  <a:pt x="67" y="228"/>
                  <a:pt x="24" y="228"/>
                </a:cubicBezTo>
                <a:cubicBezTo>
                  <a:pt x="24" y="24"/>
                  <a:pt x="24" y="24"/>
                  <a:pt x="24" y="24"/>
                </a:cubicBezTo>
                <a:cubicBezTo>
                  <a:pt x="36" y="24"/>
                  <a:pt x="47" y="25"/>
                  <a:pt x="57" y="25"/>
                </a:cubicBezTo>
                <a:cubicBezTo>
                  <a:pt x="63" y="26"/>
                  <a:pt x="63" y="26"/>
                  <a:pt x="63" y="26"/>
                </a:cubicBezTo>
                <a:cubicBezTo>
                  <a:pt x="65" y="26"/>
                  <a:pt x="65" y="26"/>
                  <a:pt x="65" y="26"/>
                </a:cubicBezTo>
                <a:cubicBezTo>
                  <a:pt x="112" y="29"/>
                  <a:pt x="162" y="39"/>
                  <a:pt x="167" y="67"/>
                </a:cubicBezTo>
                <a:cubicBezTo>
                  <a:pt x="168" y="72"/>
                  <a:pt x="168" y="72"/>
                  <a:pt x="168" y="72"/>
                </a:cubicBezTo>
                <a:lnTo>
                  <a:pt x="168" y="251"/>
                </a:lnTo>
                <a:close/>
                <a:moveTo>
                  <a:pt x="360" y="228"/>
                </a:moveTo>
                <a:cubicBezTo>
                  <a:pt x="317" y="228"/>
                  <a:pt x="251" y="230"/>
                  <a:pt x="216" y="251"/>
                </a:cubicBezTo>
                <a:cubicBezTo>
                  <a:pt x="216" y="72"/>
                  <a:pt x="216" y="72"/>
                  <a:pt x="216" y="72"/>
                </a:cubicBezTo>
                <a:cubicBezTo>
                  <a:pt x="216" y="56"/>
                  <a:pt x="241" y="25"/>
                  <a:pt x="360" y="24"/>
                </a:cubicBezTo>
                <a:lnTo>
                  <a:pt x="360" y="2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388E014-5E64-604E-8D27-5C44ED6700DE}"/>
              </a:ext>
            </a:extLst>
          </p:cNvPr>
          <p:cNvSpPr txBox="1"/>
          <p:nvPr/>
        </p:nvSpPr>
        <p:spPr>
          <a:xfrm>
            <a:off x="4434164" y="730046"/>
            <a:ext cx="2203564" cy="263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Блиц-соревнования по скороговоркам</a:t>
            </a:r>
          </a:p>
        </p:txBody>
      </p:sp>
      <p:cxnSp>
        <p:nvCxnSpPr>
          <p:cNvPr id="83" name="Straight Connector 33">
            <a:extLst>
              <a:ext uri="{FF2B5EF4-FFF2-40B4-BE49-F238E27FC236}">
                <a16:creationId xmlns:a16="http://schemas.microsoft.com/office/drawing/2014/main" id="{C1195B27-11E0-3243-A839-AAB955959058}"/>
              </a:ext>
            </a:extLst>
          </p:cNvPr>
          <p:cNvCxnSpPr/>
          <p:nvPr/>
        </p:nvCxnSpPr>
        <p:spPr>
          <a:xfrm>
            <a:off x="3868501" y="1085436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33">
            <a:extLst>
              <a:ext uri="{FF2B5EF4-FFF2-40B4-BE49-F238E27FC236}">
                <a16:creationId xmlns:a16="http://schemas.microsoft.com/office/drawing/2014/main" id="{303912AD-5FDB-AA48-974B-3B139486D371}"/>
              </a:ext>
            </a:extLst>
          </p:cNvPr>
          <p:cNvCxnSpPr/>
          <p:nvPr/>
        </p:nvCxnSpPr>
        <p:spPr>
          <a:xfrm>
            <a:off x="4597602" y="6206877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221CE3-9597-DD42-87AF-D57EBDCDC6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538" l="8077" r="9423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712" y="5334187"/>
            <a:ext cx="346933" cy="34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672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000"/>
                            </p:stCondLst>
                            <p:childTnLst>
                              <p:par>
                                <p:cTn id="9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500"/>
                            </p:stCondLst>
                            <p:childTnLst>
                              <p:par>
                                <p:cTn id="10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9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" grpId="0" animBg="1"/>
      <p:bldP spid="18" grpId="0" animBg="1"/>
      <p:bldP spid="118" grpId="0" animBg="1"/>
      <p:bldP spid="36" grpId="0"/>
      <p:bldP spid="37" grpId="0"/>
      <p:bldP spid="38" grpId="0"/>
      <p:bldP spid="39" grpId="0"/>
      <p:bldP spid="42" grpId="0"/>
      <p:bldP spid="43" grpId="0"/>
      <p:bldP spid="44" grpId="0"/>
      <p:bldP spid="45" grpId="0"/>
      <p:bldP spid="79" grpId="0"/>
      <p:bldP spid="80" grpId="0"/>
      <p:bldP spid="81" grpId="0" animBg="1"/>
      <p:bldP spid="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546664" y="4957615"/>
            <a:ext cx="50938" cy="19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546664" y="3920333"/>
            <a:ext cx="50938" cy="783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23" name="Group 22"/>
          <p:cNvGrpSpPr/>
          <p:nvPr/>
        </p:nvGrpSpPr>
        <p:grpSpPr>
          <a:xfrm>
            <a:off x="4439246" y="4692027"/>
            <a:ext cx="265509" cy="264717"/>
            <a:chOff x="5918994" y="3280833"/>
            <a:chExt cx="354012" cy="352956"/>
          </a:xfrm>
          <a:solidFill>
            <a:schemeClr val="accent4"/>
          </a:solidFill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46664" y="2891633"/>
            <a:ext cx="50938" cy="783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9" name="Group 18"/>
          <p:cNvGrpSpPr/>
          <p:nvPr/>
        </p:nvGrpSpPr>
        <p:grpSpPr>
          <a:xfrm>
            <a:off x="4439246" y="3663327"/>
            <a:ext cx="265509" cy="264717"/>
            <a:chOff x="5918994" y="3280833"/>
            <a:chExt cx="354012" cy="352956"/>
          </a:xfrm>
          <a:solidFill>
            <a:schemeClr val="accent3"/>
          </a:solidFill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546664" y="1876380"/>
            <a:ext cx="50938" cy="78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19" name="Group 118"/>
          <p:cNvGrpSpPr/>
          <p:nvPr/>
        </p:nvGrpSpPr>
        <p:grpSpPr>
          <a:xfrm>
            <a:off x="4439246" y="2648075"/>
            <a:ext cx="265509" cy="264717"/>
            <a:chOff x="5918994" y="3280833"/>
            <a:chExt cx="354012" cy="352956"/>
          </a:xfrm>
          <a:solidFill>
            <a:schemeClr val="accent2"/>
          </a:solidFill>
        </p:grpSpPr>
        <p:sp>
          <p:nvSpPr>
            <p:cNvPr id="120" name="Oval 1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1" name="Freeform 1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46664" y="0"/>
            <a:ext cx="50938" cy="16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4" name="Group 13"/>
          <p:cNvGrpSpPr/>
          <p:nvPr/>
        </p:nvGrpSpPr>
        <p:grpSpPr>
          <a:xfrm>
            <a:off x="4439246" y="1618387"/>
            <a:ext cx="265509" cy="264717"/>
            <a:chOff x="5918994" y="3280833"/>
            <a:chExt cx="354012" cy="352956"/>
          </a:xfrm>
          <a:solidFill>
            <a:schemeClr val="accent1"/>
          </a:solidFill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27" name="Straight Connector 26"/>
          <p:cNvCxnSpPr/>
          <p:nvPr/>
        </p:nvCxnSpPr>
        <p:spPr>
          <a:xfrm>
            <a:off x="4802250" y="1758477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4887" y="2773392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92083" y="1964597"/>
            <a:ext cx="136928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Открытые уроки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925258" y="2175828"/>
            <a:ext cx="2625071" cy="834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открытых уроков русского языка для иностранных гостей Республики Коми и открытого урока "Как говорить без слов-паразитов"</a:t>
            </a:r>
          </a:p>
          <a:p>
            <a:pPr algn="r">
              <a:lnSpc>
                <a:spcPct val="150000"/>
              </a:lnSpc>
            </a:pPr>
            <a:endParaRPr lang="ru-RU" sz="82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84267" y="3051266"/>
            <a:ext cx="1148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Круглый стол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82310" y="3329033"/>
            <a:ext cx="2147043" cy="834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мероприятия в формате круглого стола в честь Дня Рождения Рунета, на тему "Правила общения в интернете" 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802250" y="3810518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044887" y="4846864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74954" y="3977881"/>
            <a:ext cx="118814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35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ЧтоГдеКогда</a:t>
            </a:r>
            <a:r>
              <a:rPr lang="ru-RU" sz="135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?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925259" y="4227868"/>
            <a:ext cx="1837841" cy="66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игры 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ЧтоГдеКогда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? на тему "Великий, могучий, НО не ужасный...."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64340" y="5038964"/>
            <a:ext cx="58541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50" b="1" dirty="0" err="1">
                <a:solidFill>
                  <a:schemeClr val="bg1">
                    <a:lumMod val="50000"/>
                  </a:schemeClr>
                </a:solidFill>
                <a:latin typeface="+mj-lt"/>
              </a:rPr>
              <a:t>Квест</a:t>
            </a:r>
            <a:endParaRPr lang="id-ID" sz="135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373133" y="5288951"/>
            <a:ext cx="2173531" cy="663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информационно-развлекательного 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Квеста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в честь 135-летие Николая Гумилева </a:t>
            </a:r>
            <a:endParaRPr lang="en-US" sz="825" b="1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6408633" y="1572189"/>
            <a:ext cx="338989" cy="305981"/>
            <a:chOff x="3175" y="3175"/>
            <a:chExt cx="2411413" cy="1963738"/>
          </a:xfrm>
          <a:solidFill>
            <a:schemeClr val="accent1"/>
          </a:solidFill>
        </p:grpSpPr>
        <p:sp>
          <p:nvSpPr>
            <p:cNvPr id="40" name="Rectangle 5"/>
            <p:cNvSpPr>
              <a:spLocks noChangeArrowheads="1"/>
            </p:cNvSpPr>
            <p:nvPr/>
          </p:nvSpPr>
          <p:spPr bwMode="auto">
            <a:xfrm>
              <a:off x="908050" y="3175"/>
              <a:ext cx="1506538" cy="10572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1" name="Freeform 6"/>
            <p:cNvSpPr>
              <a:spLocks/>
            </p:cNvSpPr>
            <p:nvPr/>
          </p:nvSpPr>
          <p:spPr bwMode="auto">
            <a:xfrm>
              <a:off x="455613" y="457200"/>
              <a:ext cx="1508125" cy="1055688"/>
            </a:xfrm>
            <a:custGeom>
              <a:avLst/>
              <a:gdLst>
                <a:gd name="T0" fmla="*/ 190 w 950"/>
                <a:gd name="T1" fmla="*/ 0 h 665"/>
                <a:gd name="T2" fmla="*/ 0 w 950"/>
                <a:gd name="T3" fmla="*/ 0 h 665"/>
                <a:gd name="T4" fmla="*/ 0 w 950"/>
                <a:gd name="T5" fmla="*/ 665 h 665"/>
                <a:gd name="T6" fmla="*/ 950 w 950"/>
                <a:gd name="T7" fmla="*/ 665 h 665"/>
                <a:gd name="T8" fmla="*/ 950 w 950"/>
                <a:gd name="T9" fmla="*/ 475 h 665"/>
                <a:gd name="T10" fmla="*/ 190 w 950"/>
                <a:gd name="T11" fmla="*/ 475 h 665"/>
                <a:gd name="T12" fmla="*/ 190 w 950"/>
                <a:gd name="T13" fmla="*/ 0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0" h="665">
                  <a:moveTo>
                    <a:pt x="190" y="0"/>
                  </a:moveTo>
                  <a:lnTo>
                    <a:pt x="0" y="0"/>
                  </a:lnTo>
                  <a:lnTo>
                    <a:pt x="0" y="665"/>
                  </a:lnTo>
                  <a:lnTo>
                    <a:pt x="950" y="665"/>
                  </a:lnTo>
                  <a:lnTo>
                    <a:pt x="950" y="475"/>
                  </a:lnTo>
                  <a:lnTo>
                    <a:pt x="190" y="475"/>
                  </a:lnTo>
                  <a:lnTo>
                    <a:pt x="19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2" name="Freeform 7"/>
            <p:cNvSpPr>
              <a:spLocks/>
            </p:cNvSpPr>
            <p:nvPr/>
          </p:nvSpPr>
          <p:spPr bwMode="auto">
            <a:xfrm>
              <a:off x="3175" y="909638"/>
              <a:ext cx="1508125" cy="1057275"/>
            </a:xfrm>
            <a:custGeom>
              <a:avLst/>
              <a:gdLst>
                <a:gd name="T0" fmla="*/ 190 w 950"/>
                <a:gd name="T1" fmla="*/ 0 h 666"/>
                <a:gd name="T2" fmla="*/ 0 w 950"/>
                <a:gd name="T3" fmla="*/ 0 h 666"/>
                <a:gd name="T4" fmla="*/ 0 w 950"/>
                <a:gd name="T5" fmla="*/ 666 h 666"/>
                <a:gd name="T6" fmla="*/ 950 w 950"/>
                <a:gd name="T7" fmla="*/ 666 h 666"/>
                <a:gd name="T8" fmla="*/ 950 w 950"/>
                <a:gd name="T9" fmla="*/ 475 h 666"/>
                <a:gd name="T10" fmla="*/ 190 w 950"/>
                <a:gd name="T11" fmla="*/ 475 h 666"/>
                <a:gd name="T12" fmla="*/ 190 w 950"/>
                <a:gd name="T13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0" h="666">
                  <a:moveTo>
                    <a:pt x="190" y="0"/>
                  </a:moveTo>
                  <a:lnTo>
                    <a:pt x="0" y="0"/>
                  </a:lnTo>
                  <a:lnTo>
                    <a:pt x="0" y="666"/>
                  </a:lnTo>
                  <a:lnTo>
                    <a:pt x="950" y="666"/>
                  </a:lnTo>
                  <a:lnTo>
                    <a:pt x="950" y="475"/>
                  </a:lnTo>
                  <a:lnTo>
                    <a:pt x="190" y="475"/>
                  </a:lnTo>
                  <a:lnTo>
                    <a:pt x="19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59" name="Group 128">
            <a:extLst>
              <a:ext uri="{FF2B5EF4-FFF2-40B4-BE49-F238E27FC236}">
                <a16:creationId xmlns:a16="http://schemas.microsoft.com/office/drawing/2014/main" id="{CE695E38-B4E9-8C41-97BE-3DF530C34F70}"/>
              </a:ext>
            </a:extLst>
          </p:cNvPr>
          <p:cNvGrpSpPr/>
          <p:nvPr/>
        </p:nvGrpSpPr>
        <p:grpSpPr>
          <a:xfrm>
            <a:off x="6228658" y="5443646"/>
            <a:ext cx="363954" cy="388353"/>
            <a:chOff x="4763" y="3175"/>
            <a:chExt cx="1136650" cy="1212850"/>
          </a:xfrm>
          <a:solidFill>
            <a:schemeClr val="accent1"/>
          </a:solidFill>
        </p:grpSpPr>
        <p:sp>
          <p:nvSpPr>
            <p:cNvPr id="60" name="Rectangle 13">
              <a:extLst>
                <a:ext uri="{FF2B5EF4-FFF2-40B4-BE49-F238E27FC236}">
                  <a16:creationId xmlns:a16="http://schemas.microsoft.com/office/drawing/2014/main" id="{D04053B1-0638-0F45-9A1B-9BBA89C72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963" y="762000"/>
              <a:ext cx="454025" cy="454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1" name="Rectangle 14">
              <a:extLst>
                <a:ext uri="{FF2B5EF4-FFF2-40B4-BE49-F238E27FC236}">
                  <a16:creationId xmlns:a16="http://schemas.microsoft.com/office/drawing/2014/main" id="{08CCC503-D9A9-E640-9F0B-643AC2DD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188" y="762000"/>
              <a:ext cx="454025" cy="454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9BC9E1FB-6B59-F641-AF96-32DF6F2BAC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63" y="3175"/>
              <a:ext cx="1136650" cy="682625"/>
            </a:xfrm>
            <a:custGeom>
              <a:avLst/>
              <a:gdLst>
                <a:gd name="T0" fmla="*/ 180 w 300"/>
                <a:gd name="T1" fmla="*/ 100 h 180"/>
                <a:gd name="T2" fmla="*/ 180 w 300"/>
                <a:gd name="T3" fmla="*/ 99 h 180"/>
                <a:gd name="T4" fmla="*/ 260 w 300"/>
                <a:gd name="T5" fmla="*/ 50 h 180"/>
                <a:gd name="T6" fmla="*/ 210 w 300"/>
                <a:gd name="T7" fmla="*/ 0 h 180"/>
                <a:gd name="T8" fmla="*/ 161 w 300"/>
                <a:gd name="T9" fmla="*/ 80 h 180"/>
                <a:gd name="T10" fmla="*/ 160 w 300"/>
                <a:gd name="T11" fmla="*/ 80 h 180"/>
                <a:gd name="T12" fmla="*/ 140 w 300"/>
                <a:gd name="T13" fmla="*/ 80 h 180"/>
                <a:gd name="T14" fmla="*/ 139 w 300"/>
                <a:gd name="T15" fmla="*/ 80 h 180"/>
                <a:gd name="T16" fmla="*/ 90 w 300"/>
                <a:gd name="T17" fmla="*/ 0 h 180"/>
                <a:gd name="T18" fmla="*/ 40 w 300"/>
                <a:gd name="T19" fmla="*/ 50 h 180"/>
                <a:gd name="T20" fmla="*/ 120 w 300"/>
                <a:gd name="T21" fmla="*/ 99 h 180"/>
                <a:gd name="T22" fmla="*/ 120 w 300"/>
                <a:gd name="T23" fmla="*/ 100 h 180"/>
                <a:gd name="T24" fmla="*/ 0 w 300"/>
                <a:gd name="T25" fmla="*/ 100 h 180"/>
                <a:gd name="T26" fmla="*/ 0 w 300"/>
                <a:gd name="T27" fmla="*/ 180 h 180"/>
                <a:gd name="T28" fmla="*/ 140 w 300"/>
                <a:gd name="T29" fmla="*/ 180 h 180"/>
                <a:gd name="T30" fmla="*/ 140 w 300"/>
                <a:gd name="T31" fmla="*/ 100 h 180"/>
                <a:gd name="T32" fmla="*/ 160 w 300"/>
                <a:gd name="T33" fmla="*/ 100 h 180"/>
                <a:gd name="T34" fmla="*/ 160 w 300"/>
                <a:gd name="T35" fmla="*/ 180 h 180"/>
                <a:gd name="T36" fmla="*/ 300 w 300"/>
                <a:gd name="T37" fmla="*/ 180 h 180"/>
                <a:gd name="T38" fmla="*/ 300 w 300"/>
                <a:gd name="T39" fmla="*/ 100 h 180"/>
                <a:gd name="T40" fmla="*/ 180 w 300"/>
                <a:gd name="T41" fmla="*/ 100 h 180"/>
                <a:gd name="T42" fmla="*/ 60 w 300"/>
                <a:gd name="T43" fmla="*/ 50 h 180"/>
                <a:gd name="T44" fmla="*/ 90 w 300"/>
                <a:gd name="T45" fmla="*/ 20 h 180"/>
                <a:gd name="T46" fmla="*/ 119 w 300"/>
                <a:gd name="T47" fmla="*/ 79 h 180"/>
                <a:gd name="T48" fmla="*/ 60 w 300"/>
                <a:gd name="T49" fmla="*/ 50 h 180"/>
                <a:gd name="T50" fmla="*/ 210 w 300"/>
                <a:gd name="T51" fmla="*/ 20 h 180"/>
                <a:gd name="T52" fmla="*/ 240 w 300"/>
                <a:gd name="T53" fmla="*/ 50 h 180"/>
                <a:gd name="T54" fmla="*/ 181 w 300"/>
                <a:gd name="T55" fmla="*/ 79 h 180"/>
                <a:gd name="T56" fmla="*/ 210 w 300"/>
                <a:gd name="T57" fmla="*/ 2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00" h="180">
                  <a:moveTo>
                    <a:pt x="180" y="100"/>
                  </a:moveTo>
                  <a:cubicBezTo>
                    <a:pt x="180" y="99"/>
                    <a:pt x="180" y="99"/>
                    <a:pt x="180" y="99"/>
                  </a:cubicBezTo>
                  <a:cubicBezTo>
                    <a:pt x="209" y="96"/>
                    <a:pt x="260" y="86"/>
                    <a:pt x="260" y="50"/>
                  </a:cubicBezTo>
                  <a:cubicBezTo>
                    <a:pt x="260" y="25"/>
                    <a:pt x="235" y="0"/>
                    <a:pt x="210" y="0"/>
                  </a:cubicBezTo>
                  <a:cubicBezTo>
                    <a:pt x="187" y="0"/>
                    <a:pt x="165" y="21"/>
                    <a:pt x="161" y="80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39" y="80"/>
                    <a:pt x="139" y="80"/>
                    <a:pt x="139" y="80"/>
                  </a:cubicBezTo>
                  <a:cubicBezTo>
                    <a:pt x="135" y="21"/>
                    <a:pt x="113" y="0"/>
                    <a:pt x="90" y="0"/>
                  </a:cubicBezTo>
                  <a:cubicBezTo>
                    <a:pt x="65" y="0"/>
                    <a:pt x="40" y="25"/>
                    <a:pt x="40" y="50"/>
                  </a:cubicBezTo>
                  <a:cubicBezTo>
                    <a:pt x="40" y="86"/>
                    <a:pt x="91" y="96"/>
                    <a:pt x="120" y="99"/>
                  </a:cubicBezTo>
                  <a:cubicBezTo>
                    <a:pt x="120" y="100"/>
                    <a:pt x="120" y="100"/>
                    <a:pt x="120" y="100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140" y="180"/>
                    <a:pt x="140" y="180"/>
                    <a:pt x="140" y="180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60" y="100"/>
                    <a:pt x="160" y="100"/>
                    <a:pt x="160" y="100"/>
                  </a:cubicBezTo>
                  <a:cubicBezTo>
                    <a:pt x="160" y="180"/>
                    <a:pt x="160" y="180"/>
                    <a:pt x="160" y="180"/>
                  </a:cubicBezTo>
                  <a:cubicBezTo>
                    <a:pt x="300" y="180"/>
                    <a:pt x="300" y="180"/>
                    <a:pt x="300" y="180"/>
                  </a:cubicBezTo>
                  <a:cubicBezTo>
                    <a:pt x="300" y="100"/>
                    <a:pt x="300" y="100"/>
                    <a:pt x="300" y="100"/>
                  </a:cubicBezTo>
                  <a:lnTo>
                    <a:pt x="180" y="100"/>
                  </a:lnTo>
                  <a:close/>
                  <a:moveTo>
                    <a:pt x="60" y="50"/>
                  </a:moveTo>
                  <a:cubicBezTo>
                    <a:pt x="60" y="36"/>
                    <a:pt x="76" y="20"/>
                    <a:pt x="90" y="20"/>
                  </a:cubicBezTo>
                  <a:cubicBezTo>
                    <a:pt x="105" y="20"/>
                    <a:pt x="116" y="42"/>
                    <a:pt x="119" y="79"/>
                  </a:cubicBezTo>
                  <a:cubicBezTo>
                    <a:pt x="92" y="76"/>
                    <a:pt x="60" y="67"/>
                    <a:pt x="60" y="50"/>
                  </a:cubicBezTo>
                  <a:close/>
                  <a:moveTo>
                    <a:pt x="210" y="20"/>
                  </a:moveTo>
                  <a:cubicBezTo>
                    <a:pt x="224" y="20"/>
                    <a:pt x="240" y="36"/>
                    <a:pt x="240" y="50"/>
                  </a:cubicBezTo>
                  <a:cubicBezTo>
                    <a:pt x="240" y="66"/>
                    <a:pt x="208" y="76"/>
                    <a:pt x="181" y="79"/>
                  </a:cubicBezTo>
                  <a:cubicBezTo>
                    <a:pt x="184" y="42"/>
                    <a:pt x="195" y="20"/>
                    <a:pt x="21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cxnSp>
        <p:nvCxnSpPr>
          <p:cNvPr id="63" name="Straight Connector 26">
            <a:extLst>
              <a:ext uri="{FF2B5EF4-FFF2-40B4-BE49-F238E27FC236}">
                <a16:creationId xmlns:a16="http://schemas.microsoft.com/office/drawing/2014/main" id="{159C51F6-B1C9-F44D-B6BA-2476DA017593}"/>
              </a:ext>
            </a:extLst>
          </p:cNvPr>
          <p:cNvCxnSpPr/>
          <p:nvPr/>
        </p:nvCxnSpPr>
        <p:spPr>
          <a:xfrm>
            <a:off x="3895643" y="918100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26">
            <a:extLst>
              <a:ext uri="{FF2B5EF4-FFF2-40B4-BE49-F238E27FC236}">
                <a16:creationId xmlns:a16="http://schemas.microsoft.com/office/drawing/2014/main" id="{98A7C2D8-798D-8840-92E1-ABC1615FDDB9}"/>
              </a:ext>
            </a:extLst>
          </p:cNvPr>
          <p:cNvCxnSpPr>
            <a:cxnSpLocks/>
          </p:cNvCxnSpPr>
          <p:nvPr/>
        </p:nvCxnSpPr>
        <p:spPr>
          <a:xfrm>
            <a:off x="4597602" y="5739329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1779705-DEFB-5C49-933B-7472F378D384}"/>
              </a:ext>
            </a:extLst>
          </p:cNvPr>
          <p:cNvSpPr txBox="1"/>
          <p:nvPr/>
        </p:nvSpPr>
        <p:spPr>
          <a:xfrm>
            <a:off x="1442870" y="691307"/>
            <a:ext cx="2203564" cy="45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урока-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вебинара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 ораторского искусства от радиоведущего "Европа-Плюс"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3767D36-8231-8C45-AFFC-26C0E1CBC052}"/>
              </a:ext>
            </a:extLst>
          </p:cNvPr>
          <p:cNvSpPr txBox="1"/>
          <p:nvPr/>
        </p:nvSpPr>
        <p:spPr>
          <a:xfrm>
            <a:off x="5187813" y="716936"/>
            <a:ext cx="2362517" cy="64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онлайн </a:t>
            </a:r>
            <a:r>
              <a:rPr lang="ru-RU" sz="825" dirty="0" err="1">
                <a:solidFill>
                  <a:schemeClr val="bg1">
                    <a:lumMod val="65000"/>
                  </a:schemeClr>
                </a:solidFill>
              </a:rPr>
              <a:t>вебинара</a:t>
            </a: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 на тему "Говори правильно. Орфоэпические нормы" с участием заслуженного артиста театра Республики Коми.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19EC1D8-2816-114B-9ADA-A445C18DFDB0}"/>
              </a:ext>
            </a:extLst>
          </p:cNvPr>
          <p:cNvSpPr txBox="1"/>
          <p:nvPr/>
        </p:nvSpPr>
        <p:spPr>
          <a:xfrm>
            <a:off x="4704755" y="5907749"/>
            <a:ext cx="2203564" cy="263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825" dirty="0">
                <a:solidFill>
                  <a:schemeClr val="bg1">
                    <a:lumMod val="65000"/>
                  </a:schemeClr>
                </a:solidFill>
              </a:rPr>
              <a:t>Проведение двух онлайн-конкурсов</a:t>
            </a:r>
          </a:p>
        </p:txBody>
      </p:sp>
      <p:sp>
        <p:nvSpPr>
          <p:cNvPr id="70" name="Freeform 6">
            <a:extLst>
              <a:ext uri="{FF2B5EF4-FFF2-40B4-BE49-F238E27FC236}">
                <a16:creationId xmlns:a16="http://schemas.microsoft.com/office/drawing/2014/main" id="{755B14D1-685C-A246-A85B-DBDE0AE4001F}"/>
              </a:ext>
            </a:extLst>
          </p:cNvPr>
          <p:cNvSpPr>
            <a:spLocks noEditPoints="1"/>
          </p:cNvSpPr>
          <p:nvPr/>
        </p:nvSpPr>
        <p:spPr bwMode="auto">
          <a:xfrm>
            <a:off x="2616468" y="341881"/>
            <a:ext cx="333289" cy="327561"/>
          </a:xfrm>
          <a:custGeom>
            <a:avLst/>
            <a:gdLst>
              <a:gd name="T0" fmla="*/ 227 w 785"/>
              <a:gd name="T1" fmla="*/ 21 h 772"/>
              <a:gd name="T2" fmla="*/ 176 w 785"/>
              <a:gd name="T3" fmla="*/ 0 h 772"/>
              <a:gd name="T4" fmla="*/ 148 w 785"/>
              <a:gd name="T5" fmla="*/ 6 h 772"/>
              <a:gd name="T6" fmla="*/ 103 w 785"/>
              <a:gd name="T7" fmla="*/ 72 h 772"/>
              <a:gd name="T8" fmla="*/ 103 w 785"/>
              <a:gd name="T9" fmla="*/ 404 h 772"/>
              <a:gd name="T10" fmla="*/ 28 w 785"/>
              <a:gd name="T11" fmla="*/ 480 h 772"/>
              <a:gd name="T12" fmla="*/ 28 w 785"/>
              <a:gd name="T13" fmla="*/ 582 h 772"/>
              <a:gd name="T14" fmla="*/ 197 w 785"/>
              <a:gd name="T15" fmla="*/ 751 h 772"/>
              <a:gd name="T16" fmla="*/ 248 w 785"/>
              <a:gd name="T17" fmla="*/ 772 h 772"/>
              <a:gd name="T18" fmla="*/ 299 w 785"/>
              <a:gd name="T19" fmla="*/ 751 h 772"/>
              <a:gd name="T20" fmla="*/ 375 w 785"/>
              <a:gd name="T21" fmla="*/ 675 h 772"/>
              <a:gd name="T22" fmla="*/ 707 w 785"/>
              <a:gd name="T23" fmla="*/ 675 h 772"/>
              <a:gd name="T24" fmla="*/ 773 w 785"/>
              <a:gd name="T25" fmla="*/ 631 h 772"/>
              <a:gd name="T26" fmla="*/ 758 w 785"/>
              <a:gd name="T27" fmla="*/ 552 h 772"/>
              <a:gd name="T28" fmla="*/ 227 w 785"/>
              <a:gd name="T29" fmla="*/ 21 h 772"/>
              <a:gd name="T30" fmla="*/ 341 w 785"/>
              <a:gd name="T31" fmla="*/ 641 h 772"/>
              <a:gd name="T32" fmla="*/ 265 w 785"/>
              <a:gd name="T33" fmla="*/ 717 h 772"/>
              <a:gd name="T34" fmla="*/ 248 w 785"/>
              <a:gd name="T35" fmla="*/ 724 h 772"/>
              <a:gd name="T36" fmla="*/ 231 w 785"/>
              <a:gd name="T37" fmla="*/ 717 h 772"/>
              <a:gd name="T38" fmla="*/ 62 w 785"/>
              <a:gd name="T39" fmla="*/ 548 h 772"/>
              <a:gd name="T40" fmla="*/ 55 w 785"/>
              <a:gd name="T41" fmla="*/ 531 h 772"/>
              <a:gd name="T42" fmla="*/ 62 w 785"/>
              <a:gd name="T43" fmla="*/ 514 h 772"/>
              <a:gd name="T44" fmla="*/ 138 w 785"/>
              <a:gd name="T45" fmla="*/ 438 h 772"/>
              <a:gd name="T46" fmla="*/ 138 w 785"/>
              <a:gd name="T47" fmla="*/ 438 h 772"/>
              <a:gd name="T48" fmla="*/ 341 w 785"/>
              <a:gd name="T49" fmla="*/ 641 h 772"/>
              <a:gd name="T50" fmla="*/ 341 w 785"/>
              <a:gd name="T51" fmla="*/ 641 h 772"/>
              <a:gd name="T52" fmla="*/ 375 w 785"/>
              <a:gd name="T53" fmla="*/ 627 h 772"/>
              <a:gd name="T54" fmla="*/ 364 w 785"/>
              <a:gd name="T55" fmla="*/ 629 h 772"/>
              <a:gd name="T56" fmla="*/ 150 w 785"/>
              <a:gd name="T57" fmla="*/ 415 h 772"/>
              <a:gd name="T58" fmla="*/ 152 w 785"/>
              <a:gd name="T59" fmla="*/ 404 h 772"/>
              <a:gd name="T60" fmla="*/ 152 w 785"/>
              <a:gd name="T61" fmla="*/ 114 h 772"/>
              <a:gd name="T62" fmla="*/ 665 w 785"/>
              <a:gd name="T63" fmla="*/ 627 h 772"/>
              <a:gd name="T64" fmla="*/ 375 w 785"/>
              <a:gd name="T65" fmla="*/ 627 h 772"/>
              <a:gd name="T66" fmla="*/ 729 w 785"/>
              <a:gd name="T67" fmla="*/ 612 h 772"/>
              <a:gd name="T68" fmla="*/ 707 w 785"/>
              <a:gd name="T69" fmla="*/ 627 h 772"/>
              <a:gd name="T70" fmla="*/ 699 w 785"/>
              <a:gd name="T71" fmla="*/ 627 h 772"/>
              <a:gd name="T72" fmla="*/ 152 w 785"/>
              <a:gd name="T73" fmla="*/ 80 h 772"/>
              <a:gd name="T74" fmla="*/ 152 w 785"/>
              <a:gd name="T75" fmla="*/ 72 h 772"/>
              <a:gd name="T76" fmla="*/ 167 w 785"/>
              <a:gd name="T77" fmla="*/ 50 h 772"/>
              <a:gd name="T78" fmla="*/ 176 w 785"/>
              <a:gd name="T79" fmla="*/ 48 h 772"/>
              <a:gd name="T80" fmla="*/ 193 w 785"/>
              <a:gd name="T81" fmla="*/ 55 h 772"/>
              <a:gd name="T82" fmla="*/ 724 w 785"/>
              <a:gd name="T83" fmla="*/ 586 h 772"/>
              <a:gd name="T84" fmla="*/ 729 w 785"/>
              <a:gd name="T85" fmla="*/ 612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785" h="772">
                <a:moveTo>
                  <a:pt x="227" y="21"/>
                </a:moveTo>
                <a:cubicBezTo>
                  <a:pt x="213" y="7"/>
                  <a:pt x="195" y="0"/>
                  <a:pt x="176" y="0"/>
                </a:cubicBezTo>
                <a:cubicBezTo>
                  <a:pt x="167" y="0"/>
                  <a:pt x="157" y="2"/>
                  <a:pt x="148" y="6"/>
                </a:cubicBezTo>
                <a:cubicBezTo>
                  <a:pt x="121" y="17"/>
                  <a:pt x="103" y="43"/>
                  <a:pt x="103" y="72"/>
                </a:cubicBezTo>
                <a:cubicBezTo>
                  <a:pt x="103" y="404"/>
                  <a:pt x="103" y="404"/>
                  <a:pt x="103" y="404"/>
                </a:cubicBezTo>
                <a:cubicBezTo>
                  <a:pt x="28" y="480"/>
                  <a:pt x="28" y="480"/>
                  <a:pt x="28" y="480"/>
                </a:cubicBezTo>
                <a:cubicBezTo>
                  <a:pt x="0" y="508"/>
                  <a:pt x="0" y="554"/>
                  <a:pt x="28" y="582"/>
                </a:cubicBezTo>
                <a:cubicBezTo>
                  <a:pt x="197" y="751"/>
                  <a:pt x="197" y="751"/>
                  <a:pt x="197" y="751"/>
                </a:cubicBezTo>
                <a:cubicBezTo>
                  <a:pt x="211" y="765"/>
                  <a:pt x="230" y="772"/>
                  <a:pt x="248" y="772"/>
                </a:cubicBezTo>
                <a:cubicBezTo>
                  <a:pt x="267" y="772"/>
                  <a:pt x="285" y="765"/>
                  <a:pt x="299" y="751"/>
                </a:cubicBezTo>
                <a:cubicBezTo>
                  <a:pt x="375" y="675"/>
                  <a:pt x="375" y="675"/>
                  <a:pt x="375" y="675"/>
                </a:cubicBezTo>
                <a:cubicBezTo>
                  <a:pt x="707" y="675"/>
                  <a:pt x="707" y="675"/>
                  <a:pt x="707" y="675"/>
                </a:cubicBezTo>
                <a:cubicBezTo>
                  <a:pt x="736" y="675"/>
                  <a:pt x="762" y="658"/>
                  <a:pt x="773" y="631"/>
                </a:cubicBezTo>
                <a:cubicBezTo>
                  <a:pt x="785" y="604"/>
                  <a:pt x="778" y="573"/>
                  <a:pt x="758" y="552"/>
                </a:cubicBezTo>
                <a:lnTo>
                  <a:pt x="227" y="21"/>
                </a:lnTo>
                <a:close/>
                <a:moveTo>
                  <a:pt x="341" y="641"/>
                </a:moveTo>
                <a:cubicBezTo>
                  <a:pt x="265" y="717"/>
                  <a:pt x="265" y="717"/>
                  <a:pt x="265" y="717"/>
                </a:cubicBezTo>
                <a:cubicBezTo>
                  <a:pt x="259" y="723"/>
                  <a:pt x="252" y="724"/>
                  <a:pt x="248" y="724"/>
                </a:cubicBezTo>
                <a:cubicBezTo>
                  <a:pt x="245" y="724"/>
                  <a:pt x="237" y="723"/>
                  <a:pt x="231" y="717"/>
                </a:cubicBezTo>
                <a:cubicBezTo>
                  <a:pt x="62" y="548"/>
                  <a:pt x="62" y="548"/>
                  <a:pt x="62" y="548"/>
                </a:cubicBezTo>
                <a:cubicBezTo>
                  <a:pt x="56" y="542"/>
                  <a:pt x="55" y="534"/>
                  <a:pt x="55" y="531"/>
                </a:cubicBezTo>
                <a:cubicBezTo>
                  <a:pt x="55" y="527"/>
                  <a:pt x="56" y="520"/>
                  <a:pt x="62" y="514"/>
                </a:cubicBezTo>
                <a:cubicBezTo>
                  <a:pt x="138" y="438"/>
                  <a:pt x="138" y="438"/>
                  <a:pt x="138" y="438"/>
                </a:cubicBezTo>
                <a:cubicBezTo>
                  <a:pt x="138" y="438"/>
                  <a:pt x="138" y="438"/>
                  <a:pt x="138" y="438"/>
                </a:cubicBezTo>
                <a:cubicBezTo>
                  <a:pt x="341" y="641"/>
                  <a:pt x="341" y="641"/>
                  <a:pt x="341" y="641"/>
                </a:cubicBezTo>
                <a:cubicBezTo>
                  <a:pt x="341" y="641"/>
                  <a:pt x="341" y="641"/>
                  <a:pt x="341" y="641"/>
                </a:cubicBezTo>
                <a:close/>
                <a:moveTo>
                  <a:pt x="375" y="627"/>
                </a:moveTo>
                <a:cubicBezTo>
                  <a:pt x="371" y="627"/>
                  <a:pt x="368" y="629"/>
                  <a:pt x="364" y="629"/>
                </a:cubicBezTo>
                <a:cubicBezTo>
                  <a:pt x="150" y="415"/>
                  <a:pt x="150" y="415"/>
                  <a:pt x="150" y="415"/>
                </a:cubicBezTo>
                <a:cubicBezTo>
                  <a:pt x="150" y="411"/>
                  <a:pt x="152" y="408"/>
                  <a:pt x="152" y="404"/>
                </a:cubicBezTo>
                <a:cubicBezTo>
                  <a:pt x="152" y="114"/>
                  <a:pt x="152" y="114"/>
                  <a:pt x="152" y="114"/>
                </a:cubicBezTo>
                <a:cubicBezTo>
                  <a:pt x="665" y="627"/>
                  <a:pt x="665" y="627"/>
                  <a:pt x="665" y="627"/>
                </a:cubicBezTo>
                <a:lnTo>
                  <a:pt x="375" y="627"/>
                </a:lnTo>
                <a:close/>
                <a:moveTo>
                  <a:pt x="729" y="612"/>
                </a:moveTo>
                <a:cubicBezTo>
                  <a:pt x="725" y="621"/>
                  <a:pt x="716" y="627"/>
                  <a:pt x="707" y="627"/>
                </a:cubicBezTo>
                <a:cubicBezTo>
                  <a:pt x="699" y="627"/>
                  <a:pt x="699" y="627"/>
                  <a:pt x="699" y="627"/>
                </a:cubicBezTo>
                <a:cubicBezTo>
                  <a:pt x="152" y="80"/>
                  <a:pt x="152" y="80"/>
                  <a:pt x="152" y="80"/>
                </a:cubicBezTo>
                <a:cubicBezTo>
                  <a:pt x="152" y="72"/>
                  <a:pt x="152" y="72"/>
                  <a:pt x="152" y="72"/>
                </a:cubicBezTo>
                <a:cubicBezTo>
                  <a:pt x="152" y="63"/>
                  <a:pt x="158" y="54"/>
                  <a:pt x="167" y="50"/>
                </a:cubicBezTo>
                <a:cubicBezTo>
                  <a:pt x="170" y="49"/>
                  <a:pt x="173" y="48"/>
                  <a:pt x="176" y="48"/>
                </a:cubicBezTo>
                <a:cubicBezTo>
                  <a:pt x="182" y="48"/>
                  <a:pt x="188" y="51"/>
                  <a:pt x="193" y="55"/>
                </a:cubicBezTo>
                <a:cubicBezTo>
                  <a:pt x="724" y="586"/>
                  <a:pt x="724" y="586"/>
                  <a:pt x="724" y="586"/>
                </a:cubicBezTo>
                <a:cubicBezTo>
                  <a:pt x="731" y="593"/>
                  <a:pt x="733" y="603"/>
                  <a:pt x="729" y="61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72" name="Group 205">
            <a:extLst>
              <a:ext uri="{FF2B5EF4-FFF2-40B4-BE49-F238E27FC236}">
                <a16:creationId xmlns:a16="http://schemas.microsoft.com/office/drawing/2014/main" id="{63700C9C-08FC-874D-9C96-2503A39E5A87}"/>
              </a:ext>
            </a:extLst>
          </p:cNvPr>
          <p:cNvGrpSpPr/>
          <p:nvPr/>
        </p:nvGrpSpPr>
        <p:grpSpPr>
          <a:xfrm>
            <a:off x="6361592" y="3600906"/>
            <a:ext cx="206621" cy="300236"/>
            <a:chOff x="-1587" y="-1587"/>
            <a:chExt cx="4211637" cy="6119812"/>
          </a:xfrm>
          <a:solidFill>
            <a:schemeClr val="accent2"/>
          </a:solidFill>
        </p:grpSpPr>
        <p:sp>
          <p:nvSpPr>
            <p:cNvPr id="73" name="Freeform 39">
              <a:extLst>
                <a:ext uri="{FF2B5EF4-FFF2-40B4-BE49-F238E27FC236}">
                  <a16:creationId xmlns:a16="http://schemas.microsoft.com/office/drawing/2014/main" id="{E1DECB0B-FB51-E64F-809C-13E2F453F4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587" y="-1587"/>
              <a:ext cx="4211637" cy="6119812"/>
            </a:xfrm>
            <a:custGeom>
              <a:avLst/>
              <a:gdLst>
                <a:gd name="T0" fmla="*/ 560 w 1120"/>
                <a:gd name="T1" fmla="*/ 0 h 1629"/>
                <a:gd name="T2" fmla="*/ 0 w 1120"/>
                <a:gd name="T3" fmla="*/ 560 h 1629"/>
                <a:gd name="T4" fmla="*/ 256 w 1120"/>
                <a:gd name="T5" fmla="*/ 1174 h 1629"/>
                <a:gd name="T6" fmla="*/ 560 w 1120"/>
                <a:gd name="T7" fmla="*/ 1629 h 1629"/>
                <a:gd name="T8" fmla="*/ 864 w 1120"/>
                <a:gd name="T9" fmla="*/ 1175 h 1629"/>
                <a:gd name="T10" fmla="*/ 1120 w 1120"/>
                <a:gd name="T11" fmla="*/ 560 h 1629"/>
                <a:gd name="T12" fmla="*/ 560 w 1120"/>
                <a:gd name="T13" fmla="*/ 0 h 1629"/>
                <a:gd name="T14" fmla="*/ 692 w 1120"/>
                <a:gd name="T15" fmla="*/ 1383 h 1629"/>
                <a:gd name="T16" fmla="*/ 440 w 1120"/>
                <a:gd name="T17" fmla="*/ 1415 h 1629"/>
                <a:gd name="T18" fmla="*/ 409 w 1120"/>
                <a:gd name="T19" fmla="*/ 1319 h 1629"/>
                <a:gd name="T20" fmla="*/ 409 w 1120"/>
                <a:gd name="T21" fmla="*/ 1317 h 1629"/>
                <a:gd name="T22" fmla="*/ 724 w 1120"/>
                <a:gd name="T23" fmla="*/ 1278 h 1629"/>
                <a:gd name="T24" fmla="*/ 710 w 1120"/>
                <a:gd name="T25" fmla="*/ 1323 h 1629"/>
                <a:gd name="T26" fmla="*/ 692 w 1120"/>
                <a:gd name="T27" fmla="*/ 1383 h 1629"/>
                <a:gd name="T28" fmla="*/ 394 w 1120"/>
                <a:gd name="T29" fmla="*/ 1268 h 1629"/>
                <a:gd name="T30" fmla="*/ 363 w 1120"/>
                <a:gd name="T31" fmla="*/ 1171 h 1629"/>
                <a:gd name="T32" fmla="*/ 758 w 1120"/>
                <a:gd name="T33" fmla="*/ 1171 h 1629"/>
                <a:gd name="T34" fmla="*/ 740 w 1120"/>
                <a:gd name="T35" fmla="*/ 1225 h 1629"/>
                <a:gd name="T36" fmla="*/ 394 w 1120"/>
                <a:gd name="T37" fmla="*/ 1268 h 1629"/>
                <a:gd name="T38" fmla="*/ 560 w 1120"/>
                <a:gd name="T39" fmla="*/ 1527 h 1629"/>
                <a:gd name="T40" fmla="*/ 458 w 1120"/>
                <a:gd name="T41" fmla="*/ 1464 h 1629"/>
                <a:gd name="T42" fmla="*/ 674 w 1120"/>
                <a:gd name="T43" fmla="*/ 1437 h 1629"/>
                <a:gd name="T44" fmla="*/ 560 w 1120"/>
                <a:gd name="T45" fmla="*/ 1527 h 1629"/>
                <a:gd name="T46" fmla="*/ 798 w 1120"/>
                <a:gd name="T47" fmla="*/ 1069 h 1629"/>
                <a:gd name="T48" fmla="*/ 323 w 1120"/>
                <a:gd name="T49" fmla="*/ 1069 h 1629"/>
                <a:gd name="T50" fmla="*/ 237 w 1120"/>
                <a:gd name="T51" fmla="*/ 905 h 1629"/>
                <a:gd name="T52" fmla="*/ 102 w 1120"/>
                <a:gd name="T53" fmla="*/ 560 h 1629"/>
                <a:gd name="T54" fmla="*/ 560 w 1120"/>
                <a:gd name="T55" fmla="*/ 102 h 1629"/>
                <a:gd name="T56" fmla="*/ 1018 w 1120"/>
                <a:gd name="T57" fmla="*/ 560 h 1629"/>
                <a:gd name="T58" fmla="*/ 883 w 1120"/>
                <a:gd name="T59" fmla="*/ 906 h 1629"/>
                <a:gd name="T60" fmla="*/ 798 w 1120"/>
                <a:gd name="T61" fmla="*/ 1069 h 1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20" h="1629">
                  <a:moveTo>
                    <a:pt x="560" y="0"/>
                  </a:moveTo>
                  <a:cubicBezTo>
                    <a:pt x="251" y="0"/>
                    <a:pt x="0" y="251"/>
                    <a:pt x="0" y="560"/>
                  </a:cubicBezTo>
                  <a:cubicBezTo>
                    <a:pt x="0" y="765"/>
                    <a:pt x="188" y="983"/>
                    <a:pt x="256" y="1174"/>
                  </a:cubicBezTo>
                  <a:cubicBezTo>
                    <a:pt x="358" y="1459"/>
                    <a:pt x="347" y="1629"/>
                    <a:pt x="560" y="1629"/>
                  </a:cubicBezTo>
                  <a:cubicBezTo>
                    <a:pt x="776" y="1629"/>
                    <a:pt x="762" y="1459"/>
                    <a:pt x="864" y="1175"/>
                  </a:cubicBezTo>
                  <a:cubicBezTo>
                    <a:pt x="932" y="983"/>
                    <a:pt x="1120" y="764"/>
                    <a:pt x="1120" y="560"/>
                  </a:cubicBezTo>
                  <a:cubicBezTo>
                    <a:pt x="1120" y="251"/>
                    <a:pt x="869" y="0"/>
                    <a:pt x="560" y="0"/>
                  </a:cubicBezTo>
                  <a:close/>
                  <a:moveTo>
                    <a:pt x="692" y="1383"/>
                  </a:moveTo>
                  <a:cubicBezTo>
                    <a:pt x="440" y="1415"/>
                    <a:pt x="440" y="1415"/>
                    <a:pt x="440" y="1415"/>
                  </a:cubicBezTo>
                  <a:cubicBezTo>
                    <a:pt x="431" y="1389"/>
                    <a:pt x="421" y="1358"/>
                    <a:pt x="409" y="1319"/>
                  </a:cubicBezTo>
                  <a:cubicBezTo>
                    <a:pt x="409" y="1318"/>
                    <a:pt x="409" y="1318"/>
                    <a:pt x="409" y="1317"/>
                  </a:cubicBezTo>
                  <a:cubicBezTo>
                    <a:pt x="724" y="1278"/>
                    <a:pt x="724" y="1278"/>
                    <a:pt x="724" y="1278"/>
                  </a:cubicBezTo>
                  <a:cubicBezTo>
                    <a:pt x="719" y="1293"/>
                    <a:pt x="714" y="1309"/>
                    <a:pt x="710" y="1323"/>
                  </a:cubicBezTo>
                  <a:cubicBezTo>
                    <a:pt x="704" y="1346"/>
                    <a:pt x="698" y="1365"/>
                    <a:pt x="692" y="1383"/>
                  </a:cubicBezTo>
                  <a:close/>
                  <a:moveTo>
                    <a:pt x="394" y="1268"/>
                  </a:moveTo>
                  <a:cubicBezTo>
                    <a:pt x="385" y="1237"/>
                    <a:pt x="374" y="1205"/>
                    <a:pt x="363" y="1171"/>
                  </a:cubicBezTo>
                  <a:cubicBezTo>
                    <a:pt x="758" y="1171"/>
                    <a:pt x="758" y="1171"/>
                    <a:pt x="758" y="1171"/>
                  </a:cubicBezTo>
                  <a:cubicBezTo>
                    <a:pt x="752" y="1189"/>
                    <a:pt x="745" y="1208"/>
                    <a:pt x="740" y="1225"/>
                  </a:cubicBezTo>
                  <a:lnTo>
                    <a:pt x="394" y="1268"/>
                  </a:lnTo>
                  <a:close/>
                  <a:moveTo>
                    <a:pt x="560" y="1527"/>
                  </a:moveTo>
                  <a:cubicBezTo>
                    <a:pt x="508" y="1527"/>
                    <a:pt x="485" y="1521"/>
                    <a:pt x="458" y="1464"/>
                  </a:cubicBezTo>
                  <a:cubicBezTo>
                    <a:pt x="674" y="1437"/>
                    <a:pt x="674" y="1437"/>
                    <a:pt x="674" y="1437"/>
                  </a:cubicBezTo>
                  <a:cubicBezTo>
                    <a:pt x="643" y="1521"/>
                    <a:pt x="620" y="1527"/>
                    <a:pt x="560" y="1527"/>
                  </a:cubicBezTo>
                  <a:close/>
                  <a:moveTo>
                    <a:pt x="798" y="1069"/>
                  </a:moveTo>
                  <a:cubicBezTo>
                    <a:pt x="323" y="1069"/>
                    <a:pt x="323" y="1069"/>
                    <a:pt x="323" y="1069"/>
                  </a:cubicBezTo>
                  <a:cubicBezTo>
                    <a:pt x="297" y="1014"/>
                    <a:pt x="267" y="959"/>
                    <a:pt x="237" y="905"/>
                  </a:cubicBezTo>
                  <a:cubicBezTo>
                    <a:pt x="170" y="786"/>
                    <a:pt x="102" y="664"/>
                    <a:pt x="102" y="560"/>
                  </a:cubicBezTo>
                  <a:cubicBezTo>
                    <a:pt x="102" y="307"/>
                    <a:pt x="307" y="102"/>
                    <a:pt x="560" y="102"/>
                  </a:cubicBezTo>
                  <a:cubicBezTo>
                    <a:pt x="813" y="102"/>
                    <a:pt x="1018" y="307"/>
                    <a:pt x="1018" y="560"/>
                  </a:cubicBezTo>
                  <a:cubicBezTo>
                    <a:pt x="1018" y="663"/>
                    <a:pt x="949" y="786"/>
                    <a:pt x="883" y="906"/>
                  </a:cubicBezTo>
                  <a:cubicBezTo>
                    <a:pt x="853" y="960"/>
                    <a:pt x="823" y="1014"/>
                    <a:pt x="798" y="10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 dirty="0"/>
            </a:p>
          </p:txBody>
        </p:sp>
        <p:sp>
          <p:nvSpPr>
            <p:cNvPr id="74" name="Freeform 40">
              <a:extLst>
                <a:ext uri="{FF2B5EF4-FFF2-40B4-BE49-F238E27FC236}">
                  <a16:creationId xmlns:a16="http://schemas.microsoft.com/office/drawing/2014/main" id="{8A77098D-42CA-FE49-8A73-AA2ACCD0F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63" y="955675"/>
              <a:ext cx="1239837" cy="1239837"/>
            </a:xfrm>
            <a:custGeom>
              <a:avLst/>
              <a:gdLst>
                <a:gd name="T0" fmla="*/ 305 w 330"/>
                <a:gd name="T1" fmla="*/ 0 h 330"/>
                <a:gd name="T2" fmla="*/ 0 w 330"/>
                <a:gd name="T3" fmla="*/ 305 h 330"/>
                <a:gd name="T4" fmla="*/ 25 w 330"/>
                <a:gd name="T5" fmla="*/ 330 h 330"/>
                <a:gd name="T6" fmla="*/ 50 w 330"/>
                <a:gd name="T7" fmla="*/ 305 h 330"/>
                <a:gd name="T8" fmla="*/ 305 w 330"/>
                <a:gd name="T9" fmla="*/ 50 h 330"/>
                <a:gd name="T10" fmla="*/ 330 w 330"/>
                <a:gd name="T11" fmla="*/ 25 h 330"/>
                <a:gd name="T12" fmla="*/ 305 w 330"/>
                <a:gd name="T13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0" h="330">
                  <a:moveTo>
                    <a:pt x="305" y="0"/>
                  </a:moveTo>
                  <a:cubicBezTo>
                    <a:pt x="137" y="0"/>
                    <a:pt x="0" y="137"/>
                    <a:pt x="0" y="305"/>
                  </a:cubicBezTo>
                  <a:cubicBezTo>
                    <a:pt x="0" y="319"/>
                    <a:pt x="11" y="330"/>
                    <a:pt x="25" y="330"/>
                  </a:cubicBezTo>
                  <a:cubicBezTo>
                    <a:pt x="39" y="330"/>
                    <a:pt x="50" y="319"/>
                    <a:pt x="50" y="305"/>
                  </a:cubicBezTo>
                  <a:cubicBezTo>
                    <a:pt x="50" y="165"/>
                    <a:pt x="165" y="50"/>
                    <a:pt x="305" y="50"/>
                  </a:cubicBezTo>
                  <a:cubicBezTo>
                    <a:pt x="319" y="50"/>
                    <a:pt x="330" y="39"/>
                    <a:pt x="330" y="25"/>
                  </a:cubicBezTo>
                  <a:cubicBezTo>
                    <a:pt x="330" y="11"/>
                    <a:pt x="319" y="0"/>
                    <a:pt x="30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78" name="Freeform 44">
            <a:extLst>
              <a:ext uri="{FF2B5EF4-FFF2-40B4-BE49-F238E27FC236}">
                <a16:creationId xmlns:a16="http://schemas.microsoft.com/office/drawing/2014/main" id="{B48FE792-67EA-D546-A73C-275FA5BF4EEF}"/>
              </a:ext>
            </a:extLst>
          </p:cNvPr>
          <p:cNvSpPr>
            <a:spLocks noEditPoints="1"/>
          </p:cNvSpPr>
          <p:nvPr/>
        </p:nvSpPr>
        <p:spPr bwMode="auto">
          <a:xfrm>
            <a:off x="2485511" y="4756371"/>
            <a:ext cx="310048" cy="232711"/>
          </a:xfrm>
          <a:custGeom>
            <a:avLst/>
            <a:gdLst>
              <a:gd name="T0" fmla="*/ 925 w 1124"/>
              <a:gd name="T1" fmla="*/ 21 h 843"/>
              <a:gd name="T2" fmla="*/ 249 w 1124"/>
              <a:gd name="T3" fmla="*/ 0 h 843"/>
              <a:gd name="T4" fmla="*/ 21 w 1124"/>
              <a:gd name="T5" fmla="*/ 199 h 843"/>
              <a:gd name="T6" fmla="*/ 18 w 1124"/>
              <a:gd name="T7" fmla="*/ 295 h 843"/>
              <a:gd name="T8" fmla="*/ 562 w 1124"/>
              <a:gd name="T9" fmla="*/ 843 h 843"/>
              <a:gd name="T10" fmla="*/ 1106 w 1124"/>
              <a:gd name="T11" fmla="*/ 295 h 843"/>
              <a:gd name="T12" fmla="*/ 1103 w 1124"/>
              <a:gd name="T13" fmla="*/ 199 h 843"/>
              <a:gd name="T14" fmla="*/ 484 w 1124"/>
              <a:gd name="T15" fmla="*/ 246 h 843"/>
              <a:gd name="T16" fmla="*/ 640 w 1124"/>
              <a:gd name="T17" fmla="*/ 246 h 843"/>
              <a:gd name="T18" fmla="*/ 685 w 1124"/>
              <a:gd name="T19" fmla="*/ 78 h 843"/>
              <a:gd name="T20" fmla="*/ 667 w 1124"/>
              <a:gd name="T21" fmla="*/ 223 h 843"/>
              <a:gd name="T22" fmla="*/ 457 w 1124"/>
              <a:gd name="T23" fmla="*/ 223 h 843"/>
              <a:gd name="T24" fmla="*/ 439 w 1124"/>
              <a:gd name="T25" fmla="*/ 78 h 843"/>
              <a:gd name="T26" fmla="*/ 457 w 1124"/>
              <a:gd name="T27" fmla="*/ 223 h 843"/>
              <a:gd name="T28" fmla="*/ 562 w 1124"/>
              <a:gd name="T29" fmla="*/ 718 h 843"/>
              <a:gd name="T30" fmla="*/ 649 w 1124"/>
              <a:gd name="T31" fmla="*/ 281 h 843"/>
              <a:gd name="T32" fmla="*/ 858 w 1124"/>
              <a:gd name="T33" fmla="*/ 281 h 843"/>
              <a:gd name="T34" fmla="*/ 685 w 1124"/>
              <a:gd name="T35" fmla="*/ 281 h 843"/>
              <a:gd name="T36" fmla="*/ 781 w 1124"/>
              <a:gd name="T37" fmla="*/ 174 h 843"/>
              <a:gd name="T38" fmla="*/ 695 w 1124"/>
              <a:gd name="T39" fmla="*/ 246 h 843"/>
              <a:gd name="T40" fmla="*/ 851 w 1124"/>
              <a:gd name="T41" fmla="*/ 70 h 843"/>
              <a:gd name="T42" fmla="*/ 727 w 1124"/>
              <a:gd name="T43" fmla="*/ 70 h 843"/>
              <a:gd name="T44" fmla="*/ 484 w 1124"/>
              <a:gd name="T45" fmla="*/ 70 h 843"/>
              <a:gd name="T46" fmla="*/ 562 w 1124"/>
              <a:gd name="T47" fmla="*/ 135 h 843"/>
              <a:gd name="T48" fmla="*/ 273 w 1124"/>
              <a:gd name="T49" fmla="*/ 70 h 843"/>
              <a:gd name="T50" fmla="*/ 341 w 1124"/>
              <a:gd name="T51" fmla="*/ 126 h 843"/>
              <a:gd name="T52" fmla="*/ 429 w 1124"/>
              <a:gd name="T53" fmla="*/ 246 h 843"/>
              <a:gd name="T54" fmla="*/ 343 w 1124"/>
              <a:gd name="T55" fmla="*/ 174 h 843"/>
              <a:gd name="T56" fmla="*/ 525 w 1124"/>
              <a:gd name="T57" fmla="*/ 712 h 843"/>
              <a:gd name="T58" fmla="*/ 439 w 1124"/>
              <a:gd name="T59" fmla="*/ 281 h 843"/>
              <a:gd name="T60" fmla="*/ 101 w 1124"/>
              <a:gd name="T61" fmla="*/ 281 h 843"/>
              <a:gd name="T62" fmla="*/ 446 w 1124"/>
              <a:gd name="T63" fmla="*/ 649 h 843"/>
              <a:gd name="T64" fmla="*/ 1023 w 1124"/>
              <a:gd name="T65" fmla="*/ 281 h 843"/>
              <a:gd name="T66" fmla="*/ 899 w 1124"/>
              <a:gd name="T67" fmla="*/ 281 h 843"/>
              <a:gd name="T68" fmla="*/ 808 w 1124"/>
              <a:gd name="T69" fmla="*/ 151 h 843"/>
              <a:gd name="T70" fmla="*/ 1051 w 1124"/>
              <a:gd name="T71" fmla="*/ 246 h 843"/>
              <a:gd name="T72" fmla="*/ 235 w 1124"/>
              <a:gd name="T73" fmla="*/ 84 h 843"/>
              <a:gd name="T74" fmla="*/ 221 w 1124"/>
              <a:gd name="T75" fmla="*/ 246 h 843"/>
              <a:gd name="T76" fmla="*/ 235 w 1124"/>
              <a:gd name="T77" fmla="*/ 84 h 8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124" h="843">
                <a:moveTo>
                  <a:pt x="1103" y="199"/>
                </a:moveTo>
                <a:cubicBezTo>
                  <a:pt x="925" y="21"/>
                  <a:pt x="925" y="21"/>
                  <a:pt x="925" y="21"/>
                </a:cubicBezTo>
                <a:cubicBezTo>
                  <a:pt x="912" y="7"/>
                  <a:pt x="894" y="0"/>
                  <a:pt x="875" y="0"/>
                </a:cubicBezTo>
                <a:cubicBezTo>
                  <a:pt x="249" y="0"/>
                  <a:pt x="249" y="0"/>
                  <a:pt x="249" y="0"/>
                </a:cubicBezTo>
                <a:cubicBezTo>
                  <a:pt x="230" y="0"/>
                  <a:pt x="212" y="7"/>
                  <a:pt x="199" y="21"/>
                </a:cubicBezTo>
                <a:cubicBezTo>
                  <a:pt x="21" y="199"/>
                  <a:pt x="21" y="199"/>
                  <a:pt x="21" y="199"/>
                </a:cubicBezTo>
                <a:cubicBezTo>
                  <a:pt x="7" y="213"/>
                  <a:pt x="0" y="231"/>
                  <a:pt x="0" y="249"/>
                </a:cubicBezTo>
                <a:cubicBezTo>
                  <a:pt x="0" y="266"/>
                  <a:pt x="6" y="282"/>
                  <a:pt x="18" y="295"/>
                </a:cubicBezTo>
                <a:cubicBezTo>
                  <a:pt x="509" y="819"/>
                  <a:pt x="509" y="819"/>
                  <a:pt x="509" y="819"/>
                </a:cubicBezTo>
                <a:cubicBezTo>
                  <a:pt x="523" y="834"/>
                  <a:pt x="542" y="843"/>
                  <a:pt x="562" y="843"/>
                </a:cubicBezTo>
                <a:cubicBezTo>
                  <a:pt x="582" y="843"/>
                  <a:pt x="601" y="834"/>
                  <a:pt x="615" y="819"/>
                </a:cubicBezTo>
                <a:cubicBezTo>
                  <a:pt x="1106" y="295"/>
                  <a:pt x="1106" y="295"/>
                  <a:pt x="1106" y="295"/>
                </a:cubicBezTo>
                <a:cubicBezTo>
                  <a:pt x="1118" y="282"/>
                  <a:pt x="1124" y="265"/>
                  <a:pt x="1124" y="248"/>
                </a:cubicBezTo>
                <a:cubicBezTo>
                  <a:pt x="1124" y="230"/>
                  <a:pt x="1117" y="213"/>
                  <a:pt x="1103" y="199"/>
                </a:cubicBezTo>
                <a:close/>
                <a:moveTo>
                  <a:pt x="640" y="246"/>
                </a:moveTo>
                <a:cubicBezTo>
                  <a:pt x="484" y="246"/>
                  <a:pt x="484" y="246"/>
                  <a:pt x="484" y="246"/>
                </a:cubicBezTo>
                <a:cubicBezTo>
                  <a:pt x="562" y="181"/>
                  <a:pt x="562" y="181"/>
                  <a:pt x="562" y="181"/>
                </a:cubicBezTo>
                <a:lnTo>
                  <a:pt x="640" y="246"/>
                </a:lnTo>
                <a:close/>
                <a:moveTo>
                  <a:pt x="589" y="158"/>
                </a:moveTo>
                <a:cubicBezTo>
                  <a:pt x="685" y="78"/>
                  <a:pt x="685" y="78"/>
                  <a:pt x="685" y="78"/>
                </a:cubicBezTo>
                <a:cubicBezTo>
                  <a:pt x="756" y="149"/>
                  <a:pt x="756" y="149"/>
                  <a:pt x="756" y="149"/>
                </a:cubicBezTo>
                <a:cubicBezTo>
                  <a:pt x="667" y="223"/>
                  <a:pt x="667" y="223"/>
                  <a:pt x="667" y="223"/>
                </a:cubicBezTo>
                <a:lnTo>
                  <a:pt x="589" y="158"/>
                </a:lnTo>
                <a:close/>
                <a:moveTo>
                  <a:pt x="457" y="223"/>
                </a:moveTo>
                <a:cubicBezTo>
                  <a:pt x="368" y="149"/>
                  <a:pt x="368" y="149"/>
                  <a:pt x="368" y="149"/>
                </a:cubicBezTo>
                <a:cubicBezTo>
                  <a:pt x="439" y="78"/>
                  <a:pt x="439" y="78"/>
                  <a:pt x="439" y="78"/>
                </a:cubicBezTo>
                <a:cubicBezTo>
                  <a:pt x="535" y="158"/>
                  <a:pt x="535" y="158"/>
                  <a:pt x="535" y="158"/>
                </a:cubicBezTo>
                <a:lnTo>
                  <a:pt x="457" y="223"/>
                </a:lnTo>
                <a:close/>
                <a:moveTo>
                  <a:pt x="649" y="281"/>
                </a:moveTo>
                <a:cubicBezTo>
                  <a:pt x="562" y="718"/>
                  <a:pt x="562" y="718"/>
                  <a:pt x="562" y="718"/>
                </a:cubicBezTo>
                <a:cubicBezTo>
                  <a:pt x="475" y="281"/>
                  <a:pt x="475" y="281"/>
                  <a:pt x="475" y="281"/>
                </a:cubicBezTo>
                <a:lnTo>
                  <a:pt x="649" y="281"/>
                </a:lnTo>
                <a:close/>
                <a:moveTo>
                  <a:pt x="685" y="281"/>
                </a:moveTo>
                <a:cubicBezTo>
                  <a:pt x="858" y="281"/>
                  <a:pt x="858" y="281"/>
                  <a:pt x="858" y="281"/>
                </a:cubicBezTo>
                <a:cubicBezTo>
                  <a:pt x="599" y="712"/>
                  <a:pt x="599" y="712"/>
                  <a:pt x="599" y="712"/>
                </a:cubicBezTo>
                <a:lnTo>
                  <a:pt x="685" y="281"/>
                </a:lnTo>
                <a:close/>
                <a:moveTo>
                  <a:pt x="695" y="246"/>
                </a:moveTo>
                <a:cubicBezTo>
                  <a:pt x="781" y="174"/>
                  <a:pt x="781" y="174"/>
                  <a:pt x="781" y="174"/>
                </a:cubicBezTo>
                <a:cubicBezTo>
                  <a:pt x="853" y="246"/>
                  <a:pt x="853" y="246"/>
                  <a:pt x="853" y="246"/>
                </a:cubicBezTo>
                <a:lnTo>
                  <a:pt x="695" y="246"/>
                </a:lnTo>
                <a:close/>
                <a:moveTo>
                  <a:pt x="727" y="70"/>
                </a:moveTo>
                <a:cubicBezTo>
                  <a:pt x="851" y="70"/>
                  <a:pt x="851" y="70"/>
                  <a:pt x="851" y="70"/>
                </a:cubicBezTo>
                <a:cubicBezTo>
                  <a:pt x="783" y="126"/>
                  <a:pt x="783" y="126"/>
                  <a:pt x="783" y="126"/>
                </a:cubicBezTo>
                <a:lnTo>
                  <a:pt x="727" y="70"/>
                </a:lnTo>
                <a:close/>
                <a:moveTo>
                  <a:pt x="562" y="135"/>
                </a:moveTo>
                <a:cubicBezTo>
                  <a:pt x="484" y="70"/>
                  <a:pt x="484" y="70"/>
                  <a:pt x="484" y="70"/>
                </a:cubicBezTo>
                <a:cubicBezTo>
                  <a:pt x="640" y="70"/>
                  <a:pt x="640" y="70"/>
                  <a:pt x="640" y="70"/>
                </a:cubicBezTo>
                <a:lnTo>
                  <a:pt x="562" y="135"/>
                </a:lnTo>
                <a:close/>
                <a:moveTo>
                  <a:pt x="341" y="126"/>
                </a:moveTo>
                <a:cubicBezTo>
                  <a:pt x="273" y="70"/>
                  <a:pt x="273" y="70"/>
                  <a:pt x="273" y="70"/>
                </a:cubicBezTo>
                <a:cubicBezTo>
                  <a:pt x="397" y="70"/>
                  <a:pt x="397" y="70"/>
                  <a:pt x="397" y="70"/>
                </a:cubicBezTo>
                <a:lnTo>
                  <a:pt x="341" y="126"/>
                </a:lnTo>
                <a:close/>
                <a:moveTo>
                  <a:pt x="343" y="174"/>
                </a:moveTo>
                <a:cubicBezTo>
                  <a:pt x="429" y="246"/>
                  <a:pt x="429" y="246"/>
                  <a:pt x="429" y="246"/>
                </a:cubicBezTo>
                <a:cubicBezTo>
                  <a:pt x="271" y="246"/>
                  <a:pt x="271" y="246"/>
                  <a:pt x="271" y="246"/>
                </a:cubicBezTo>
                <a:lnTo>
                  <a:pt x="343" y="174"/>
                </a:lnTo>
                <a:close/>
                <a:moveTo>
                  <a:pt x="439" y="281"/>
                </a:moveTo>
                <a:cubicBezTo>
                  <a:pt x="525" y="712"/>
                  <a:pt x="525" y="712"/>
                  <a:pt x="525" y="712"/>
                </a:cubicBezTo>
                <a:cubicBezTo>
                  <a:pt x="266" y="281"/>
                  <a:pt x="266" y="281"/>
                  <a:pt x="266" y="281"/>
                </a:cubicBezTo>
                <a:lnTo>
                  <a:pt x="439" y="281"/>
                </a:lnTo>
                <a:close/>
                <a:moveTo>
                  <a:pt x="446" y="649"/>
                </a:moveTo>
                <a:cubicBezTo>
                  <a:pt x="101" y="281"/>
                  <a:pt x="101" y="281"/>
                  <a:pt x="101" y="281"/>
                </a:cubicBezTo>
                <a:cubicBezTo>
                  <a:pt x="225" y="281"/>
                  <a:pt x="225" y="281"/>
                  <a:pt x="225" y="281"/>
                </a:cubicBezTo>
                <a:lnTo>
                  <a:pt x="446" y="649"/>
                </a:lnTo>
                <a:close/>
                <a:moveTo>
                  <a:pt x="899" y="281"/>
                </a:moveTo>
                <a:cubicBezTo>
                  <a:pt x="1023" y="281"/>
                  <a:pt x="1023" y="281"/>
                  <a:pt x="1023" y="281"/>
                </a:cubicBezTo>
                <a:cubicBezTo>
                  <a:pt x="678" y="649"/>
                  <a:pt x="678" y="649"/>
                  <a:pt x="678" y="649"/>
                </a:cubicBezTo>
                <a:lnTo>
                  <a:pt x="899" y="281"/>
                </a:lnTo>
                <a:close/>
                <a:moveTo>
                  <a:pt x="903" y="246"/>
                </a:moveTo>
                <a:cubicBezTo>
                  <a:pt x="808" y="151"/>
                  <a:pt x="808" y="151"/>
                  <a:pt x="808" y="151"/>
                </a:cubicBezTo>
                <a:cubicBezTo>
                  <a:pt x="889" y="84"/>
                  <a:pt x="889" y="84"/>
                  <a:pt x="889" y="84"/>
                </a:cubicBezTo>
                <a:cubicBezTo>
                  <a:pt x="1051" y="246"/>
                  <a:pt x="1051" y="246"/>
                  <a:pt x="1051" y="246"/>
                </a:cubicBezTo>
                <a:lnTo>
                  <a:pt x="903" y="246"/>
                </a:lnTo>
                <a:close/>
                <a:moveTo>
                  <a:pt x="235" y="84"/>
                </a:moveTo>
                <a:cubicBezTo>
                  <a:pt x="316" y="151"/>
                  <a:pt x="316" y="151"/>
                  <a:pt x="316" y="151"/>
                </a:cubicBezTo>
                <a:cubicBezTo>
                  <a:pt x="221" y="246"/>
                  <a:pt x="221" y="246"/>
                  <a:pt x="221" y="246"/>
                </a:cubicBezTo>
                <a:cubicBezTo>
                  <a:pt x="70" y="246"/>
                  <a:pt x="70" y="246"/>
                  <a:pt x="70" y="246"/>
                </a:cubicBezTo>
                <a:lnTo>
                  <a:pt x="235" y="8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82" name="Group 85">
            <a:extLst>
              <a:ext uri="{FF2B5EF4-FFF2-40B4-BE49-F238E27FC236}">
                <a16:creationId xmlns:a16="http://schemas.microsoft.com/office/drawing/2014/main" id="{3F2AB70D-7D1B-AE4B-B0FE-0E2F9D53FEDE}"/>
              </a:ext>
            </a:extLst>
          </p:cNvPr>
          <p:cNvGrpSpPr/>
          <p:nvPr/>
        </p:nvGrpSpPr>
        <p:grpSpPr>
          <a:xfrm>
            <a:off x="2369216" y="2565335"/>
            <a:ext cx="379904" cy="341638"/>
            <a:chOff x="-1117600" y="1773238"/>
            <a:chExt cx="827087" cy="774700"/>
          </a:xfrm>
          <a:solidFill>
            <a:schemeClr val="accent2"/>
          </a:solidFill>
        </p:grpSpPr>
        <p:sp>
          <p:nvSpPr>
            <p:cNvPr id="83" name="Freeform 11">
              <a:extLst>
                <a:ext uri="{FF2B5EF4-FFF2-40B4-BE49-F238E27FC236}">
                  <a16:creationId xmlns:a16="http://schemas.microsoft.com/office/drawing/2014/main" id="{7902C23D-FFAA-254C-9561-17539D3BE7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012825" y="1874838"/>
              <a:ext cx="620712" cy="414338"/>
            </a:xfrm>
            <a:custGeom>
              <a:avLst/>
              <a:gdLst>
                <a:gd name="T0" fmla="*/ 158 w 165"/>
                <a:gd name="T1" fmla="*/ 0 h 110"/>
                <a:gd name="T2" fmla="*/ 6 w 165"/>
                <a:gd name="T3" fmla="*/ 0 h 110"/>
                <a:gd name="T4" fmla="*/ 0 w 165"/>
                <a:gd name="T5" fmla="*/ 7 h 110"/>
                <a:gd name="T6" fmla="*/ 0 w 165"/>
                <a:gd name="T7" fmla="*/ 103 h 110"/>
                <a:gd name="T8" fmla="*/ 6 w 165"/>
                <a:gd name="T9" fmla="*/ 110 h 110"/>
                <a:gd name="T10" fmla="*/ 158 w 165"/>
                <a:gd name="T11" fmla="*/ 110 h 110"/>
                <a:gd name="T12" fmla="*/ 165 w 165"/>
                <a:gd name="T13" fmla="*/ 103 h 110"/>
                <a:gd name="T14" fmla="*/ 165 w 165"/>
                <a:gd name="T15" fmla="*/ 7 h 110"/>
                <a:gd name="T16" fmla="*/ 158 w 165"/>
                <a:gd name="T17" fmla="*/ 0 h 110"/>
                <a:gd name="T18" fmla="*/ 158 w 165"/>
                <a:gd name="T19" fmla="*/ 103 h 110"/>
                <a:gd name="T20" fmla="*/ 6 w 165"/>
                <a:gd name="T21" fmla="*/ 103 h 110"/>
                <a:gd name="T22" fmla="*/ 6 w 165"/>
                <a:gd name="T23" fmla="*/ 7 h 110"/>
                <a:gd name="T24" fmla="*/ 158 w 165"/>
                <a:gd name="T25" fmla="*/ 7 h 110"/>
                <a:gd name="T26" fmla="*/ 158 w 165"/>
                <a:gd name="T27" fmla="*/ 103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5" h="110">
                  <a:moveTo>
                    <a:pt x="158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07"/>
                    <a:pt x="3" y="110"/>
                    <a:pt x="6" y="110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61" y="110"/>
                    <a:pt x="165" y="107"/>
                    <a:pt x="165" y="103"/>
                  </a:cubicBezTo>
                  <a:cubicBezTo>
                    <a:pt x="165" y="7"/>
                    <a:pt x="165" y="7"/>
                    <a:pt x="165" y="7"/>
                  </a:cubicBezTo>
                  <a:cubicBezTo>
                    <a:pt x="165" y="3"/>
                    <a:pt x="161" y="0"/>
                    <a:pt x="158" y="0"/>
                  </a:cubicBezTo>
                  <a:close/>
                  <a:moveTo>
                    <a:pt x="158" y="103"/>
                  </a:moveTo>
                  <a:cubicBezTo>
                    <a:pt x="6" y="103"/>
                    <a:pt x="6" y="103"/>
                    <a:pt x="6" y="103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158" y="7"/>
                    <a:pt x="158" y="7"/>
                    <a:pt x="158" y="7"/>
                  </a:cubicBezTo>
                  <a:lnTo>
                    <a:pt x="158" y="1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84" name="Freeform 12">
              <a:extLst>
                <a:ext uri="{FF2B5EF4-FFF2-40B4-BE49-F238E27FC236}">
                  <a16:creationId xmlns:a16="http://schemas.microsoft.com/office/drawing/2014/main" id="{056B1226-B17E-F24B-B14B-CFBBE2DF7D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17600" y="1773238"/>
              <a:ext cx="827087" cy="774700"/>
            </a:xfrm>
            <a:custGeom>
              <a:avLst/>
              <a:gdLst>
                <a:gd name="T0" fmla="*/ 199 w 220"/>
                <a:gd name="T1" fmla="*/ 0 h 206"/>
                <a:gd name="T2" fmla="*/ 21 w 220"/>
                <a:gd name="T3" fmla="*/ 0 h 206"/>
                <a:gd name="T4" fmla="*/ 0 w 220"/>
                <a:gd name="T5" fmla="*/ 20 h 206"/>
                <a:gd name="T6" fmla="*/ 0 w 220"/>
                <a:gd name="T7" fmla="*/ 158 h 206"/>
                <a:gd name="T8" fmla="*/ 21 w 220"/>
                <a:gd name="T9" fmla="*/ 178 h 206"/>
                <a:gd name="T10" fmla="*/ 89 w 220"/>
                <a:gd name="T11" fmla="*/ 178 h 206"/>
                <a:gd name="T12" fmla="*/ 89 w 220"/>
                <a:gd name="T13" fmla="*/ 187 h 206"/>
                <a:gd name="T14" fmla="*/ 46 w 220"/>
                <a:gd name="T15" fmla="*/ 192 h 206"/>
                <a:gd name="T16" fmla="*/ 41 w 220"/>
                <a:gd name="T17" fmla="*/ 199 h 206"/>
                <a:gd name="T18" fmla="*/ 48 w 220"/>
                <a:gd name="T19" fmla="*/ 206 h 206"/>
                <a:gd name="T20" fmla="*/ 172 w 220"/>
                <a:gd name="T21" fmla="*/ 206 h 206"/>
                <a:gd name="T22" fmla="*/ 179 w 220"/>
                <a:gd name="T23" fmla="*/ 199 h 206"/>
                <a:gd name="T24" fmla="*/ 174 w 220"/>
                <a:gd name="T25" fmla="*/ 192 h 206"/>
                <a:gd name="T26" fmla="*/ 131 w 220"/>
                <a:gd name="T27" fmla="*/ 187 h 206"/>
                <a:gd name="T28" fmla="*/ 131 w 220"/>
                <a:gd name="T29" fmla="*/ 178 h 206"/>
                <a:gd name="T30" fmla="*/ 199 w 220"/>
                <a:gd name="T31" fmla="*/ 178 h 206"/>
                <a:gd name="T32" fmla="*/ 220 w 220"/>
                <a:gd name="T33" fmla="*/ 158 h 206"/>
                <a:gd name="T34" fmla="*/ 220 w 220"/>
                <a:gd name="T35" fmla="*/ 20 h 206"/>
                <a:gd name="T36" fmla="*/ 199 w 220"/>
                <a:gd name="T37" fmla="*/ 0 h 206"/>
                <a:gd name="T38" fmla="*/ 206 w 220"/>
                <a:gd name="T39" fmla="*/ 158 h 206"/>
                <a:gd name="T40" fmla="*/ 199 w 220"/>
                <a:gd name="T41" fmla="*/ 165 h 206"/>
                <a:gd name="T42" fmla="*/ 138 w 220"/>
                <a:gd name="T43" fmla="*/ 165 h 206"/>
                <a:gd name="T44" fmla="*/ 83 w 220"/>
                <a:gd name="T45" fmla="*/ 165 h 206"/>
                <a:gd name="T46" fmla="*/ 21 w 220"/>
                <a:gd name="T47" fmla="*/ 165 h 206"/>
                <a:gd name="T48" fmla="*/ 14 w 220"/>
                <a:gd name="T49" fmla="*/ 158 h 206"/>
                <a:gd name="T50" fmla="*/ 14 w 220"/>
                <a:gd name="T51" fmla="*/ 20 h 206"/>
                <a:gd name="T52" fmla="*/ 21 w 220"/>
                <a:gd name="T53" fmla="*/ 13 h 206"/>
                <a:gd name="T54" fmla="*/ 199 w 220"/>
                <a:gd name="T55" fmla="*/ 13 h 206"/>
                <a:gd name="T56" fmla="*/ 206 w 220"/>
                <a:gd name="T57" fmla="*/ 20 h 206"/>
                <a:gd name="T58" fmla="*/ 206 w 220"/>
                <a:gd name="T59" fmla="*/ 158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20" h="206">
                  <a:moveTo>
                    <a:pt x="199" y="0"/>
                  </a:moveTo>
                  <a:cubicBezTo>
                    <a:pt x="21" y="0"/>
                    <a:pt x="21" y="0"/>
                    <a:pt x="21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69"/>
                    <a:pt x="9" y="178"/>
                    <a:pt x="21" y="178"/>
                  </a:cubicBezTo>
                  <a:cubicBezTo>
                    <a:pt x="89" y="178"/>
                    <a:pt x="89" y="178"/>
                    <a:pt x="89" y="178"/>
                  </a:cubicBezTo>
                  <a:cubicBezTo>
                    <a:pt x="89" y="187"/>
                    <a:pt x="89" y="187"/>
                    <a:pt x="89" y="187"/>
                  </a:cubicBezTo>
                  <a:cubicBezTo>
                    <a:pt x="46" y="192"/>
                    <a:pt x="46" y="192"/>
                    <a:pt x="46" y="192"/>
                  </a:cubicBezTo>
                  <a:cubicBezTo>
                    <a:pt x="43" y="193"/>
                    <a:pt x="41" y="196"/>
                    <a:pt x="41" y="199"/>
                  </a:cubicBezTo>
                  <a:cubicBezTo>
                    <a:pt x="41" y="203"/>
                    <a:pt x="44" y="206"/>
                    <a:pt x="48" y="206"/>
                  </a:cubicBezTo>
                  <a:cubicBezTo>
                    <a:pt x="172" y="206"/>
                    <a:pt x="172" y="206"/>
                    <a:pt x="172" y="206"/>
                  </a:cubicBezTo>
                  <a:cubicBezTo>
                    <a:pt x="176" y="206"/>
                    <a:pt x="179" y="203"/>
                    <a:pt x="179" y="199"/>
                  </a:cubicBezTo>
                  <a:cubicBezTo>
                    <a:pt x="179" y="196"/>
                    <a:pt x="177" y="193"/>
                    <a:pt x="174" y="192"/>
                  </a:cubicBezTo>
                  <a:cubicBezTo>
                    <a:pt x="131" y="187"/>
                    <a:pt x="131" y="187"/>
                    <a:pt x="131" y="187"/>
                  </a:cubicBezTo>
                  <a:cubicBezTo>
                    <a:pt x="131" y="178"/>
                    <a:pt x="131" y="178"/>
                    <a:pt x="131" y="178"/>
                  </a:cubicBezTo>
                  <a:cubicBezTo>
                    <a:pt x="199" y="178"/>
                    <a:pt x="199" y="178"/>
                    <a:pt x="199" y="178"/>
                  </a:cubicBezTo>
                  <a:cubicBezTo>
                    <a:pt x="211" y="178"/>
                    <a:pt x="220" y="169"/>
                    <a:pt x="220" y="158"/>
                  </a:cubicBezTo>
                  <a:cubicBezTo>
                    <a:pt x="220" y="20"/>
                    <a:pt x="220" y="20"/>
                    <a:pt x="220" y="20"/>
                  </a:cubicBezTo>
                  <a:cubicBezTo>
                    <a:pt x="220" y="9"/>
                    <a:pt x="211" y="0"/>
                    <a:pt x="199" y="0"/>
                  </a:cubicBezTo>
                  <a:close/>
                  <a:moveTo>
                    <a:pt x="206" y="158"/>
                  </a:moveTo>
                  <a:cubicBezTo>
                    <a:pt x="206" y="162"/>
                    <a:pt x="203" y="165"/>
                    <a:pt x="199" y="165"/>
                  </a:cubicBezTo>
                  <a:cubicBezTo>
                    <a:pt x="138" y="165"/>
                    <a:pt x="138" y="165"/>
                    <a:pt x="138" y="165"/>
                  </a:cubicBezTo>
                  <a:cubicBezTo>
                    <a:pt x="83" y="165"/>
                    <a:pt x="83" y="165"/>
                    <a:pt x="83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17" y="165"/>
                    <a:pt x="14" y="162"/>
                    <a:pt x="14" y="158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4" y="17"/>
                    <a:pt x="17" y="13"/>
                    <a:pt x="21" y="13"/>
                  </a:cubicBezTo>
                  <a:cubicBezTo>
                    <a:pt x="199" y="13"/>
                    <a:pt x="199" y="13"/>
                    <a:pt x="199" y="13"/>
                  </a:cubicBezTo>
                  <a:cubicBezTo>
                    <a:pt x="203" y="13"/>
                    <a:pt x="206" y="17"/>
                    <a:pt x="206" y="20"/>
                  </a:cubicBezTo>
                  <a:lnTo>
                    <a:pt x="206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</p:spTree>
    <p:extLst>
      <p:ext uri="{BB962C8B-B14F-4D97-AF65-F5344CB8AC3E}">
        <p14:creationId xmlns:p14="http://schemas.microsoft.com/office/powerpoint/2010/main" val="27216195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" grpId="0" animBg="1"/>
      <p:bldP spid="18" grpId="0" animBg="1"/>
      <p:bldP spid="118" grpId="0" animBg="1"/>
      <p:bldP spid="29" grpId="0"/>
      <p:bldP spid="30" grpId="0"/>
      <p:bldP spid="31" grpId="0"/>
      <p:bldP spid="32" grpId="0"/>
      <p:bldP spid="35" grpId="0"/>
      <p:bldP spid="36" grpId="0"/>
      <p:bldP spid="37" grpId="0"/>
      <p:bldP spid="38" grpId="0"/>
      <p:bldP spid="65" grpId="0"/>
      <p:bldP spid="66" grpId="0"/>
      <p:bldP spid="67" grpId="0"/>
      <p:bldP spid="70" grpId="0" animBg="1"/>
      <p:bldP spid="7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8567</TotalTime>
  <Words>785</Words>
  <Application>Microsoft Office PowerPoint</Application>
  <PresentationFormat>Экран (4:3)</PresentationFormat>
  <Paragraphs>160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Helvetica Light</vt:lpstr>
      <vt:lpstr>Open Sans</vt:lpstr>
      <vt:lpstr>Tw Cen MT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SignAddict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AbuSina</dc:creator>
  <cp:lastModifiedBy>Никанор Ник</cp:lastModifiedBy>
  <cp:revision>957</cp:revision>
  <dcterms:created xsi:type="dcterms:W3CDTF">2014-09-15T07:14:39Z</dcterms:created>
  <dcterms:modified xsi:type="dcterms:W3CDTF">2020-04-28T18:26:45Z</dcterms:modified>
</cp:coreProperties>
</file>