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преза\Lilac_Closeup_Template_483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3143248"/>
            <a:ext cx="6191248" cy="97154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2"/>
                </a:solidFill>
                <a:latin typeface="Molot" pitchFamily="50" charset="0"/>
              </a:rPr>
              <a:t>Аллея памяти</a:t>
            </a:r>
            <a:endParaRPr lang="ru-RU" sz="6000" dirty="0">
              <a:solidFill>
                <a:schemeClr val="bg2"/>
              </a:solidFill>
              <a:latin typeface="Molot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6072206"/>
            <a:ext cx="5281618" cy="663631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lot" pitchFamily="50" charset="0"/>
              </a:rPr>
              <a:t>ПРОДОЛЖЕНИЕ</a:t>
            </a:r>
            <a:endParaRPr lang="ru-RU" sz="5400" dirty="0">
              <a:latin typeface="Molot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преза\Lilac_Closeup_Template_483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Molot" pitchFamily="50" charset="0"/>
              </a:rPr>
              <a:t>Проведение митингов и акций</a:t>
            </a:r>
            <a:endParaRPr lang="ru-RU" dirty="0">
              <a:latin typeface="Molot" pitchFamily="50" charset="0"/>
            </a:endParaRPr>
          </a:p>
        </p:txBody>
      </p:sp>
      <p:pic>
        <p:nvPicPr>
          <p:cNvPr id="2050" name="Picture 2" descr="C:\Users\User\Desktop\проект преза\YqQjjbFHEt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928802"/>
            <a:ext cx="6858047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преза\Lilac_Closeup_Template_483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Molot" pitchFamily="50" charset="0"/>
              </a:rPr>
              <a:t>Воспитание патриотичной и трудолюбивой молодежи</a:t>
            </a:r>
            <a:endParaRPr lang="ru-RU" dirty="0">
              <a:latin typeface="Molot" pitchFamily="50" charset="0"/>
            </a:endParaRPr>
          </a:p>
        </p:txBody>
      </p:sp>
      <p:pic>
        <p:nvPicPr>
          <p:cNvPr id="3074" name="Picture 2" descr="C:\Users\User\Desktop\проект преза\AirTHi9TXw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00174"/>
            <a:ext cx="6606906" cy="4405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преза\Lilac_Closeup_Template_483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lot" pitchFamily="50" charset="0"/>
              </a:rPr>
              <a:t>Благоустройство города</a:t>
            </a:r>
            <a:endParaRPr lang="ru-RU" dirty="0">
              <a:latin typeface="Molot" pitchFamily="50" charset="0"/>
            </a:endParaRPr>
          </a:p>
        </p:txBody>
      </p:sp>
      <p:pic>
        <p:nvPicPr>
          <p:cNvPr id="4098" name="Picture 2" descr="C:\Users\User\Desktop\проект преза\75dRiY1kVV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857232"/>
            <a:ext cx="4214842" cy="5050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преза\Lilac_Closeup_Template_483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lot" pitchFamily="50" charset="0"/>
              </a:rPr>
              <a:t>Дань памяти и уважения</a:t>
            </a:r>
            <a:endParaRPr lang="ru-RU" dirty="0">
              <a:latin typeface="Molot" pitchFamily="50" charset="0"/>
            </a:endParaRPr>
          </a:p>
        </p:txBody>
      </p:sp>
      <p:pic>
        <p:nvPicPr>
          <p:cNvPr id="2" name="Picture 2" descr="C:\Users\User\Desktop\проект преза\Gfi60ZZJ38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607223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преза\Lilac_Closeup_Template_483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lot" pitchFamily="50" charset="0"/>
              </a:rPr>
              <a:t>Изучение истории своей страны</a:t>
            </a:r>
            <a:endParaRPr lang="ru-RU" dirty="0">
              <a:latin typeface="Molot" pitchFamily="50" charset="0"/>
            </a:endParaRPr>
          </a:p>
        </p:txBody>
      </p:sp>
      <p:pic>
        <p:nvPicPr>
          <p:cNvPr id="2050" name="Picture 2" descr="C:\Users\User\Desktop\проект преза\tfhmDLmlTQ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95293"/>
            <a:ext cx="4000528" cy="533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преза\Lilac_Closeup_Template_483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lot" pitchFamily="50" charset="0"/>
              </a:rPr>
              <a:t>связь поколений</a:t>
            </a:r>
            <a:endParaRPr lang="ru-RU" dirty="0">
              <a:latin typeface="Molot" pitchFamily="50" charset="0"/>
            </a:endParaRPr>
          </a:p>
        </p:txBody>
      </p:sp>
      <p:pic>
        <p:nvPicPr>
          <p:cNvPr id="3074" name="Picture 2" descr="C:\Users\User\Desktop\проект преза\photo_2024-04-25_08-17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43050"/>
            <a:ext cx="5286412" cy="3964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преза\Lilac_Closeup_Template_483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lot" pitchFamily="50" charset="0"/>
              </a:rPr>
              <a:t>Объединение соседей</a:t>
            </a:r>
            <a:endParaRPr lang="ru-RU" dirty="0">
              <a:latin typeface="Molot" pitchFamily="50" charset="0"/>
            </a:endParaRPr>
          </a:p>
        </p:txBody>
      </p:sp>
      <p:pic>
        <p:nvPicPr>
          <p:cNvPr id="4098" name="Picture 2" descr="C:\Users\User\Desktop\проект преза\photo_2024-04-25_08-09-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4"/>
            <a:ext cx="6720435" cy="5040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692</TotalTime>
  <Words>26</Words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Аллея памяти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Аллея памяти</dc:title>
  <dc:creator>User</dc:creator>
  <cp:lastModifiedBy>Пользователь Windows</cp:lastModifiedBy>
  <cp:revision>54</cp:revision>
  <dcterms:created xsi:type="dcterms:W3CDTF">2024-04-18T11:13:41Z</dcterms:created>
  <dcterms:modified xsi:type="dcterms:W3CDTF">2024-04-26T12:47:28Z</dcterms:modified>
</cp:coreProperties>
</file>