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0" r:id="rId2"/>
    <p:sldId id="341" r:id="rId3"/>
    <p:sldId id="409" r:id="rId4"/>
    <p:sldId id="403" r:id="rId5"/>
    <p:sldId id="340" r:id="rId6"/>
    <p:sldId id="405" r:id="rId7"/>
    <p:sldId id="404" r:id="rId8"/>
    <p:sldId id="401" r:id="rId9"/>
    <p:sldId id="410" r:id="rId10"/>
    <p:sldId id="402" r:id="rId11"/>
    <p:sldId id="344" r:id="rId12"/>
    <p:sldId id="336" r:id="rId13"/>
  </p:sldIdLst>
  <p:sldSz cx="12192000" cy="6858000"/>
  <p:notesSz cx="12192000" cy="6858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pos="5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49"/>
    <a:srgbClr val="DAEEE5"/>
    <a:srgbClr val="008A71"/>
    <a:srgbClr val="A8D8C2"/>
    <a:srgbClr val="86C8AA"/>
    <a:srgbClr val="BDE1D1"/>
    <a:srgbClr val="239673"/>
    <a:srgbClr val="8AC0C0"/>
    <a:srgbClr val="CEE5E4"/>
    <a:srgbClr val="02A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08" autoAdjust="0"/>
  </p:normalViewPr>
  <p:slideViewPr>
    <p:cSldViewPr>
      <p:cViewPr varScale="1">
        <p:scale>
          <a:sx n="61" d="100"/>
          <a:sy n="61" d="100"/>
        </p:scale>
        <p:origin x="-80" y="-236"/>
      </p:cViewPr>
      <p:guideLst>
        <p:guide orient="horz" pos="2880"/>
        <p:guide pos="624"/>
        <p:guide pos="5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8CEA4-0DD3-4810-9C27-90EB23C6AB09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2946-016E-4BF6-BD36-8926208DB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 userDrawn="1"/>
        </p:nvGrpSpPr>
        <p:grpSpPr>
          <a:xfrm>
            <a:off x="464571" y="5835515"/>
            <a:ext cx="2554344" cy="411924"/>
            <a:chOff x="464571" y="5835515"/>
            <a:chExt cx="2554344" cy="411924"/>
          </a:xfrm>
        </p:grpSpPr>
        <p:pic>
          <p:nvPicPr>
            <p:cNvPr id="29" name="object 2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634" y="5997893"/>
              <a:ext cx="178231" cy="242443"/>
            </a:xfrm>
            <a:prstGeom prst="rect">
              <a:avLst/>
            </a:prstGeom>
          </p:spPr>
        </p:pic>
        <p:pic>
          <p:nvPicPr>
            <p:cNvPr id="30" name="object 2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595" y="5997897"/>
              <a:ext cx="252463" cy="242443"/>
            </a:xfrm>
            <a:prstGeom prst="rect">
              <a:avLst/>
            </a:prstGeom>
          </p:spPr>
        </p:pic>
        <p:pic>
          <p:nvPicPr>
            <p:cNvPr id="31" name="object 3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131" y="5997896"/>
              <a:ext cx="244068" cy="242443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266" y="5997893"/>
              <a:ext cx="178231" cy="242443"/>
            </a:xfrm>
            <a:prstGeom prst="rect">
              <a:avLst/>
            </a:prstGeom>
          </p:spPr>
        </p:pic>
        <p:sp>
          <p:nvSpPr>
            <p:cNvPr id="33" name="object 32"/>
            <p:cNvSpPr/>
            <p:nvPr/>
          </p:nvSpPr>
          <p:spPr>
            <a:xfrm>
              <a:off x="464571" y="5835515"/>
              <a:ext cx="452120" cy="405130"/>
            </a:xfrm>
            <a:custGeom>
              <a:avLst/>
              <a:gdLst/>
              <a:ahLst/>
              <a:cxnLst/>
              <a:rect l="l" t="t" r="r" b="b"/>
              <a:pathLst>
                <a:path w="452119" h="405129">
                  <a:moveTo>
                    <a:pt x="226008" y="0"/>
                  </a:moveTo>
                  <a:lnTo>
                    <a:pt x="190521" y="14583"/>
                  </a:lnTo>
                  <a:lnTo>
                    <a:pt x="6819" y="329323"/>
                  </a:lnTo>
                  <a:lnTo>
                    <a:pt x="0" y="354493"/>
                  </a:lnTo>
                  <a:lnTo>
                    <a:pt x="1706" y="367362"/>
                  </a:lnTo>
                  <a:lnTo>
                    <a:pt x="25207" y="398143"/>
                  </a:lnTo>
                  <a:lnTo>
                    <a:pt x="50405" y="404812"/>
                  </a:lnTo>
                  <a:lnTo>
                    <a:pt x="401624" y="404812"/>
                  </a:lnTo>
                  <a:lnTo>
                    <a:pt x="437110" y="390233"/>
                  </a:lnTo>
                  <a:lnTo>
                    <a:pt x="450385" y="366864"/>
                  </a:lnTo>
                  <a:lnTo>
                    <a:pt x="43954" y="366864"/>
                  </a:lnTo>
                  <a:lnTo>
                    <a:pt x="40766" y="362546"/>
                  </a:lnTo>
                  <a:lnTo>
                    <a:pt x="38607" y="358813"/>
                  </a:lnTo>
                  <a:lnTo>
                    <a:pt x="36473" y="353885"/>
                  </a:lnTo>
                  <a:lnTo>
                    <a:pt x="218515" y="38557"/>
                  </a:lnTo>
                  <a:lnTo>
                    <a:pt x="223862" y="37947"/>
                  </a:lnTo>
                  <a:lnTo>
                    <a:pt x="276978" y="37947"/>
                  </a:lnTo>
                  <a:lnTo>
                    <a:pt x="269594" y="25158"/>
                  </a:lnTo>
                  <a:lnTo>
                    <a:pt x="261507" y="14583"/>
                  </a:lnTo>
                  <a:lnTo>
                    <a:pt x="251216" y="6673"/>
                  </a:lnTo>
                  <a:lnTo>
                    <a:pt x="239217" y="1716"/>
                  </a:lnTo>
                  <a:lnTo>
                    <a:pt x="226008" y="0"/>
                  </a:lnTo>
                  <a:close/>
                </a:path>
                <a:path w="452119" h="405129">
                  <a:moveTo>
                    <a:pt x="276978" y="37947"/>
                  </a:moveTo>
                  <a:lnTo>
                    <a:pt x="228167" y="37947"/>
                  </a:lnTo>
                  <a:lnTo>
                    <a:pt x="233501" y="38557"/>
                  </a:lnTo>
                  <a:lnTo>
                    <a:pt x="305040" y="162458"/>
                  </a:lnTo>
                  <a:lnTo>
                    <a:pt x="226021" y="162458"/>
                  </a:lnTo>
                  <a:lnTo>
                    <a:pt x="226021" y="181432"/>
                  </a:lnTo>
                  <a:lnTo>
                    <a:pt x="227290" y="189733"/>
                  </a:lnTo>
                  <a:lnTo>
                    <a:pt x="231101" y="195662"/>
                  </a:lnTo>
                  <a:lnTo>
                    <a:pt x="237454" y="199220"/>
                  </a:lnTo>
                  <a:lnTo>
                    <a:pt x="246353" y="200406"/>
                  </a:lnTo>
                  <a:lnTo>
                    <a:pt x="326948" y="200406"/>
                  </a:lnTo>
                  <a:lnTo>
                    <a:pt x="364057" y="264655"/>
                  </a:lnTo>
                  <a:lnTo>
                    <a:pt x="226021" y="264655"/>
                  </a:lnTo>
                  <a:lnTo>
                    <a:pt x="226021" y="283629"/>
                  </a:lnTo>
                  <a:lnTo>
                    <a:pt x="227290" y="291937"/>
                  </a:lnTo>
                  <a:lnTo>
                    <a:pt x="231101" y="297870"/>
                  </a:lnTo>
                  <a:lnTo>
                    <a:pt x="237454" y="301429"/>
                  </a:lnTo>
                  <a:lnTo>
                    <a:pt x="246353" y="302615"/>
                  </a:lnTo>
                  <a:lnTo>
                    <a:pt x="385965" y="302615"/>
                  </a:lnTo>
                  <a:lnTo>
                    <a:pt x="415568" y="353885"/>
                  </a:lnTo>
                  <a:lnTo>
                    <a:pt x="413409" y="358813"/>
                  </a:lnTo>
                  <a:lnTo>
                    <a:pt x="411263" y="362546"/>
                  </a:lnTo>
                  <a:lnTo>
                    <a:pt x="408075" y="366864"/>
                  </a:lnTo>
                  <a:lnTo>
                    <a:pt x="450385" y="366864"/>
                  </a:lnTo>
                  <a:lnTo>
                    <a:pt x="452027" y="354493"/>
                  </a:lnTo>
                  <a:lnTo>
                    <a:pt x="450319" y="341620"/>
                  </a:lnTo>
                  <a:lnTo>
                    <a:pt x="445197" y="329323"/>
                  </a:lnTo>
                  <a:lnTo>
                    <a:pt x="276978" y="379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  <p:pic>
          <p:nvPicPr>
            <p:cNvPr id="34" name="object 33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3111" y="5997897"/>
              <a:ext cx="227409" cy="249542"/>
            </a:xfrm>
            <a:prstGeom prst="rect">
              <a:avLst/>
            </a:prstGeom>
          </p:spPr>
        </p:pic>
        <p:sp>
          <p:nvSpPr>
            <p:cNvPr id="35" name="object 34"/>
            <p:cNvSpPr/>
            <p:nvPr/>
          </p:nvSpPr>
          <p:spPr>
            <a:xfrm>
              <a:off x="2751580" y="5997896"/>
              <a:ext cx="267335" cy="243204"/>
            </a:xfrm>
            <a:custGeom>
              <a:avLst/>
              <a:gdLst/>
              <a:ahLst/>
              <a:cxnLst/>
              <a:rect l="l" t="t" r="r" b="b"/>
              <a:pathLst>
                <a:path w="267335" h="243204">
                  <a:moveTo>
                    <a:pt x="79971" y="0"/>
                  </a:moveTo>
                  <a:lnTo>
                    <a:pt x="58115" y="67500"/>
                  </a:lnTo>
                  <a:lnTo>
                    <a:pt x="57648" y="88025"/>
                  </a:lnTo>
                  <a:lnTo>
                    <a:pt x="53073" y="139560"/>
                  </a:lnTo>
                  <a:lnTo>
                    <a:pt x="34010" y="186351"/>
                  </a:lnTo>
                  <a:lnTo>
                    <a:pt x="13742" y="201311"/>
                  </a:lnTo>
                  <a:lnTo>
                    <a:pt x="7446" y="205427"/>
                  </a:lnTo>
                  <a:lnTo>
                    <a:pt x="2196" y="211979"/>
                  </a:lnTo>
                  <a:lnTo>
                    <a:pt x="0" y="222122"/>
                  </a:lnTo>
                  <a:lnTo>
                    <a:pt x="0" y="242684"/>
                  </a:lnTo>
                  <a:lnTo>
                    <a:pt x="267068" y="242684"/>
                  </a:lnTo>
                  <a:lnTo>
                    <a:pt x="267068" y="222122"/>
                  </a:lnTo>
                  <a:lnTo>
                    <a:pt x="265690" y="213123"/>
                  </a:lnTo>
                  <a:lnTo>
                    <a:pt x="261558" y="206698"/>
                  </a:lnTo>
                  <a:lnTo>
                    <a:pt x="254675" y="202845"/>
                  </a:lnTo>
                  <a:lnTo>
                    <a:pt x="245046" y="201561"/>
                  </a:lnTo>
                  <a:lnTo>
                    <a:pt x="81597" y="201561"/>
                  </a:lnTo>
                  <a:lnTo>
                    <a:pt x="86921" y="190406"/>
                  </a:lnTo>
                  <a:lnTo>
                    <a:pt x="98552" y="146926"/>
                  </a:lnTo>
                  <a:lnTo>
                    <a:pt x="102850" y="107311"/>
                  </a:lnTo>
                  <a:lnTo>
                    <a:pt x="104177" y="67500"/>
                  </a:lnTo>
                  <a:lnTo>
                    <a:pt x="104292" y="41300"/>
                  </a:lnTo>
                  <a:lnTo>
                    <a:pt x="104571" y="41122"/>
                  </a:lnTo>
                  <a:lnTo>
                    <a:pt x="233401" y="41122"/>
                  </a:lnTo>
                  <a:lnTo>
                    <a:pt x="233400" y="114"/>
                  </a:lnTo>
                  <a:lnTo>
                    <a:pt x="213029" y="101"/>
                  </a:lnTo>
                  <a:lnTo>
                    <a:pt x="212521" y="76"/>
                  </a:lnTo>
                  <a:lnTo>
                    <a:pt x="186944" y="76"/>
                  </a:lnTo>
                  <a:lnTo>
                    <a:pt x="79971" y="0"/>
                  </a:lnTo>
                  <a:close/>
                </a:path>
                <a:path w="267335" h="243204">
                  <a:moveTo>
                    <a:pt x="233401" y="41122"/>
                  </a:moveTo>
                  <a:lnTo>
                    <a:pt x="186944" y="41122"/>
                  </a:lnTo>
                  <a:lnTo>
                    <a:pt x="186944" y="201561"/>
                  </a:lnTo>
                  <a:lnTo>
                    <a:pt x="233413" y="201561"/>
                  </a:lnTo>
                  <a:lnTo>
                    <a:pt x="233401" y="41122"/>
                  </a:lnTo>
                  <a:close/>
                </a:path>
                <a:path w="267335" h="243204">
                  <a:moveTo>
                    <a:pt x="212090" y="0"/>
                  </a:moveTo>
                  <a:lnTo>
                    <a:pt x="186944" y="0"/>
                  </a:lnTo>
                  <a:lnTo>
                    <a:pt x="212521" y="76"/>
                  </a:lnTo>
                  <a:lnTo>
                    <a:pt x="212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+mj-lt"/>
              </a:endParaRPr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24400" y="388344"/>
            <a:ext cx="616996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4800"/>
              </a:lnSpc>
              <a:defRPr sz="4800" b="1">
                <a:solidFill>
                  <a:srgbClr val="00504A"/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13905" y="1735897"/>
            <a:ext cx="6169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8B71"/>
                </a:solidFill>
                <a:latin typeface="+mj-l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880" y="381000"/>
            <a:ext cx="4979622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414042"/>
                </a:solidFill>
                <a:latin typeface="+mn-lt"/>
                <a:cs typeface="Gotham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880" y="1192799"/>
            <a:ext cx="4969683" cy="5598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4F47"/>
                </a:solidFill>
                <a:latin typeface="+mn-lt"/>
                <a:cs typeface="Gotham Pro"/>
              </a:defRPr>
            </a:lvl1pPr>
          </a:lstStyle>
          <a:p>
            <a:endParaRPr dirty="0"/>
          </a:p>
        </p:txBody>
      </p:sp>
      <p:sp>
        <p:nvSpPr>
          <p:cNvPr id="7" name="Holder 3"/>
          <p:cNvSpPr>
            <a:spLocks noGrp="1"/>
          </p:cNvSpPr>
          <p:nvPr>
            <p:ph type="body" idx="10"/>
          </p:nvPr>
        </p:nvSpPr>
        <p:spPr>
          <a:xfrm>
            <a:off x="992880" y="1849122"/>
            <a:ext cx="4969683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+mn-lt"/>
                <a:cs typeface="Gotham Pro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0" y="1311659"/>
            <a:ext cx="0" cy="4207510"/>
          </a:xfrm>
          <a:custGeom>
            <a:avLst/>
            <a:gdLst/>
            <a:ahLst/>
            <a:cxnLst/>
            <a:rect l="l" t="t" r="r" b="b"/>
            <a:pathLst>
              <a:path h="4207510">
                <a:moveTo>
                  <a:pt x="0" y="0"/>
                </a:moveTo>
                <a:lnTo>
                  <a:pt x="0" y="4206887"/>
                </a:lnTo>
              </a:path>
            </a:pathLst>
          </a:custGeom>
          <a:ln w="38100">
            <a:solidFill>
              <a:srgbClr val="004F4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880" y="381000"/>
            <a:ext cx="4979622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414042"/>
                </a:solidFill>
                <a:latin typeface="+mn-lt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9737" y="1233554"/>
            <a:ext cx="423418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4F47"/>
                </a:solidFill>
                <a:latin typeface="+mn-lt"/>
                <a:cs typeface="Gotham Pro"/>
              </a:defRPr>
            </a:lvl1pPr>
          </a:lstStyle>
          <a:p>
            <a:endParaRPr dirty="0"/>
          </a:p>
        </p:txBody>
      </p:sp>
      <p:sp>
        <p:nvSpPr>
          <p:cNvPr id="37" name="Holder 3"/>
          <p:cNvSpPr>
            <a:spLocks noGrp="1"/>
          </p:cNvSpPr>
          <p:nvPr>
            <p:ph sz="half" idx="10"/>
          </p:nvPr>
        </p:nvSpPr>
        <p:spPr>
          <a:xfrm>
            <a:off x="6717197" y="1239775"/>
            <a:ext cx="4855625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4F47"/>
                </a:solidFill>
                <a:latin typeface="+mn-lt"/>
                <a:cs typeface="Gotham Pro"/>
              </a:defRPr>
            </a:lvl1pPr>
          </a:lstStyle>
          <a:p>
            <a:endParaRPr dirty="0"/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4354"/>
            <a:ext cx="12192000" cy="99364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6125019"/>
            <a:ext cx="487358" cy="418656"/>
          </a:xfrm>
          <a:prstGeom prst="rect">
            <a:avLst/>
          </a:prstGeom>
        </p:spPr>
      </p:pic>
      <p:sp>
        <p:nvSpPr>
          <p:cNvPr id="41" name="object 19"/>
          <p:cNvSpPr txBox="1"/>
          <p:nvPr userDrawn="1"/>
        </p:nvSpPr>
        <p:spPr>
          <a:xfrm>
            <a:off x="9525000" y="6172200"/>
            <a:ext cx="204152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800" spc="50" baseline="0" dirty="0">
                <a:solidFill>
                  <a:srgbClr val="FFFFFF"/>
                </a:solidFill>
                <a:latin typeface="+mn-lt"/>
                <a:cs typeface="Gotham Pro"/>
              </a:rPr>
              <a:t>elamed.com</a:t>
            </a:r>
            <a:endParaRPr sz="2800" spc="50" baseline="0" dirty="0">
              <a:latin typeface="+mn-lt"/>
              <a:cs typeface="Gotham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880" y="381000"/>
            <a:ext cx="4979622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414042"/>
                </a:solidFill>
                <a:latin typeface="+mn-lt"/>
                <a:cs typeface="Gotham Pr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60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7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4354"/>
            <a:ext cx="12192000" cy="993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6125019"/>
            <a:ext cx="487358" cy="418656"/>
          </a:xfrm>
          <a:prstGeom prst="rect">
            <a:avLst/>
          </a:prstGeom>
        </p:spPr>
      </p:pic>
      <p:sp>
        <p:nvSpPr>
          <p:cNvPr id="34" name="object 19"/>
          <p:cNvSpPr txBox="1"/>
          <p:nvPr/>
        </p:nvSpPr>
        <p:spPr>
          <a:xfrm>
            <a:off x="9525000" y="6172200"/>
            <a:ext cx="204152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800" spc="50" baseline="0" dirty="0">
                <a:solidFill>
                  <a:srgbClr val="FFFFFF"/>
                </a:solidFill>
                <a:latin typeface="+mj-lt"/>
                <a:cs typeface="Gotham Pro"/>
              </a:rPr>
              <a:t>elamed.com</a:t>
            </a:r>
            <a:endParaRPr sz="2800" spc="50" baseline="0" dirty="0">
              <a:latin typeface="+mj-lt"/>
              <a:cs typeface="Gotham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7" r:id="rId5"/>
    <p:sldLayoutId id="2147483669" r:id="rId6"/>
  </p:sldLayoutIdLst>
  <p:txStyles>
    <p:titleStyle>
      <a:lvl1pPr>
        <a:defRPr sz="32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61" Type="http://schemas.openxmlformats.org/officeDocument/2006/relationships/image" Target="../media/image68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2511" y="1143000"/>
            <a:ext cx="7543801" cy="1239698"/>
          </a:xfrm>
        </p:spPr>
        <p:txBody>
          <a:bodyPr/>
          <a:lstStyle/>
          <a:p>
            <a:r>
              <a:rPr lang="ru-RU" dirty="0" smtClean="0"/>
              <a:t>ДОБРОВОЛЬЧЕСКАЯ ДЕЯТЕЛЬНОСТЬ ЕЛАМЕД</a:t>
            </a:r>
            <a:endParaRPr lang="ru-RU" dirty="0"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38600" y="2438400"/>
            <a:ext cx="7056489" cy="0"/>
          </a:xfrm>
          <a:prstGeom prst="line">
            <a:avLst/>
          </a:prstGeom>
          <a:ln w="38100">
            <a:solidFill>
              <a:srgbClr val="005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16"/>
          <p:cNvSpPr/>
          <p:nvPr/>
        </p:nvSpPr>
        <p:spPr>
          <a:xfrm>
            <a:off x="9271407" y="5993853"/>
            <a:ext cx="0" cy="255270"/>
          </a:xfrm>
          <a:custGeom>
            <a:avLst/>
            <a:gdLst/>
            <a:ahLst/>
            <a:cxnLst/>
            <a:rect l="l" t="t" r="r" b="b"/>
            <a:pathLst>
              <a:path h="255270">
                <a:moveTo>
                  <a:pt x="0" y="255104"/>
                </a:moveTo>
                <a:lnTo>
                  <a:pt x="0" y="0"/>
                </a:lnTo>
              </a:path>
            </a:pathLst>
          </a:custGeom>
          <a:ln w="195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9"/>
          <p:cNvSpPr txBox="1"/>
          <p:nvPr/>
        </p:nvSpPr>
        <p:spPr>
          <a:xfrm>
            <a:off x="9494787" y="5927012"/>
            <a:ext cx="204152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800" spc="0" baseline="0" dirty="0">
                <a:solidFill>
                  <a:srgbClr val="FFFFFF"/>
                </a:solidFill>
                <a:cs typeface="Gotham Pro"/>
              </a:rPr>
              <a:t>elamed.com</a:t>
            </a:r>
            <a:endParaRPr sz="2800" spc="0" baseline="0" dirty="0">
              <a:cs typeface="Gotham Pro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3710519" y="5934483"/>
            <a:ext cx="524569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lang="ru-RU" sz="2800" spc="100" dirty="0" smtClean="0">
                <a:solidFill>
                  <a:srgbClr val="FFFFFF"/>
                </a:solidFill>
                <a:cs typeface="Gotham Pro"/>
              </a:rPr>
              <a:t>ЧТОБЫ</a:t>
            </a:r>
            <a:r>
              <a:rPr lang="ru-RU" sz="2800" spc="100" baseline="0" dirty="0" smtClean="0">
                <a:solidFill>
                  <a:srgbClr val="FFFFFF"/>
                </a:solidFill>
                <a:cs typeface="Gotham Pro"/>
              </a:rPr>
              <a:t> ВЫ СМОГЛИ БОЛЬШЕ</a:t>
            </a:r>
            <a:endParaRPr sz="2800" spc="100" dirty="0"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344531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6840"/>
            <a:ext cx="12171538" cy="991169"/>
            <a:chOff x="4665" y="9146732"/>
            <a:chExt cx="18979992" cy="1545604"/>
          </a:xfrm>
        </p:grpSpPr>
        <p:sp>
          <p:nvSpPr>
            <p:cNvPr id="3" name="object 3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0874931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5537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0782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40692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866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88317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70088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1017" y="9551383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08" name="object 108"/>
          <p:cNvSpPr/>
          <p:nvPr/>
        </p:nvSpPr>
        <p:spPr>
          <a:xfrm>
            <a:off x="10626928" y="947352"/>
            <a:ext cx="45201" cy="83071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0" y="129539"/>
                </a:moveTo>
                <a:lnTo>
                  <a:pt x="69951" y="129539"/>
                </a:lnTo>
                <a:lnTo>
                  <a:pt x="6995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2" name="object 182"/>
          <p:cNvGrpSpPr/>
          <p:nvPr/>
        </p:nvGrpSpPr>
        <p:grpSpPr>
          <a:xfrm>
            <a:off x="6418022" y="3536441"/>
            <a:ext cx="83479" cy="83071"/>
            <a:chOff x="10008102" y="5514241"/>
            <a:chExt cx="130175" cy="129539"/>
          </a:xfrm>
        </p:grpSpPr>
        <p:sp>
          <p:nvSpPr>
            <p:cNvPr id="183" name="object 183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2120" y="0"/>
                  </a:moveTo>
                  <a:lnTo>
                    <a:pt x="0" y="98005"/>
                  </a:ln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8005"/>
                  </a:move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lnTo>
                    <a:pt x="0" y="98005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5846591" y="2393170"/>
            <a:ext cx="83479" cy="83071"/>
            <a:chOff x="9117027" y="3731452"/>
            <a:chExt cx="130175" cy="129539"/>
          </a:xfrm>
        </p:grpSpPr>
        <p:sp>
          <p:nvSpPr>
            <p:cNvPr id="186" name="object 186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1489" y="0"/>
                  </a:moveTo>
                  <a:lnTo>
                    <a:pt x="0" y="97379"/>
                  </a:ln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7379"/>
                  </a:move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lnTo>
                    <a:pt x="0" y="9737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6863082" y="3409298"/>
            <a:ext cx="83071" cy="83071"/>
            <a:chOff x="10702118" y="5315977"/>
            <a:chExt cx="129539" cy="129539"/>
          </a:xfrm>
        </p:grpSpPr>
        <p:sp>
          <p:nvSpPr>
            <p:cNvPr id="189" name="object 189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1591" y="0"/>
                  </a:moveTo>
                  <a:lnTo>
                    <a:pt x="0" y="98139"/>
                  </a:ln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139"/>
                  </a:move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lnTo>
                    <a:pt x="0" y="9813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5719464" y="2965130"/>
            <a:ext cx="83071" cy="82665"/>
            <a:chOff x="8918788" y="4623352"/>
            <a:chExt cx="129539" cy="128905"/>
          </a:xfrm>
        </p:grpSpPr>
        <p:sp>
          <p:nvSpPr>
            <p:cNvPr id="192" name="object 192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2307" y="0"/>
                  </a:moveTo>
                  <a:lnTo>
                    <a:pt x="0" y="97383"/>
                  </a:ln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0" y="97383"/>
                  </a:move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lnTo>
                    <a:pt x="0" y="97383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6291140" y="3536411"/>
            <a:ext cx="83071" cy="83071"/>
            <a:chOff x="9810246" y="5514194"/>
            <a:chExt cx="129539" cy="129539"/>
          </a:xfrm>
        </p:grpSpPr>
        <p:sp>
          <p:nvSpPr>
            <p:cNvPr id="195" name="object 195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2221" y="0"/>
                  </a:moveTo>
                  <a:lnTo>
                    <a:pt x="0" y="98261"/>
                  </a:ln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261"/>
                  </a:move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lnTo>
                    <a:pt x="0" y="98261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77"/>
            <a:ext cx="9149617" cy="58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Заголовок 3"/>
          <p:cNvSpPr txBox="1">
            <a:spLocks/>
          </p:cNvSpPr>
          <p:nvPr/>
        </p:nvSpPr>
        <p:spPr>
          <a:xfrm>
            <a:off x="80987" y="410574"/>
            <a:ext cx="2967013" cy="123969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4F49"/>
                </a:solidFill>
                <a:latin typeface="+mn-lt"/>
              </a:rPr>
              <a:t>СОВМЕСТНЫЕ ПРОГРАММЫ С ДОШКОЛНЫМИ И ШКОЛЬНЫМИ ОБРАЗОВАТЕЛЬНЫМИ ЗАВЕДЕНИЯМИ</a:t>
            </a:r>
            <a:endParaRPr lang="ru-RU" b="1" dirty="0">
              <a:solidFill>
                <a:srgbClr val="004F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93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7455" y="2448020"/>
            <a:ext cx="1044097" cy="137231"/>
            <a:chOff x="9508219" y="3816983"/>
            <a:chExt cx="1628139" cy="213995"/>
          </a:xfrm>
        </p:grpSpPr>
        <p:sp>
          <p:nvSpPr>
            <p:cNvPr id="3" name="object 3"/>
            <p:cNvSpPr/>
            <p:nvPr/>
          </p:nvSpPr>
          <p:spPr>
            <a:xfrm>
              <a:off x="9508219" y="3923697"/>
              <a:ext cx="1515110" cy="0"/>
            </a:xfrm>
            <a:custGeom>
              <a:avLst/>
              <a:gdLst/>
              <a:ahLst/>
              <a:cxnLst/>
              <a:rect l="l" t="t" r="r" b="b"/>
              <a:pathLst>
                <a:path w="1515109">
                  <a:moveTo>
                    <a:pt x="0" y="0"/>
                  </a:moveTo>
                  <a:lnTo>
                    <a:pt x="1514513" y="0"/>
                  </a:lnTo>
                </a:path>
              </a:pathLst>
            </a:custGeom>
            <a:ln w="30481">
              <a:solidFill>
                <a:srgbClr val="1B8B7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2525" y="3816983"/>
              <a:ext cx="213429" cy="21342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097455" y="3027254"/>
            <a:ext cx="1044097" cy="137231"/>
            <a:chOff x="9508219" y="4720226"/>
            <a:chExt cx="1628139" cy="213995"/>
          </a:xfrm>
        </p:grpSpPr>
        <p:sp>
          <p:nvSpPr>
            <p:cNvPr id="6" name="object 6"/>
            <p:cNvSpPr/>
            <p:nvPr/>
          </p:nvSpPr>
          <p:spPr>
            <a:xfrm>
              <a:off x="9508219" y="4826940"/>
              <a:ext cx="1515110" cy="0"/>
            </a:xfrm>
            <a:custGeom>
              <a:avLst/>
              <a:gdLst/>
              <a:ahLst/>
              <a:cxnLst/>
              <a:rect l="l" t="t" r="r" b="b"/>
              <a:pathLst>
                <a:path w="1515109">
                  <a:moveTo>
                    <a:pt x="0" y="0"/>
                  </a:moveTo>
                  <a:lnTo>
                    <a:pt x="1514513" y="0"/>
                  </a:lnTo>
                </a:path>
              </a:pathLst>
            </a:custGeom>
            <a:ln w="30481">
              <a:solidFill>
                <a:srgbClr val="1B8B7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2525" y="4720226"/>
              <a:ext cx="213429" cy="21342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097455" y="3632469"/>
            <a:ext cx="1044097" cy="137231"/>
            <a:chOff x="9508219" y="5663984"/>
            <a:chExt cx="1628139" cy="213995"/>
          </a:xfrm>
        </p:grpSpPr>
        <p:sp>
          <p:nvSpPr>
            <p:cNvPr id="9" name="object 9"/>
            <p:cNvSpPr/>
            <p:nvPr/>
          </p:nvSpPr>
          <p:spPr>
            <a:xfrm>
              <a:off x="9508219" y="5770699"/>
              <a:ext cx="1515110" cy="0"/>
            </a:xfrm>
            <a:custGeom>
              <a:avLst/>
              <a:gdLst/>
              <a:ahLst/>
              <a:cxnLst/>
              <a:rect l="l" t="t" r="r" b="b"/>
              <a:pathLst>
                <a:path w="1515109">
                  <a:moveTo>
                    <a:pt x="0" y="0"/>
                  </a:moveTo>
                  <a:lnTo>
                    <a:pt x="1514513" y="0"/>
                  </a:lnTo>
                </a:path>
              </a:pathLst>
            </a:custGeom>
            <a:ln w="30481">
              <a:solidFill>
                <a:srgbClr val="1B8B7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2525" y="5663984"/>
              <a:ext cx="213429" cy="2134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097455" y="4497900"/>
            <a:ext cx="1044097" cy="137231"/>
            <a:chOff x="9508219" y="7013516"/>
            <a:chExt cx="1628139" cy="213995"/>
          </a:xfrm>
        </p:grpSpPr>
        <p:sp>
          <p:nvSpPr>
            <p:cNvPr id="12" name="object 12"/>
            <p:cNvSpPr/>
            <p:nvPr/>
          </p:nvSpPr>
          <p:spPr>
            <a:xfrm>
              <a:off x="9508219" y="7120231"/>
              <a:ext cx="1515110" cy="0"/>
            </a:xfrm>
            <a:custGeom>
              <a:avLst/>
              <a:gdLst/>
              <a:ahLst/>
              <a:cxnLst/>
              <a:rect l="l" t="t" r="r" b="b"/>
              <a:pathLst>
                <a:path w="1515109">
                  <a:moveTo>
                    <a:pt x="0" y="0"/>
                  </a:moveTo>
                  <a:lnTo>
                    <a:pt x="1514513" y="0"/>
                  </a:lnTo>
                </a:path>
              </a:pathLst>
            </a:custGeom>
            <a:ln w="30481">
              <a:solidFill>
                <a:srgbClr val="1B8B7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2525" y="7013516"/>
              <a:ext cx="213429" cy="2134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097455" y="5098508"/>
            <a:ext cx="1044097" cy="137231"/>
            <a:chOff x="9508219" y="7950089"/>
            <a:chExt cx="1628139" cy="213995"/>
          </a:xfrm>
        </p:grpSpPr>
        <p:sp>
          <p:nvSpPr>
            <p:cNvPr id="15" name="object 15"/>
            <p:cNvSpPr/>
            <p:nvPr/>
          </p:nvSpPr>
          <p:spPr>
            <a:xfrm>
              <a:off x="9508219" y="8056803"/>
              <a:ext cx="1515110" cy="0"/>
            </a:xfrm>
            <a:custGeom>
              <a:avLst/>
              <a:gdLst/>
              <a:ahLst/>
              <a:cxnLst/>
              <a:rect l="l" t="t" r="r" b="b"/>
              <a:pathLst>
                <a:path w="1515109">
                  <a:moveTo>
                    <a:pt x="0" y="0"/>
                  </a:moveTo>
                  <a:lnTo>
                    <a:pt x="1514513" y="0"/>
                  </a:lnTo>
                </a:path>
              </a:pathLst>
            </a:custGeom>
            <a:ln w="30481">
              <a:solidFill>
                <a:srgbClr val="1B8B7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2525" y="7950089"/>
              <a:ext cx="213429" cy="213429"/>
            </a:xfrm>
            <a:prstGeom prst="rect">
              <a:avLst/>
            </a:prstGeom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923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Заголовок 3"/>
          <p:cNvSpPr txBox="1">
            <a:spLocks/>
          </p:cNvSpPr>
          <p:nvPr/>
        </p:nvSpPr>
        <p:spPr>
          <a:xfrm>
            <a:off x="7543800" y="228600"/>
            <a:ext cx="4648200" cy="5562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Занимаясь медициной и работая на благо общества невозможно оставаться в стороне от добрых дел.</a:t>
            </a:r>
          </a:p>
          <a:p>
            <a:pPr algn="ctr"/>
            <a:endParaRPr lang="ru-RU" sz="1400" b="1" dirty="0">
              <a:solidFill>
                <a:srgbClr val="004F49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ЕЛАМЕД градообразующее предприятие. Благосостояние поселка Елатьма и ближайших к заводу районов тоже наша ответственность.</a:t>
            </a:r>
          </a:p>
          <a:p>
            <a:pPr algn="ctr"/>
            <a:endParaRPr lang="ru-RU" sz="1400" b="1" dirty="0">
              <a:solidFill>
                <a:srgbClr val="004F49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В наших аппаратах для лечения нуждаются, мы прорабатывает отдельные системы дарения и рассрочки для малоимущих граждан</a:t>
            </a:r>
          </a:p>
          <a:p>
            <a:pPr algn="ctr"/>
            <a:endParaRPr lang="ru-RU" sz="1400" b="1" dirty="0">
              <a:solidFill>
                <a:srgbClr val="004F49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Но можно строить дороги, расселять людей по новым дамам, дарить медицинские аппараты, но чтоб у человека появилось желание лечиться ему нужны</a:t>
            </a: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цели</a:t>
            </a: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желания</a:t>
            </a: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мечты </a:t>
            </a: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Планы</a:t>
            </a: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друзья и поддержка</a:t>
            </a:r>
          </a:p>
          <a:p>
            <a:pPr algn="ctr"/>
            <a:endParaRPr lang="ru-RU" sz="1400" b="1" dirty="0" smtClean="0">
              <a:solidFill>
                <a:srgbClr val="004F49"/>
              </a:solidFill>
              <a:latin typeface="+mn-lt"/>
            </a:endParaRPr>
          </a:p>
          <a:p>
            <a:pPr algn="ctr"/>
            <a:r>
              <a:rPr lang="ru-RU" sz="1400" b="1" dirty="0" smtClean="0">
                <a:solidFill>
                  <a:srgbClr val="004F49"/>
                </a:solidFill>
                <a:latin typeface="+mn-lt"/>
              </a:rPr>
              <a:t>Именно поэтому мы с каждым годом все больше энергии и ресурсов вкладываем в социальные медиа проекты</a:t>
            </a:r>
            <a:endParaRPr lang="ru-RU" sz="1400" b="1" dirty="0">
              <a:solidFill>
                <a:srgbClr val="004F4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9"/>
          <p:cNvSpPr txBox="1"/>
          <p:nvPr/>
        </p:nvSpPr>
        <p:spPr>
          <a:xfrm>
            <a:off x="3810000" y="533400"/>
            <a:ext cx="74041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lang="ru-RU" sz="2800" b="1" spc="230" dirty="0" smtClean="0">
                <a:solidFill>
                  <a:srgbClr val="00504A"/>
                </a:solidFill>
                <a:cs typeface="Gotham Pro"/>
              </a:rPr>
              <a:t>Спасибо за внимание!</a:t>
            </a:r>
            <a:endParaRPr lang="ru-RU" sz="2800" b="1" spc="230" dirty="0">
              <a:solidFill>
                <a:srgbClr val="00504A"/>
              </a:solidFill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177586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5"/>
            <a:ext cx="12189556" cy="6856809"/>
            <a:chOff x="0" y="0"/>
            <a:chExt cx="19008090" cy="1069233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1375" y="0"/>
              <a:ext cx="5086705" cy="42758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9008090" cy="10692130"/>
            </a:xfrm>
            <a:custGeom>
              <a:avLst/>
              <a:gdLst/>
              <a:ahLst/>
              <a:cxnLst/>
              <a:rect l="l" t="t" r="r" b="b"/>
              <a:pathLst>
                <a:path w="19008090" h="10692130">
                  <a:moveTo>
                    <a:pt x="0" y="0"/>
                  </a:moveTo>
                  <a:lnTo>
                    <a:pt x="19007999" y="0"/>
                  </a:lnTo>
                  <a:lnTo>
                    <a:pt x="19007999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7" y="4638426"/>
              <a:ext cx="10173413" cy="41713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4999" y="5789777"/>
              <a:ext cx="103240" cy="1032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9863" y="5553635"/>
              <a:ext cx="103237" cy="1032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9615" y="4910325"/>
              <a:ext cx="103237" cy="1032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1023" y="5078810"/>
              <a:ext cx="103237" cy="1032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9877" y="5885386"/>
              <a:ext cx="103237" cy="1032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1689" y="5462980"/>
              <a:ext cx="103237" cy="1032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1257" y="5886019"/>
              <a:ext cx="103240" cy="1032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2744" y="6429130"/>
              <a:ext cx="103237" cy="1032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5127" y="6542732"/>
              <a:ext cx="103237" cy="1032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0267" y="6721431"/>
              <a:ext cx="103237" cy="1032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5380" y="6892464"/>
              <a:ext cx="103237" cy="1032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9941" y="6529966"/>
              <a:ext cx="103237" cy="1032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6016" y="6642289"/>
              <a:ext cx="103237" cy="1032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5317" y="4973797"/>
              <a:ext cx="103237" cy="10323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6237" y="5388525"/>
              <a:ext cx="103240" cy="1032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3848" y="5108110"/>
              <a:ext cx="103238" cy="10323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4033" y="7232395"/>
              <a:ext cx="103240" cy="10323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1814" y="6983378"/>
              <a:ext cx="103237" cy="1032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7954" y="6704480"/>
              <a:ext cx="103237" cy="1032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0458" y="5867156"/>
              <a:ext cx="103240" cy="1032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7" y="0"/>
              <a:ext cx="5086708" cy="427558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874930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285536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50783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0" name="object 40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" name="object 41"/>
            <p:cNvSpPr/>
            <p:nvPr/>
          </p:nvSpPr>
          <p:spPr>
            <a:xfrm>
              <a:off x="13640691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" name="object 42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" name="object 43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5" name="object 45"/>
            <p:cNvSpPr/>
            <p:nvPr/>
          </p:nvSpPr>
          <p:spPr>
            <a:xfrm>
              <a:off x="15334867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8" name="object 48"/>
            <p:cNvSpPr/>
            <p:nvPr/>
          </p:nvSpPr>
          <p:spPr>
            <a:xfrm>
              <a:off x="17088316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9" name="object 49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0" name="object 50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1" name="object 51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2" name="object 52"/>
            <p:cNvSpPr/>
            <p:nvPr/>
          </p:nvSpPr>
          <p:spPr>
            <a:xfrm>
              <a:off x="14770087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13721018" y="9551384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5" name="object 55"/>
            <p:cNvSpPr/>
            <p:nvPr/>
          </p:nvSpPr>
          <p:spPr>
            <a:xfrm>
              <a:off x="12830467" y="4111225"/>
              <a:ext cx="3694429" cy="3309620"/>
            </a:xfrm>
            <a:custGeom>
              <a:avLst/>
              <a:gdLst/>
              <a:ahLst/>
              <a:cxnLst/>
              <a:rect l="l" t="t" r="r" b="b"/>
              <a:pathLst>
                <a:path w="3694430" h="3309620">
                  <a:moveTo>
                    <a:pt x="1846850" y="0"/>
                  </a:moveTo>
                  <a:lnTo>
                    <a:pt x="1797923" y="2812"/>
                  </a:lnTo>
                  <a:lnTo>
                    <a:pt x="1750504" y="11113"/>
                  </a:lnTo>
                  <a:lnTo>
                    <a:pt x="1704948" y="24698"/>
                  </a:lnTo>
                  <a:lnTo>
                    <a:pt x="1661611" y="43361"/>
                  </a:lnTo>
                  <a:lnTo>
                    <a:pt x="1620849" y="66898"/>
                  </a:lnTo>
                  <a:lnTo>
                    <a:pt x="1583016" y="95105"/>
                  </a:lnTo>
                  <a:lnTo>
                    <a:pt x="1548470" y="127776"/>
                  </a:lnTo>
                  <a:lnTo>
                    <a:pt x="1517565" y="164707"/>
                  </a:lnTo>
                  <a:lnTo>
                    <a:pt x="1490656" y="205693"/>
                  </a:lnTo>
                  <a:lnTo>
                    <a:pt x="55070" y="2692158"/>
                  </a:lnTo>
                  <a:lnTo>
                    <a:pt x="33041" y="2735958"/>
                  </a:lnTo>
                  <a:lnTo>
                    <a:pt x="16520" y="2781198"/>
                  </a:lnTo>
                  <a:lnTo>
                    <a:pt x="5506" y="2827466"/>
                  </a:lnTo>
                  <a:lnTo>
                    <a:pt x="0" y="2874337"/>
                  </a:lnTo>
                  <a:lnTo>
                    <a:pt x="2" y="2921442"/>
                  </a:lnTo>
                  <a:lnTo>
                    <a:pt x="5514" y="2968328"/>
                  </a:lnTo>
                  <a:lnTo>
                    <a:pt x="16535" y="3014596"/>
                  </a:lnTo>
                  <a:lnTo>
                    <a:pt x="33067" y="3059837"/>
                  </a:lnTo>
                  <a:lnTo>
                    <a:pt x="55110" y="3103638"/>
                  </a:lnTo>
                  <a:lnTo>
                    <a:pt x="82015" y="3144605"/>
                  </a:lnTo>
                  <a:lnTo>
                    <a:pt x="112921" y="3181524"/>
                  </a:lnTo>
                  <a:lnTo>
                    <a:pt x="147471" y="3214189"/>
                  </a:lnTo>
                  <a:lnTo>
                    <a:pt x="185310" y="3242393"/>
                  </a:lnTo>
                  <a:lnTo>
                    <a:pt x="226082" y="3265931"/>
                  </a:lnTo>
                  <a:lnTo>
                    <a:pt x="269431" y="3284597"/>
                  </a:lnTo>
                  <a:lnTo>
                    <a:pt x="315002" y="3298185"/>
                  </a:lnTo>
                  <a:lnTo>
                    <a:pt x="362437" y="3306488"/>
                  </a:lnTo>
                  <a:lnTo>
                    <a:pt x="411382" y="3309302"/>
                  </a:lnTo>
                  <a:lnTo>
                    <a:pt x="3282531" y="3309302"/>
                  </a:lnTo>
                  <a:lnTo>
                    <a:pt x="3331457" y="3306488"/>
                  </a:lnTo>
                  <a:lnTo>
                    <a:pt x="3378878" y="3298184"/>
                  </a:lnTo>
                  <a:lnTo>
                    <a:pt x="3424437" y="3284595"/>
                  </a:lnTo>
                  <a:lnTo>
                    <a:pt x="3467779" y="3265926"/>
                  </a:lnTo>
                  <a:lnTo>
                    <a:pt x="3508549" y="3242382"/>
                  </a:lnTo>
                  <a:lnTo>
                    <a:pt x="3546391" y="3214171"/>
                  </a:lnTo>
                  <a:lnTo>
                    <a:pt x="3580948" y="3181495"/>
                  </a:lnTo>
                  <a:lnTo>
                    <a:pt x="3611865" y="3144562"/>
                  </a:lnTo>
                  <a:lnTo>
                    <a:pt x="3638785" y="3103577"/>
                  </a:lnTo>
                  <a:lnTo>
                    <a:pt x="3660818" y="3059787"/>
                  </a:lnTo>
                  <a:lnTo>
                    <a:pt x="3677343" y="3014556"/>
                  </a:lnTo>
                  <a:lnTo>
                    <a:pt x="3681036" y="2999055"/>
                  </a:lnTo>
                  <a:lnTo>
                    <a:pt x="411382" y="2999055"/>
                  </a:lnTo>
                  <a:lnTo>
                    <a:pt x="376680" y="2993294"/>
                  </a:lnTo>
                  <a:lnTo>
                    <a:pt x="333747" y="2962802"/>
                  </a:lnTo>
                  <a:lnTo>
                    <a:pt x="310579" y="2909303"/>
                  </a:lnTo>
                  <a:lnTo>
                    <a:pt x="311412" y="2880232"/>
                  </a:lnTo>
                  <a:lnTo>
                    <a:pt x="1759291" y="360831"/>
                  </a:lnTo>
                  <a:lnTo>
                    <a:pt x="1806390" y="318386"/>
                  </a:lnTo>
                  <a:lnTo>
                    <a:pt x="1846850" y="310215"/>
                  </a:lnTo>
                  <a:lnTo>
                    <a:pt x="2263510" y="310215"/>
                  </a:lnTo>
                  <a:lnTo>
                    <a:pt x="2203164" y="205693"/>
                  </a:lnTo>
                  <a:lnTo>
                    <a:pt x="2176264" y="164707"/>
                  </a:lnTo>
                  <a:lnTo>
                    <a:pt x="2145362" y="127776"/>
                  </a:lnTo>
                  <a:lnTo>
                    <a:pt x="2110814" y="95105"/>
                  </a:lnTo>
                  <a:lnTo>
                    <a:pt x="2072974" y="66898"/>
                  </a:lnTo>
                  <a:lnTo>
                    <a:pt x="2032199" y="43361"/>
                  </a:lnTo>
                  <a:lnTo>
                    <a:pt x="1988844" y="24698"/>
                  </a:lnTo>
                  <a:lnTo>
                    <a:pt x="1943263" y="11113"/>
                  </a:lnTo>
                  <a:lnTo>
                    <a:pt x="1895814" y="2812"/>
                  </a:lnTo>
                  <a:lnTo>
                    <a:pt x="1846850" y="0"/>
                  </a:lnTo>
                  <a:close/>
                </a:path>
                <a:path w="3694430" h="3309620">
                  <a:moveTo>
                    <a:pt x="2263510" y="310215"/>
                  </a:moveTo>
                  <a:lnTo>
                    <a:pt x="1846850" y="310215"/>
                  </a:lnTo>
                  <a:lnTo>
                    <a:pt x="1864280" y="311697"/>
                  </a:lnTo>
                  <a:lnTo>
                    <a:pt x="1887409" y="318386"/>
                  </a:lnTo>
                  <a:lnTo>
                    <a:pt x="1912186" y="333643"/>
                  </a:lnTo>
                  <a:lnTo>
                    <a:pt x="1934560" y="360831"/>
                  </a:lnTo>
                  <a:lnTo>
                    <a:pt x="2492913" y="1327992"/>
                  </a:lnTo>
                  <a:lnTo>
                    <a:pt x="1846940" y="1327992"/>
                  </a:lnTo>
                  <a:lnTo>
                    <a:pt x="1846940" y="1483131"/>
                  </a:lnTo>
                  <a:lnTo>
                    <a:pt x="1851558" y="1530555"/>
                  </a:lnTo>
                  <a:lnTo>
                    <a:pt x="1865410" y="1569350"/>
                  </a:lnTo>
                  <a:lnTo>
                    <a:pt x="1920814" y="1621067"/>
                  </a:lnTo>
                  <a:lnTo>
                    <a:pt x="1962364" y="1633993"/>
                  </a:lnTo>
                  <a:lnTo>
                    <a:pt x="2013145" y="1638301"/>
                  </a:lnTo>
                  <a:lnTo>
                    <a:pt x="2672053" y="1638301"/>
                  </a:lnTo>
                  <a:lnTo>
                    <a:pt x="2975357" y="2163491"/>
                  </a:lnTo>
                  <a:lnTo>
                    <a:pt x="1846940" y="2163491"/>
                  </a:lnTo>
                  <a:lnTo>
                    <a:pt x="1846940" y="2318630"/>
                  </a:lnTo>
                  <a:lnTo>
                    <a:pt x="1851558" y="2366065"/>
                  </a:lnTo>
                  <a:lnTo>
                    <a:pt x="1865410" y="2404864"/>
                  </a:lnTo>
                  <a:lnTo>
                    <a:pt x="1920814" y="2456573"/>
                  </a:lnTo>
                  <a:lnTo>
                    <a:pt x="1962364" y="2469495"/>
                  </a:lnTo>
                  <a:lnTo>
                    <a:pt x="2013145" y="2473801"/>
                  </a:lnTo>
                  <a:lnTo>
                    <a:pt x="3154496" y="2473801"/>
                  </a:lnTo>
                  <a:lnTo>
                    <a:pt x="3370086" y="2847296"/>
                  </a:lnTo>
                  <a:lnTo>
                    <a:pt x="3382460" y="2880232"/>
                  </a:lnTo>
                  <a:lnTo>
                    <a:pt x="3383283" y="2909303"/>
                  </a:lnTo>
                  <a:lnTo>
                    <a:pt x="3377507" y="2932663"/>
                  </a:lnTo>
                  <a:lnTo>
                    <a:pt x="3342776" y="2979477"/>
                  </a:lnTo>
                  <a:lnTo>
                    <a:pt x="3282531" y="2999055"/>
                  </a:lnTo>
                  <a:lnTo>
                    <a:pt x="3681036" y="2999055"/>
                  </a:lnTo>
                  <a:lnTo>
                    <a:pt x="3688359" y="2968297"/>
                  </a:lnTo>
                  <a:lnTo>
                    <a:pt x="3693866" y="2921442"/>
                  </a:lnTo>
                  <a:lnTo>
                    <a:pt x="3693861" y="2874337"/>
                  </a:lnTo>
                  <a:lnTo>
                    <a:pt x="3688345" y="2827458"/>
                  </a:lnTo>
                  <a:lnTo>
                    <a:pt x="3677317" y="2781194"/>
                  </a:lnTo>
                  <a:lnTo>
                    <a:pt x="3660776" y="2735957"/>
                  </a:lnTo>
                  <a:lnTo>
                    <a:pt x="3638721" y="2692158"/>
                  </a:lnTo>
                  <a:lnTo>
                    <a:pt x="2263510" y="310215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68429" y="6657280"/>
              <a:ext cx="224956" cy="18818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2768429" y="6657280"/>
              <a:ext cx="225425" cy="188595"/>
            </a:xfrm>
            <a:custGeom>
              <a:avLst/>
              <a:gdLst/>
              <a:ahLst/>
              <a:cxnLst/>
              <a:rect l="l" t="t" r="r" b="b"/>
              <a:pathLst>
                <a:path w="225425" h="188595">
                  <a:moveTo>
                    <a:pt x="0" y="150121"/>
                  </a:moveTo>
                  <a:lnTo>
                    <a:pt x="43045" y="143406"/>
                  </a:lnTo>
                  <a:lnTo>
                    <a:pt x="51815" y="141244"/>
                  </a:lnTo>
                  <a:lnTo>
                    <a:pt x="62126" y="138719"/>
                  </a:lnTo>
                  <a:lnTo>
                    <a:pt x="73212" y="136010"/>
                  </a:lnTo>
                  <a:lnTo>
                    <a:pt x="87125" y="132601"/>
                  </a:lnTo>
                  <a:lnTo>
                    <a:pt x="101246" y="129086"/>
                  </a:lnTo>
                  <a:lnTo>
                    <a:pt x="115874" y="125338"/>
                  </a:lnTo>
                  <a:lnTo>
                    <a:pt x="131305" y="121231"/>
                  </a:lnTo>
                  <a:lnTo>
                    <a:pt x="138502" y="119337"/>
                  </a:lnTo>
                  <a:lnTo>
                    <a:pt x="179024" y="99136"/>
                  </a:lnTo>
                  <a:lnTo>
                    <a:pt x="186814" y="72505"/>
                  </a:lnTo>
                  <a:lnTo>
                    <a:pt x="173095" y="47972"/>
                  </a:lnTo>
                  <a:lnTo>
                    <a:pt x="149252" y="38680"/>
                  </a:lnTo>
                  <a:lnTo>
                    <a:pt x="118694" y="39544"/>
                  </a:lnTo>
                  <a:lnTo>
                    <a:pt x="84833" y="45477"/>
                  </a:lnTo>
                  <a:lnTo>
                    <a:pt x="76898" y="47039"/>
                  </a:lnTo>
                  <a:lnTo>
                    <a:pt x="68968" y="48605"/>
                  </a:lnTo>
                  <a:lnTo>
                    <a:pt x="59874" y="50149"/>
                  </a:lnTo>
                  <a:lnTo>
                    <a:pt x="47188" y="52060"/>
                  </a:lnTo>
                  <a:lnTo>
                    <a:pt x="32762" y="53779"/>
                  </a:lnTo>
                  <a:lnTo>
                    <a:pt x="16924" y="55250"/>
                  </a:lnTo>
                  <a:lnTo>
                    <a:pt x="0" y="56420"/>
                  </a:lnTo>
                  <a:lnTo>
                    <a:pt x="0" y="18351"/>
                  </a:lnTo>
                  <a:lnTo>
                    <a:pt x="15144" y="17258"/>
                  </a:lnTo>
                  <a:lnTo>
                    <a:pt x="29310" y="15910"/>
                  </a:lnTo>
                  <a:lnTo>
                    <a:pt x="42226" y="14351"/>
                  </a:lnTo>
                  <a:lnTo>
                    <a:pt x="53621" y="12627"/>
                  </a:lnTo>
                  <a:lnTo>
                    <a:pt x="60619" y="11438"/>
                  </a:lnTo>
                  <a:lnTo>
                    <a:pt x="69072" y="9768"/>
                  </a:lnTo>
                  <a:lnTo>
                    <a:pt x="77532" y="8102"/>
                  </a:lnTo>
                  <a:lnTo>
                    <a:pt x="125639" y="0"/>
                  </a:lnTo>
                  <a:lnTo>
                    <a:pt x="169269" y="1035"/>
                  </a:lnTo>
                  <a:lnTo>
                    <a:pt x="203792" y="20376"/>
                  </a:lnTo>
                  <a:lnTo>
                    <a:pt x="224577" y="67188"/>
                  </a:lnTo>
                  <a:lnTo>
                    <a:pt x="224956" y="69147"/>
                  </a:lnTo>
                  <a:lnTo>
                    <a:pt x="224171" y="90761"/>
                  </a:lnTo>
                  <a:lnTo>
                    <a:pt x="195065" y="138219"/>
                  </a:lnTo>
                  <a:lnTo>
                    <a:pt x="148254" y="156101"/>
                  </a:lnTo>
                  <a:lnTo>
                    <a:pt x="97812" y="169104"/>
                  </a:lnTo>
                  <a:lnTo>
                    <a:pt x="82147" y="172938"/>
                  </a:lnTo>
                  <a:lnTo>
                    <a:pt x="75154" y="174649"/>
                  </a:lnTo>
                  <a:lnTo>
                    <a:pt x="67304" y="176587"/>
                  </a:lnTo>
                  <a:lnTo>
                    <a:pt x="57831" y="178953"/>
                  </a:lnTo>
                  <a:lnTo>
                    <a:pt x="45967" y="181952"/>
                  </a:lnTo>
                  <a:lnTo>
                    <a:pt x="36577" y="183965"/>
                  </a:lnTo>
                  <a:lnTo>
                    <a:pt x="25649" y="185669"/>
                  </a:lnTo>
                  <a:lnTo>
                    <a:pt x="13389" y="187073"/>
                  </a:lnTo>
                  <a:lnTo>
                    <a:pt x="0" y="188188"/>
                  </a:lnTo>
                  <a:lnTo>
                    <a:pt x="0" y="150121"/>
                  </a:lnTo>
                  <a:close/>
                </a:path>
              </a:pathLst>
            </a:custGeom>
            <a:ln w="4876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8" name="object 58"/>
            <p:cNvSpPr/>
            <p:nvPr/>
          </p:nvSpPr>
          <p:spPr>
            <a:xfrm>
              <a:off x="11875491" y="6587423"/>
              <a:ext cx="1099185" cy="831850"/>
            </a:xfrm>
            <a:custGeom>
              <a:avLst/>
              <a:gdLst/>
              <a:ahLst/>
              <a:cxnLst/>
              <a:rect l="l" t="t" r="r" b="b"/>
              <a:pathLst>
                <a:path w="1099184" h="831850">
                  <a:moveTo>
                    <a:pt x="374027" y="533463"/>
                  </a:moveTo>
                  <a:lnTo>
                    <a:pt x="356527" y="523544"/>
                  </a:lnTo>
                  <a:lnTo>
                    <a:pt x="335064" y="513384"/>
                  </a:lnTo>
                  <a:lnTo>
                    <a:pt x="293751" y="495033"/>
                  </a:lnTo>
                  <a:lnTo>
                    <a:pt x="269811" y="483412"/>
                  </a:lnTo>
                  <a:lnTo>
                    <a:pt x="255155" y="474726"/>
                  </a:lnTo>
                  <a:lnTo>
                    <a:pt x="242481" y="464616"/>
                  </a:lnTo>
                  <a:lnTo>
                    <a:pt x="224548" y="448729"/>
                  </a:lnTo>
                  <a:lnTo>
                    <a:pt x="215061" y="478447"/>
                  </a:lnTo>
                  <a:lnTo>
                    <a:pt x="184429" y="566559"/>
                  </a:lnTo>
                  <a:lnTo>
                    <a:pt x="181406" y="576224"/>
                  </a:lnTo>
                  <a:lnTo>
                    <a:pt x="179349" y="581380"/>
                  </a:lnTo>
                  <a:lnTo>
                    <a:pt x="175844" y="584847"/>
                  </a:lnTo>
                  <a:lnTo>
                    <a:pt x="98094" y="632777"/>
                  </a:lnTo>
                  <a:lnTo>
                    <a:pt x="76085" y="645083"/>
                  </a:lnTo>
                  <a:lnTo>
                    <a:pt x="49733" y="661187"/>
                  </a:lnTo>
                  <a:lnTo>
                    <a:pt x="25450" y="679030"/>
                  </a:lnTo>
                  <a:lnTo>
                    <a:pt x="9613" y="696544"/>
                  </a:lnTo>
                  <a:lnTo>
                    <a:pt x="0" y="727964"/>
                  </a:lnTo>
                  <a:lnTo>
                    <a:pt x="4584" y="757250"/>
                  </a:lnTo>
                  <a:lnTo>
                    <a:pt x="19786" y="781354"/>
                  </a:lnTo>
                  <a:lnTo>
                    <a:pt x="41973" y="797255"/>
                  </a:lnTo>
                  <a:lnTo>
                    <a:pt x="68364" y="803935"/>
                  </a:lnTo>
                  <a:lnTo>
                    <a:pt x="90551" y="800925"/>
                  </a:lnTo>
                  <a:lnTo>
                    <a:pt x="110109" y="791972"/>
                  </a:lnTo>
                  <a:lnTo>
                    <a:pt x="134658" y="777367"/>
                  </a:lnTo>
                  <a:lnTo>
                    <a:pt x="152768" y="767156"/>
                  </a:lnTo>
                  <a:lnTo>
                    <a:pt x="176263" y="752817"/>
                  </a:lnTo>
                  <a:lnTo>
                    <a:pt x="273075" y="695871"/>
                  </a:lnTo>
                  <a:lnTo>
                    <a:pt x="292011" y="682434"/>
                  </a:lnTo>
                  <a:lnTo>
                    <a:pt x="307428" y="664616"/>
                  </a:lnTo>
                  <a:lnTo>
                    <a:pt x="323748" y="635711"/>
                  </a:lnTo>
                  <a:lnTo>
                    <a:pt x="374027" y="533463"/>
                  </a:lnTo>
                  <a:close/>
                </a:path>
                <a:path w="1099184" h="831850">
                  <a:moveTo>
                    <a:pt x="1098816" y="140627"/>
                  </a:moveTo>
                  <a:lnTo>
                    <a:pt x="1078128" y="101028"/>
                  </a:lnTo>
                  <a:lnTo>
                    <a:pt x="1042263" y="88544"/>
                  </a:lnTo>
                  <a:lnTo>
                    <a:pt x="997394" y="92252"/>
                  </a:lnTo>
                  <a:lnTo>
                    <a:pt x="949680" y="101244"/>
                  </a:lnTo>
                  <a:lnTo>
                    <a:pt x="902030" y="106654"/>
                  </a:lnTo>
                  <a:lnTo>
                    <a:pt x="843699" y="108508"/>
                  </a:lnTo>
                  <a:lnTo>
                    <a:pt x="786815" y="104813"/>
                  </a:lnTo>
                  <a:lnTo>
                    <a:pt x="743534" y="93535"/>
                  </a:lnTo>
                  <a:lnTo>
                    <a:pt x="686333" y="66344"/>
                  </a:lnTo>
                  <a:lnTo>
                    <a:pt x="609206" y="30670"/>
                  </a:lnTo>
                  <a:lnTo>
                    <a:pt x="590016" y="22237"/>
                  </a:lnTo>
                  <a:lnTo>
                    <a:pt x="569175" y="12788"/>
                  </a:lnTo>
                  <a:lnTo>
                    <a:pt x="549351" y="4660"/>
                  </a:lnTo>
                  <a:lnTo>
                    <a:pt x="528066" y="0"/>
                  </a:lnTo>
                  <a:lnTo>
                    <a:pt x="502894" y="977"/>
                  </a:lnTo>
                  <a:lnTo>
                    <a:pt x="465010" y="14833"/>
                  </a:lnTo>
                  <a:lnTo>
                    <a:pt x="433451" y="39484"/>
                  </a:lnTo>
                  <a:lnTo>
                    <a:pt x="406742" y="69684"/>
                  </a:lnTo>
                  <a:lnTo>
                    <a:pt x="371398" y="116268"/>
                  </a:lnTo>
                  <a:lnTo>
                    <a:pt x="325183" y="180187"/>
                  </a:lnTo>
                  <a:lnTo>
                    <a:pt x="301155" y="212572"/>
                  </a:lnTo>
                  <a:lnTo>
                    <a:pt x="289788" y="228777"/>
                  </a:lnTo>
                  <a:lnTo>
                    <a:pt x="266420" y="260591"/>
                  </a:lnTo>
                  <a:lnTo>
                    <a:pt x="243446" y="296265"/>
                  </a:lnTo>
                  <a:lnTo>
                    <a:pt x="230441" y="336867"/>
                  </a:lnTo>
                  <a:lnTo>
                    <a:pt x="237032" y="383451"/>
                  </a:lnTo>
                  <a:lnTo>
                    <a:pt x="257835" y="416712"/>
                  </a:lnTo>
                  <a:lnTo>
                    <a:pt x="287566" y="440118"/>
                  </a:lnTo>
                  <a:lnTo>
                    <a:pt x="324040" y="458711"/>
                  </a:lnTo>
                  <a:lnTo>
                    <a:pt x="365074" y="477494"/>
                  </a:lnTo>
                  <a:lnTo>
                    <a:pt x="402958" y="495363"/>
                  </a:lnTo>
                  <a:lnTo>
                    <a:pt x="479628" y="530860"/>
                  </a:lnTo>
                  <a:lnTo>
                    <a:pt x="517588" y="549376"/>
                  </a:lnTo>
                  <a:lnTo>
                    <a:pt x="510108" y="681913"/>
                  </a:lnTo>
                  <a:lnTo>
                    <a:pt x="507644" y="713778"/>
                  </a:lnTo>
                  <a:lnTo>
                    <a:pt x="505815" y="745693"/>
                  </a:lnTo>
                  <a:lnTo>
                    <a:pt x="516166" y="800493"/>
                  </a:lnTo>
                  <a:lnTo>
                    <a:pt x="555459" y="829348"/>
                  </a:lnTo>
                  <a:lnTo>
                    <a:pt x="582320" y="831773"/>
                  </a:lnTo>
                  <a:lnTo>
                    <a:pt x="609460" y="822452"/>
                  </a:lnTo>
                  <a:lnTo>
                    <a:pt x="629031" y="805319"/>
                  </a:lnTo>
                  <a:lnTo>
                    <a:pt x="639127" y="784428"/>
                  </a:lnTo>
                  <a:lnTo>
                    <a:pt x="643369" y="758278"/>
                  </a:lnTo>
                  <a:lnTo>
                    <a:pt x="656399" y="534174"/>
                  </a:lnTo>
                  <a:lnTo>
                    <a:pt x="654939" y="497916"/>
                  </a:lnTo>
                  <a:lnTo>
                    <a:pt x="643496" y="473456"/>
                  </a:lnTo>
                  <a:lnTo>
                    <a:pt x="616966" y="450316"/>
                  </a:lnTo>
                  <a:lnTo>
                    <a:pt x="570255" y="418007"/>
                  </a:lnTo>
                  <a:lnTo>
                    <a:pt x="489204" y="366433"/>
                  </a:lnTo>
                  <a:lnTo>
                    <a:pt x="604405" y="209423"/>
                  </a:lnTo>
                  <a:lnTo>
                    <a:pt x="708736" y="231444"/>
                  </a:lnTo>
                  <a:lnTo>
                    <a:pt x="756551" y="237769"/>
                  </a:lnTo>
                  <a:lnTo>
                    <a:pt x="821004" y="240703"/>
                  </a:lnTo>
                  <a:lnTo>
                    <a:pt x="885698" y="239496"/>
                  </a:lnTo>
                  <a:lnTo>
                    <a:pt x="934212" y="233349"/>
                  </a:lnTo>
                  <a:lnTo>
                    <a:pt x="1005840" y="215620"/>
                  </a:lnTo>
                  <a:lnTo>
                    <a:pt x="1053642" y="202704"/>
                  </a:lnTo>
                  <a:lnTo>
                    <a:pt x="1087615" y="180708"/>
                  </a:lnTo>
                  <a:lnTo>
                    <a:pt x="1098207" y="157454"/>
                  </a:lnTo>
                  <a:lnTo>
                    <a:pt x="1098816" y="140627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07220" y="6364092"/>
              <a:ext cx="228941" cy="22886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665" y="4198539"/>
              <a:ext cx="5086985" cy="440690"/>
            </a:xfrm>
            <a:custGeom>
              <a:avLst/>
              <a:gdLst/>
              <a:ahLst/>
              <a:cxnLst/>
              <a:rect l="l" t="t" r="r" b="b"/>
              <a:pathLst>
                <a:path w="5086985" h="440689">
                  <a:moveTo>
                    <a:pt x="5086705" y="0"/>
                  </a:moveTo>
                  <a:lnTo>
                    <a:pt x="0" y="0"/>
                  </a:lnTo>
                  <a:lnTo>
                    <a:pt x="0" y="440542"/>
                  </a:lnTo>
                  <a:lnTo>
                    <a:pt x="5086705" y="440542"/>
                  </a:lnTo>
                  <a:lnTo>
                    <a:pt x="5086705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1" name="object 61"/>
            <p:cNvSpPr/>
            <p:nvPr/>
          </p:nvSpPr>
          <p:spPr>
            <a:xfrm>
              <a:off x="5091371" y="4198539"/>
              <a:ext cx="5086985" cy="440690"/>
            </a:xfrm>
            <a:custGeom>
              <a:avLst/>
              <a:gdLst/>
              <a:ahLst/>
              <a:cxnLst/>
              <a:rect l="l" t="t" r="r" b="b"/>
              <a:pathLst>
                <a:path w="5086984" h="440689">
                  <a:moveTo>
                    <a:pt x="5086710" y="0"/>
                  </a:moveTo>
                  <a:lnTo>
                    <a:pt x="0" y="0"/>
                  </a:lnTo>
                  <a:lnTo>
                    <a:pt x="0" y="440542"/>
                  </a:lnTo>
                  <a:lnTo>
                    <a:pt x="5086710" y="440542"/>
                  </a:lnTo>
                  <a:lnTo>
                    <a:pt x="508671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2" name="object 62"/>
            <p:cNvSpPr/>
            <p:nvPr/>
          </p:nvSpPr>
          <p:spPr>
            <a:xfrm>
              <a:off x="4665" y="8708626"/>
              <a:ext cx="5086985" cy="438784"/>
            </a:xfrm>
            <a:custGeom>
              <a:avLst/>
              <a:gdLst/>
              <a:ahLst/>
              <a:cxnLst/>
              <a:rect l="l" t="t" r="r" b="b"/>
              <a:pathLst>
                <a:path w="5086985" h="438784">
                  <a:moveTo>
                    <a:pt x="5086705" y="0"/>
                  </a:moveTo>
                  <a:lnTo>
                    <a:pt x="0" y="0"/>
                  </a:lnTo>
                  <a:lnTo>
                    <a:pt x="0" y="438202"/>
                  </a:lnTo>
                  <a:lnTo>
                    <a:pt x="5086705" y="438202"/>
                  </a:lnTo>
                  <a:lnTo>
                    <a:pt x="5086705" y="0"/>
                  </a:lnTo>
                  <a:close/>
                </a:path>
              </a:pathLst>
            </a:custGeom>
            <a:solidFill>
              <a:srgbClr val="B2B3B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" name="object 63"/>
            <p:cNvSpPr/>
            <p:nvPr/>
          </p:nvSpPr>
          <p:spPr>
            <a:xfrm>
              <a:off x="5091371" y="8708626"/>
              <a:ext cx="5086985" cy="438784"/>
            </a:xfrm>
            <a:custGeom>
              <a:avLst/>
              <a:gdLst/>
              <a:ahLst/>
              <a:cxnLst/>
              <a:rect l="l" t="t" r="r" b="b"/>
              <a:pathLst>
                <a:path w="5086984" h="438784">
                  <a:moveTo>
                    <a:pt x="5086710" y="0"/>
                  </a:moveTo>
                  <a:lnTo>
                    <a:pt x="0" y="0"/>
                  </a:lnTo>
                  <a:lnTo>
                    <a:pt x="0" y="438202"/>
                  </a:lnTo>
                  <a:lnTo>
                    <a:pt x="5086710" y="438202"/>
                  </a:lnTo>
                  <a:lnTo>
                    <a:pt x="5086710" y="0"/>
                  </a:lnTo>
                  <a:close/>
                </a:path>
              </a:pathLst>
            </a:custGeom>
            <a:solidFill>
              <a:srgbClr val="03989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" name="object 64"/>
            <p:cNvSpPr/>
            <p:nvPr/>
          </p:nvSpPr>
          <p:spPr>
            <a:xfrm>
              <a:off x="11131995" y="848343"/>
              <a:ext cx="196850" cy="276225"/>
            </a:xfrm>
            <a:custGeom>
              <a:avLst/>
              <a:gdLst/>
              <a:ahLst/>
              <a:cxnLst/>
              <a:rect l="l" t="t" r="r" b="b"/>
              <a:pathLst>
                <a:path w="196850" h="276225">
                  <a:moveTo>
                    <a:pt x="83718" y="0"/>
                  </a:moveTo>
                  <a:lnTo>
                    <a:pt x="57377" y="432"/>
                  </a:lnTo>
                  <a:lnTo>
                    <a:pt x="34847" y="1626"/>
                  </a:lnTo>
                  <a:lnTo>
                    <a:pt x="15822" y="3431"/>
                  </a:lnTo>
                  <a:lnTo>
                    <a:pt x="0" y="5692"/>
                  </a:lnTo>
                  <a:lnTo>
                    <a:pt x="0" y="275948"/>
                  </a:lnTo>
                  <a:lnTo>
                    <a:pt x="61365" y="275948"/>
                  </a:lnTo>
                  <a:lnTo>
                    <a:pt x="61365" y="178005"/>
                  </a:lnTo>
                  <a:lnTo>
                    <a:pt x="101281" y="178005"/>
                  </a:lnTo>
                  <a:lnTo>
                    <a:pt x="153822" y="163279"/>
                  </a:lnTo>
                  <a:lnTo>
                    <a:pt x="182294" y="137467"/>
                  </a:lnTo>
                  <a:lnTo>
                    <a:pt x="185277" y="131673"/>
                  </a:lnTo>
                  <a:lnTo>
                    <a:pt x="73151" y="131673"/>
                  </a:lnTo>
                  <a:lnTo>
                    <a:pt x="66647" y="131271"/>
                  </a:lnTo>
                  <a:lnTo>
                    <a:pt x="61365" y="130050"/>
                  </a:lnTo>
                  <a:lnTo>
                    <a:pt x="61365" y="49176"/>
                  </a:lnTo>
                  <a:lnTo>
                    <a:pt x="65480" y="48281"/>
                  </a:lnTo>
                  <a:lnTo>
                    <a:pt x="71118" y="47500"/>
                  </a:lnTo>
                  <a:lnTo>
                    <a:pt x="78281" y="46948"/>
                  </a:lnTo>
                  <a:lnTo>
                    <a:pt x="86968" y="46739"/>
                  </a:lnTo>
                  <a:lnTo>
                    <a:pt x="187357" y="46739"/>
                  </a:lnTo>
                  <a:lnTo>
                    <a:pt x="179379" y="33910"/>
                  </a:lnTo>
                  <a:lnTo>
                    <a:pt x="167435" y="21945"/>
                  </a:lnTo>
                  <a:lnTo>
                    <a:pt x="152011" y="12344"/>
                  </a:lnTo>
                  <a:lnTo>
                    <a:pt x="133043" y="5486"/>
                  </a:lnTo>
                  <a:lnTo>
                    <a:pt x="110342" y="1371"/>
                  </a:lnTo>
                  <a:lnTo>
                    <a:pt x="83718" y="0"/>
                  </a:lnTo>
                  <a:close/>
                </a:path>
                <a:path w="196850" h="276225">
                  <a:moveTo>
                    <a:pt x="101281" y="178005"/>
                  </a:moveTo>
                  <a:lnTo>
                    <a:pt x="61365" y="178005"/>
                  </a:lnTo>
                  <a:lnTo>
                    <a:pt x="67053" y="178819"/>
                  </a:lnTo>
                  <a:lnTo>
                    <a:pt x="74368" y="179222"/>
                  </a:lnTo>
                  <a:lnTo>
                    <a:pt x="82497" y="179222"/>
                  </a:lnTo>
                  <a:lnTo>
                    <a:pt x="101281" y="178005"/>
                  </a:lnTo>
                  <a:close/>
                </a:path>
                <a:path w="196850" h="276225">
                  <a:moveTo>
                    <a:pt x="187357" y="46739"/>
                  </a:moveTo>
                  <a:lnTo>
                    <a:pt x="86968" y="46739"/>
                  </a:lnTo>
                  <a:lnTo>
                    <a:pt x="107554" y="49482"/>
                  </a:lnTo>
                  <a:lnTo>
                    <a:pt x="122731" y="57406"/>
                  </a:lnTo>
                  <a:lnTo>
                    <a:pt x="132117" y="70055"/>
                  </a:lnTo>
                  <a:lnTo>
                    <a:pt x="135331" y="86973"/>
                  </a:lnTo>
                  <a:lnTo>
                    <a:pt x="131641" y="105787"/>
                  </a:lnTo>
                  <a:lnTo>
                    <a:pt x="121055" y="119838"/>
                  </a:lnTo>
                  <a:lnTo>
                    <a:pt x="104296" y="128632"/>
                  </a:lnTo>
                  <a:lnTo>
                    <a:pt x="82090" y="131673"/>
                  </a:lnTo>
                  <a:lnTo>
                    <a:pt x="185277" y="131673"/>
                  </a:lnTo>
                  <a:lnTo>
                    <a:pt x="190193" y="122125"/>
                  </a:lnTo>
                  <a:lnTo>
                    <a:pt x="195045" y="104650"/>
                  </a:lnTo>
                  <a:lnTo>
                    <a:pt x="196696" y="85345"/>
                  </a:lnTo>
                  <a:lnTo>
                    <a:pt x="194581" y="66066"/>
                  </a:lnTo>
                  <a:lnTo>
                    <a:pt x="188619" y="48769"/>
                  </a:lnTo>
                  <a:lnTo>
                    <a:pt x="187357" y="46739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45357" y="921092"/>
              <a:ext cx="181659" cy="20766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558714" y="921495"/>
              <a:ext cx="175971" cy="20645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771669" y="922715"/>
              <a:ext cx="186944" cy="20441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96001" y="925560"/>
              <a:ext cx="193852" cy="19873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238624" y="922715"/>
              <a:ext cx="186945" cy="2044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451985" y="921092"/>
              <a:ext cx="181659" cy="20766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660469" y="922309"/>
              <a:ext cx="197103" cy="20198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88435" y="925560"/>
              <a:ext cx="193852" cy="19873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3313143" y="921102"/>
              <a:ext cx="439420" cy="283845"/>
            </a:xfrm>
            <a:custGeom>
              <a:avLst/>
              <a:gdLst/>
              <a:ahLst/>
              <a:cxnLst/>
              <a:rect l="l" t="t" r="r" b="b"/>
              <a:pathLst>
                <a:path w="439419" h="283844">
                  <a:moveTo>
                    <a:pt x="184912" y="4597"/>
                  </a:moveTo>
                  <a:lnTo>
                    <a:pt x="0" y="4597"/>
                  </a:lnTo>
                  <a:lnTo>
                    <a:pt x="0" y="51587"/>
                  </a:lnTo>
                  <a:lnTo>
                    <a:pt x="0" y="202717"/>
                  </a:lnTo>
                  <a:lnTo>
                    <a:pt x="61772" y="202717"/>
                  </a:lnTo>
                  <a:lnTo>
                    <a:pt x="61772" y="51587"/>
                  </a:lnTo>
                  <a:lnTo>
                    <a:pt x="122732" y="51587"/>
                  </a:lnTo>
                  <a:lnTo>
                    <a:pt x="122732" y="202717"/>
                  </a:lnTo>
                  <a:lnTo>
                    <a:pt x="184912" y="202717"/>
                  </a:lnTo>
                  <a:lnTo>
                    <a:pt x="184912" y="51587"/>
                  </a:lnTo>
                  <a:lnTo>
                    <a:pt x="184912" y="4597"/>
                  </a:lnTo>
                  <a:close/>
                </a:path>
                <a:path w="439419" h="283844">
                  <a:moveTo>
                    <a:pt x="438912" y="101193"/>
                  </a:moveTo>
                  <a:lnTo>
                    <a:pt x="432142" y="58635"/>
                  </a:lnTo>
                  <a:lnTo>
                    <a:pt x="387654" y="6896"/>
                  </a:lnTo>
                  <a:lnTo>
                    <a:pt x="376326" y="4406"/>
                  </a:lnTo>
                  <a:lnTo>
                    <a:pt x="376326" y="104025"/>
                  </a:lnTo>
                  <a:lnTo>
                    <a:pt x="373430" y="127025"/>
                  </a:lnTo>
                  <a:lnTo>
                    <a:pt x="365048" y="144729"/>
                  </a:lnTo>
                  <a:lnTo>
                    <a:pt x="351637" y="156095"/>
                  </a:lnTo>
                  <a:lnTo>
                    <a:pt x="333654" y="160121"/>
                  </a:lnTo>
                  <a:lnTo>
                    <a:pt x="321030" y="157886"/>
                  </a:lnTo>
                  <a:lnTo>
                    <a:pt x="296672" y="127203"/>
                  </a:lnTo>
                  <a:lnTo>
                    <a:pt x="296265" y="122732"/>
                  </a:lnTo>
                  <a:lnTo>
                    <a:pt x="296265" y="86969"/>
                  </a:lnTo>
                  <a:lnTo>
                    <a:pt x="321894" y="50673"/>
                  </a:lnTo>
                  <a:lnTo>
                    <a:pt x="334467" y="48348"/>
                  </a:lnTo>
                  <a:lnTo>
                    <a:pt x="352666" y="52603"/>
                  </a:lnTo>
                  <a:lnTo>
                    <a:pt x="365760" y="64312"/>
                  </a:lnTo>
                  <a:lnTo>
                    <a:pt x="373672" y="81965"/>
                  </a:lnTo>
                  <a:lnTo>
                    <a:pt x="376326" y="104025"/>
                  </a:lnTo>
                  <a:lnTo>
                    <a:pt x="376326" y="4406"/>
                  </a:lnTo>
                  <a:lnTo>
                    <a:pt x="356412" y="0"/>
                  </a:lnTo>
                  <a:lnTo>
                    <a:pt x="335953" y="2044"/>
                  </a:lnTo>
                  <a:lnTo>
                    <a:pt x="317957" y="8128"/>
                  </a:lnTo>
                  <a:lnTo>
                    <a:pt x="302641" y="18173"/>
                  </a:lnTo>
                  <a:lnTo>
                    <a:pt x="290169" y="32105"/>
                  </a:lnTo>
                  <a:lnTo>
                    <a:pt x="289356" y="32105"/>
                  </a:lnTo>
                  <a:lnTo>
                    <a:pt x="286512" y="4457"/>
                  </a:lnTo>
                  <a:lnTo>
                    <a:pt x="232867" y="4457"/>
                  </a:lnTo>
                  <a:lnTo>
                    <a:pt x="233464" y="18935"/>
                  </a:lnTo>
                  <a:lnTo>
                    <a:pt x="233984" y="34886"/>
                  </a:lnTo>
                  <a:lnTo>
                    <a:pt x="234276" y="48348"/>
                  </a:lnTo>
                  <a:lnTo>
                    <a:pt x="234391" y="57150"/>
                  </a:lnTo>
                  <a:lnTo>
                    <a:pt x="234492" y="283667"/>
                  </a:lnTo>
                  <a:lnTo>
                    <a:pt x="296265" y="283667"/>
                  </a:lnTo>
                  <a:lnTo>
                    <a:pt x="296265" y="184912"/>
                  </a:lnTo>
                  <a:lnTo>
                    <a:pt x="297078" y="184912"/>
                  </a:lnTo>
                  <a:lnTo>
                    <a:pt x="305549" y="193954"/>
                  </a:lnTo>
                  <a:lnTo>
                    <a:pt x="317246" y="201168"/>
                  </a:lnTo>
                  <a:lnTo>
                    <a:pt x="331774" y="205943"/>
                  </a:lnTo>
                  <a:lnTo>
                    <a:pt x="348691" y="207670"/>
                  </a:lnTo>
                  <a:lnTo>
                    <a:pt x="381482" y="201206"/>
                  </a:lnTo>
                  <a:lnTo>
                    <a:pt x="405472" y="184912"/>
                  </a:lnTo>
                  <a:lnTo>
                    <a:pt x="410413" y="181559"/>
                  </a:lnTo>
                  <a:lnTo>
                    <a:pt x="423735" y="160121"/>
                  </a:lnTo>
                  <a:lnTo>
                    <a:pt x="431050" y="148348"/>
                  </a:lnTo>
                  <a:lnTo>
                    <a:pt x="438912" y="101193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4" name="object 7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790268" y="925560"/>
              <a:ext cx="193852" cy="19873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4026388" y="925560"/>
              <a:ext cx="256540" cy="198755"/>
            </a:xfrm>
            <a:custGeom>
              <a:avLst/>
              <a:gdLst/>
              <a:ahLst/>
              <a:cxnLst/>
              <a:rect l="l" t="t" r="r" b="b"/>
              <a:pathLst>
                <a:path w="256540" h="198755">
                  <a:moveTo>
                    <a:pt x="244246" y="0"/>
                  </a:moveTo>
                  <a:lnTo>
                    <a:pt x="166220" y="0"/>
                  </a:lnTo>
                  <a:lnTo>
                    <a:pt x="144274" y="70714"/>
                  </a:lnTo>
                  <a:lnTo>
                    <a:pt x="131642" y="113519"/>
                  </a:lnTo>
                  <a:lnTo>
                    <a:pt x="128423" y="125171"/>
                  </a:lnTo>
                  <a:lnTo>
                    <a:pt x="127203" y="125171"/>
                  </a:lnTo>
                  <a:lnTo>
                    <a:pt x="120396" y="97893"/>
                  </a:lnTo>
                  <a:lnTo>
                    <a:pt x="114199" y="75185"/>
                  </a:lnTo>
                  <a:lnTo>
                    <a:pt x="92660" y="0"/>
                  </a:lnTo>
                  <a:lnTo>
                    <a:pt x="13817" y="0"/>
                  </a:lnTo>
                  <a:lnTo>
                    <a:pt x="0" y="198730"/>
                  </a:lnTo>
                  <a:lnTo>
                    <a:pt x="55271" y="198730"/>
                  </a:lnTo>
                  <a:lnTo>
                    <a:pt x="59068" y="105892"/>
                  </a:lnTo>
                  <a:lnTo>
                    <a:pt x="60556" y="50798"/>
                  </a:lnTo>
                  <a:lnTo>
                    <a:pt x="62179" y="50798"/>
                  </a:lnTo>
                  <a:lnTo>
                    <a:pt x="74296" y="100921"/>
                  </a:lnTo>
                  <a:lnTo>
                    <a:pt x="78437" y="116635"/>
                  </a:lnTo>
                  <a:lnTo>
                    <a:pt x="102006" y="195479"/>
                  </a:lnTo>
                  <a:lnTo>
                    <a:pt x="147118" y="195479"/>
                  </a:lnTo>
                  <a:lnTo>
                    <a:pt x="173535" y="114606"/>
                  </a:lnTo>
                  <a:lnTo>
                    <a:pt x="179719" y="94616"/>
                  </a:lnTo>
                  <a:lnTo>
                    <a:pt x="192636" y="49582"/>
                  </a:lnTo>
                  <a:lnTo>
                    <a:pt x="193852" y="49582"/>
                  </a:lnTo>
                  <a:lnTo>
                    <a:pt x="195887" y="119076"/>
                  </a:lnTo>
                  <a:lnTo>
                    <a:pt x="199138" y="198730"/>
                  </a:lnTo>
                  <a:lnTo>
                    <a:pt x="256439" y="198730"/>
                  </a:lnTo>
                  <a:lnTo>
                    <a:pt x="244246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312089" y="921092"/>
              <a:ext cx="188978" cy="20726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4537639" y="925699"/>
              <a:ext cx="186690" cy="198120"/>
            </a:xfrm>
            <a:custGeom>
              <a:avLst/>
              <a:gdLst/>
              <a:ahLst/>
              <a:cxnLst/>
              <a:rect l="l" t="t" r="r" b="b"/>
              <a:pathLst>
                <a:path w="186690" h="198119">
                  <a:moveTo>
                    <a:pt x="186537" y="0"/>
                  </a:moveTo>
                  <a:lnTo>
                    <a:pt x="124358" y="0"/>
                  </a:lnTo>
                  <a:lnTo>
                    <a:pt x="124358" y="72390"/>
                  </a:lnTo>
                  <a:lnTo>
                    <a:pt x="61760" y="72390"/>
                  </a:lnTo>
                  <a:lnTo>
                    <a:pt x="61760" y="0"/>
                  </a:lnTo>
                  <a:lnTo>
                    <a:pt x="0" y="0"/>
                  </a:lnTo>
                  <a:lnTo>
                    <a:pt x="0" y="72390"/>
                  </a:lnTo>
                  <a:lnTo>
                    <a:pt x="0" y="119380"/>
                  </a:lnTo>
                  <a:lnTo>
                    <a:pt x="0" y="198120"/>
                  </a:lnTo>
                  <a:lnTo>
                    <a:pt x="61760" y="198120"/>
                  </a:lnTo>
                  <a:lnTo>
                    <a:pt x="61760" y="119380"/>
                  </a:lnTo>
                  <a:lnTo>
                    <a:pt x="124358" y="119380"/>
                  </a:lnTo>
                  <a:lnTo>
                    <a:pt x="124358" y="198120"/>
                  </a:lnTo>
                  <a:lnTo>
                    <a:pt x="186537" y="198120"/>
                  </a:lnTo>
                  <a:lnTo>
                    <a:pt x="186537" y="119380"/>
                  </a:lnTo>
                  <a:lnTo>
                    <a:pt x="186537" y="72390"/>
                  </a:lnTo>
                  <a:lnTo>
                    <a:pt x="186537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8" name="object 7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751812" y="922309"/>
              <a:ext cx="197103" cy="20198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976555" y="922309"/>
              <a:ext cx="197102" cy="20198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129554" y="1479441"/>
              <a:ext cx="193852" cy="19873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1372177" y="1479419"/>
              <a:ext cx="422275" cy="198120"/>
            </a:xfrm>
            <a:custGeom>
              <a:avLst/>
              <a:gdLst/>
              <a:ahLst/>
              <a:cxnLst/>
              <a:rect l="l" t="t" r="r" b="b"/>
              <a:pathLst>
                <a:path w="422275" h="198119">
                  <a:moveTo>
                    <a:pt x="186537" y="0"/>
                  </a:moveTo>
                  <a:lnTo>
                    <a:pt x="124358" y="0"/>
                  </a:lnTo>
                  <a:lnTo>
                    <a:pt x="124358" y="72390"/>
                  </a:lnTo>
                  <a:lnTo>
                    <a:pt x="61772" y="72390"/>
                  </a:lnTo>
                  <a:lnTo>
                    <a:pt x="61772" y="0"/>
                  </a:lnTo>
                  <a:lnTo>
                    <a:pt x="0" y="0"/>
                  </a:lnTo>
                  <a:lnTo>
                    <a:pt x="0" y="72390"/>
                  </a:lnTo>
                  <a:lnTo>
                    <a:pt x="0" y="119380"/>
                  </a:lnTo>
                  <a:lnTo>
                    <a:pt x="0" y="198120"/>
                  </a:lnTo>
                  <a:lnTo>
                    <a:pt x="61772" y="198120"/>
                  </a:lnTo>
                  <a:lnTo>
                    <a:pt x="61772" y="119380"/>
                  </a:lnTo>
                  <a:lnTo>
                    <a:pt x="124358" y="119380"/>
                  </a:lnTo>
                  <a:lnTo>
                    <a:pt x="124358" y="198120"/>
                  </a:lnTo>
                  <a:lnTo>
                    <a:pt x="186537" y="198120"/>
                  </a:lnTo>
                  <a:lnTo>
                    <a:pt x="186537" y="119380"/>
                  </a:lnTo>
                  <a:lnTo>
                    <a:pt x="186537" y="72390"/>
                  </a:lnTo>
                  <a:lnTo>
                    <a:pt x="186537" y="0"/>
                  </a:lnTo>
                  <a:close/>
                </a:path>
                <a:path w="422275" h="198119">
                  <a:moveTo>
                    <a:pt x="421843" y="0"/>
                  </a:moveTo>
                  <a:lnTo>
                    <a:pt x="359664" y="0"/>
                  </a:lnTo>
                  <a:lnTo>
                    <a:pt x="359664" y="72390"/>
                  </a:lnTo>
                  <a:lnTo>
                    <a:pt x="297078" y="72390"/>
                  </a:lnTo>
                  <a:lnTo>
                    <a:pt x="297078" y="0"/>
                  </a:lnTo>
                  <a:lnTo>
                    <a:pt x="235305" y="0"/>
                  </a:lnTo>
                  <a:lnTo>
                    <a:pt x="235305" y="72390"/>
                  </a:lnTo>
                  <a:lnTo>
                    <a:pt x="235305" y="119380"/>
                  </a:lnTo>
                  <a:lnTo>
                    <a:pt x="235305" y="198120"/>
                  </a:lnTo>
                  <a:lnTo>
                    <a:pt x="297078" y="198120"/>
                  </a:lnTo>
                  <a:lnTo>
                    <a:pt x="297078" y="119380"/>
                  </a:lnTo>
                  <a:lnTo>
                    <a:pt x="359664" y="119380"/>
                  </a:lnTo>
                  <a:lnTo>
                    <a:pt x="359664" y="198120"/>
                  </a:lnTo>
                  <a:lnTo>
                    <a:pt x="421843" y="198120"/>
                  </a:lnTo>
                  <a:lnTo>
                    <a:pt x="421843" y="119380"/>
                  </a:lnTo>
                  <a:lnTo>
                    <a:pt x="421843" y="72390"/>
                  </a:lnTo>
                  <a:lnTo>
                    <a:pt x="421843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2" name="object 8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831818" y="1474973"/>
              <a:ext cx="207672" cy="20767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077283" y="1476598"/>
              <a:ext cx="186943" cy="20441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90644" y="1474973"/>
              <a:ext cx="181659" cy="20767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2517819" y="1479441"/>
              <a:ext cx="207645" cy="263525"/>
            </a:xfrm>
            <a:custGeom>
              <a:avLst/>
              <a:gdLst/>
              <a:ahLst/>
              <a:cxnLst/>
              <a:rect l="l" t="t" r="r" b="b"/>
              <a:pathLst>
                <a:path w="207645" h="263525">
                  <a:moveTo>
                    <a:pt x="185319" y="0"/>
                  </a:moveTo>
                  <a:lnTo>
                    <a:pt x="123548" y="0"/>
                  </a:lnTo>
                  <a:lnTo>
                    <a:pt x="123548" y="151588"/>
                  </a:lnTo>
                  <a:lnTo>
                    <a:pt x="61771" y="151588"/>
                  </a:lnTo>
                  <a:lnTo>
                    <a:pt x="61771" y="0"/>
                  </a:lnTo>
                  <a:lnTo>
                    <a:pt x="0" y="0"/>
                  </a:lnTo>
                  <a:lnTo>
                    <a:pt x="0" y="198730"/>
                  </a:lnTo>
                  <a:lnTo>
                    <a:pt x="156260" y="198730"/>
                  </a:lnTo>
                  <a:lnTo>
                    <a:pt x="158295" y="262940"/>
                  </a:lnTo>
                  <a:lnTo>
                    <a:pt x="204623" y="262940"/>
                  </a:lnTo>
                  <a:lnTo>
                    <a:pt x="207467" y="156060"/>
                  </a:lnTo>
                  <a:lnTo>
                    <a:pt x="185319" y="155246"/>
                  </a:lnTo>
                  <a:lnTo>
                    <a:pt x="185319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6" name="object 8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757190" y="1479441"/>
              <a:ext cx="193852" cy="19873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988839" y="1474973"/>
              <a:ext cx="207672" cy="20767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3234302" y="1397352"/>
              <a:ext cx="1901825" cy="285115"/>
            </a:xfrm>
            <a:custGeom>
              <a:avLst/>
              <a:gdLst/>
              <a:ahLst/>
              <a:cxnLst/>
              <a:rect l="l" t="t" r="r" b="b"/>
              <a:pathLst>
                <a:path w="1901825" h="285114">
                  <a:moveTo>
                    <a:pt x="186537" y="82067"/>
                  </a:moveTo>
                  <a:lnTo>
                    <a:pt x="124358" y="82067"/>
                  </a:lnTo>
                  <a:lnTo>
                    <a:pt x="124358" y="154457"/>
                  </a:lnTo>
                  <a:lnTo>
                    <a:pt x="61772" y="154457"/>
                  </a:lnTo>
                  <a:lnTo>
                    <a:pt x="61772" y="82067"/>
                  </a:lnTo>
                  <a:lnTo>
                    <a:pt x="0" y="82067"/>
                  </a:lnTo>
                  <a:lnTo>
                    <a:pt x="0" y="154457"/>
                  </a:lnTo>
                  <a:lnTo>
                    <a:pt x="0" y="201447"/>
                  </a:lnTo>
                  <a:lnTo>
                    <a:pt x="0" y="280187"/>
                  </a:lnTo>
                  <a:lnTo>
                    <a:pt x="61772" y="280187"/>
                  </a:lnTo>
                  <a:lnTo>
                    <a:pt x="61772" y="201447"/>
                  </a:lnTo>
                  <a:lnTo>
                    <a:pt x="124358" y="201447"/>
                  </a:lnTo>
                  <a:lnTo>
                    <a:pt x="124358" y="280187"/>
                  </a:lnTo>
                  <a:lnTo>
                    <a:pt x="186537" y="280187"/>
                  </a:lnTo>
                  <a:lnTo>
                    <a:pt x="186537" y="201447"/>
                  </a:lnTo>
                  <a:lnTo>
                    <a:pt x="186537" y="154457"/>
                  </a:lnTo>
                  <a:lnTo>
                    <a:pt x="186537" y="82067"/>
                  </a:lnTo>
                  <a:close/>
                </a:path>
                <a:path w="1901825" h="285114">
                  <a:moveTo>
                    <a:pt x="421843" y="82067"/>
                  </a:moveTo>
                  <a:lnTo>
                    <a:pt x="359664" y="82067"/>
                  </a:lnTo>
                  <a:lnTo>
                    <a:pt x="359664" y="154457"/>
                  </a:lnTo>
                  <a:lnTo>
                    <a:pt x="297078" y="154457"/>
                  </a:lnTo>
                  <a:lnTo>
                    <a:pt x="297078" y="82067"/>
                  </a:lnTo>
                  <a:lnTo>
                    <a:pt x="235305" y="82067"/>
                  </a:lnTo>
                  <a:lnTo>
                    <a:pt x="235305" y="154457"/>
                  </a:lnTo>
                  <a:lnTo>
                    <a:pt x="235305" y="201447"/>
                  </a:lnTo>
                  <a:lnTo>
                    <a:pt x="235305" y="280187"/>
                  </a:lnTo>
                  <a:lnTo>
                    <a:pt x="297078" y="280187"/>
                  </a:lnTo>
                  <a:lnTo>
                    <a:pt x="297078" y="201447"/>
                  </a:lnTo>
                  <a:lnTo>
                    <a:pt x="359664" y="201447"/>
                  </a:lnTo>
                  <a:lnTo>
                    <a:pt x="359664" y="280187"/>
                  </a:lnTo>
                  <a:lnTo>
                    <a:pt x="421843" y="280187"/>
                  </a:lnTo>
                  <a:lnTo>
                    <a:pt x="421843" y="201447"/>
                  </a:lnTo>
                  <a:lnTo>
                    <a:pt x="421843" y="154457"/>
                  </a:lnTo>
                  <a:lnTo>
                    <a:pt x="421843" y="82067"/>
                  </a:lnTo>
                  <a:close/>
                </a:path>
                <a:path w="1901825" h="285114">
                  <a:moveTo>
                    <a:pt x="653897" y="208076"/>
                  </a:moveTo>
                  <a:lnTo>
                    <a:pt x="625652" y="154279"/>
                  </a:lnTo>
                  <a:lnTo>
                    <a:pt x="592531" y="141795"/>
                  </a:lnTo>
                  <a:lnTo>
                    <a:pt x="592531" y="210108"/>
                  </a:lnTo>
                  <a:lnTo>
                    <a:pt x="588911" y="224777"/>
                  </a:lnTo>
                  <a:lnTo>
                    <a:pt x="579374" y="234442"/>
                  </a:lnTo>
                  <a:lnTo>
                    <a:pt x="565962" y="239776"/>
                  </a:lnTo>
                  <a:lnTo>
                    <a:pt x="550672" y="241401"/>
                  </a:lnTo>
                  <a:lnTo>
                    <a:pt x="543356" y="241401"/>
                  </a:lnTo>
                  <a:lnTo>
                    <a:pt x="531977" y="240588"/>
                  </a:lnTo>
                  <a:lnTo>
                    <a:pt x="531977" y="182473"/>
                  </a:lnTo>
                  <a:lnTo>
                    <a:pt x="537667" y="181660"/>
                  </a:lnTo>
                  <a:lnTo>
                    <a:pt x="543763" y="180441"/>
                  </a:lnTo>
                  <a:lnTo>
                    <a:pt x="553516" y="180441"/>
                  </a:lnTo>
                  <a:lnTo>
                    <a:pt x="567334" y="181940"/>
                  </a:lnTo>
                  <a:lnTo>
                    <a:pt x="579882" y="186893"/>
                  </a:lnTo>
                  <a:lnTo>
                    <a:pt x="589013" y="196049"/>
                  </a:lnTo>
                  <a:lnTo>
                    <a:pt x="592531" y="210108"/>
                  </a:lnTo>
                  <a:lnTo>
                    <a:pt x="592531" y="141795"/>
                  </a:lnTo>
                  <a:lnTo>
                    <a:pt x="585800" y="141020"/>
                  </a:lnTo>
                  <a:lnTo>
                    <a:pt x="564489" y="138582"/>
                  </a:lnTo>
                  <a:lnTo>
                    <a:pt x="554964" y="138798"/>
                  </a:lnTo>
                  <a:lnTo>
                    <a:pt x="546455" y="139344"/>
                  </a:lnTo>
                  <a:lnTo>
                    <a:pt x="538949" y="140131"/>
                  </a:lnTo>
                  <a:lnTo>
                    <a:pt x="532384" y="141020"/>
                  </a:lnTo>
                  <a:lnTo>
                    <a:pt x="532384" y="82092"/>
                  </a:lnTo>
                  <a:lnTo>
                    <a:pt x="470611" y="82092"/>
                  </a:lnTo>
                  <a:lnTo>
                    <a:pt x="470611" y="279603"/>
                  </a:lnTo>
                  <a:lnTo>
                    <a:pt x="486562" y="281203"/>
                  </a:lnTo>
                  <a:lnTo>
                    <a:pt x="503123" y="282346"/>
                  </a:lnTo>
                  <a:lnTo>
                    <a:pt x="519988" y="283032"/>
                  </a:lnTo>
                  <a:lnTo>
                    <a:pt x="536854" y="283260"/>
                  </a:lnTo>
                  <a:lnTo>
                    <a:pt x="559803" y="282282"/>
                  </a:lnTo>
                  <a:lnTo>
                    <a:pt x="606005" y="271945"/>
                  </a:lnTo>
                  <a:lnTo>
                    <a:pt x="645223" y="241401"/>
                  </a:lnTo>
                  <a:lnTo>
                    <a:pt x="646379" y="239826"/>
                  </a:lnTo>
                  <a:lnTo>
                    <a:pt x="651929" y="225425"/>
                  </a:lnTo>
                  <a:lnTo>
                    <a:pt x="653897" y="208076"/>
                  </a:lnTo>
                  <a:close/>
                </a:path>
                <a:path w="1901825" h="285114">
                  <a:moveTo>
                    <a:pt x="737616" y="82092"/>
                  </a:moveTo>
                  <a:lnTo>
                    <a:pt x="675843" y="82092"/>
                  </a:lnTo>
                  <a:lnTo>
                    <a:pt x="675843" y="280822"/>
                  </a:lnTo>
                  <a:lnTo>
                    <a:pt x="737616" y="280822"/>
                  </a:lnTo>
                  <a:lnTo>
                    <a:pt x="737616" y="82092"/>
                  </a:lnTo>
                  <a:close/>
                </a:path>
                <a:path w="1901825" h="285114">
                  <a:moveTo>
                    <a:pt x="941628" y="0"/>
                  </a:moveTo>
                  <a:lnTo>
                    <a:pt x="902614" y="0"/>
                  </a:lnTo>
                  <a:lnTo>
                    <a:pt x="900709" y="11887"/>
                  </a:lnTo>
                  <a:lnTo>
                    <a:pt x="896772" y="20980"/>
                  </a:lnTo>
                  <a:lnTo>
                    <a:pt x="890790" y="26809"/>
                  </a:lnTo>
                  <a:lnTo>
                    <a:pt x="882700" y="28854"/>
                  </a:lnTo>
                  <a:lnTo>
                    <a:pt x="875042" y="26860"/>
                  </a:lnTo>
                  <a:lnTo>
                    <a:pt x="869238" y="21132"/>
                  </a:lnTo>
                  <a:lnTo>
                    <a:pt x="865505" y="12052"/>
                  </a:lnTo>
                  <a:lnTo>
                    <a:pt x="864006" y="0"/>
                  </a:lnTo>
                  <a:lnTo>
                    <a:pt x="824585" y="0"/>
                  </a:lnTo>
                  <a:lnTo>
                    <a:pt x="829144" y="23698"/>
                  </a:lnTo>
                  <a:lnTo>
                    <a:pt x="839978" y="41757"/>
                  </a:lnTo>
                  <a:lnTo>
                    <a:pt x="857453" y="53263"/>
                  </a:lnTo>
                  <a:lnTo>
                    <a:pt x="881888" y="57302"/>
                  </a:lnTo>
                  <a:lnTo>
                    <a:pt x="905624" y="53670"/>
                  </a:lnTo>
                  <a:lnTo>
                    <a:pt x="923950" y="42824"/>
                  </a:lnTo>
                  <a:lnTo>
                    <a:pt x="933488" y="28854"/>
                  </a:lnTo>
                  <a:lnTo>
                    <a:pt x="936180" y="24904"/>
                  </a:lnTo>
                  <a:lnTo>
                    <a:pt x="941628" y="0"/>
                  </a:lnTo>
                  <a:close/>
                </a:path>
                <a:path w="1901825" h="285114">
                  <a:moveTo>
                    <a:pt x="980236" y="82092"/>
                  </a:moveTo>
                  <a:lnTo>
                    <a:pt x="904646" y="82092"/>
                  </a:lnTo>
                  <a:lnTo>
                    <a:pt x="866038" y="167436"/>
                  </a:lnTo>
                  <a:lnTo>
                    <a:pt x="860374" y="181013"/>
                  </a:lnTo>
                  <a:lnTo>
                    <a:pt x="855116" y="194360"/>
                  </a:lnTo>
                  <a:lnTo>
                    <a:pt x="849642" y="208470"/>
                  </a:lnTo>
                  <a:lnTo>
                    <a:pt x="843280" y="224332"/>
                  </a:lnTo>
                  <a:lnTo>
                    <a:pt x="841654" y="223926"/>
                  </a:lnTo>
                  <a:lnTo>
                    <a:pt x="842848" y="204431"/>
                  </a:lnTo>
                  <a:lnTo>
                    <a:pt x="843889" y="185318"/>
                  </a:lnTo>
                  <a:lnTo>
                    <a:pt x="844550" y="167436"/>
                  </a:lnTo>
                  <a:lnTo>
                    <a:pt x="844677" y="161061"/>
                  </a:lnTo>
                  <a:lnTo>
                    <a:pt x="844829" y="149123"/>
                  </a:lnTo>
                  <a:lnTo>
                    <a:pt x="844905" y="82092"/>
                  </a:lnTo>
                  <a:lnTo>
                    <a:pt x="786384" y="82092"/>
                  </a:lnTo>
                  <a:lnTo>
                    <a:pt x="786384" y="280822"/>
                  </a:lnTo>
                  <a:lnTo>
                    <a:pt x="861568" y="280822"/>
                  </a:lnTo>
                  <a:lnTo>
                    <a:pt x="872109" y="257136"/>
                  </a:lnTo>
                  <a:lnTo>
                    <a:pt x="886637" y="224332"/>
                  </a:lnTo>
                  <a:lnTo>
                    <a:pt x="893178" y="209613"/>
                  </a:lnTo>
                  <a:lnTo>
                    <a:pt x="908608" y="174574"/>
                  </a:lnTo>
                  <a:lnTo>
                    <a:pt x="923747" y="134112"/>
                  </a:lnTo>
                  <a:lnTo>
                    <a:pt x="925372" y="134112"/>
                  </a:lnTo>
                  <a:lnTo>
                    <a:pt x="923582" y="167436"/>
                  </a:lnTo>
                  <a:lnTo>
                    <a:pt x="922782" y="181457"/>
                  </a:lnTo>
                  <a:lnTo>
                    <a:pt x="922007" y="199720"/>
                  </a:lnTo>
                  <a:lnTo>
                    <a:pt x="921715" y="220268"/>
                  </a:lnTo>
                  <a:lnTo>
                    <a:pt x="921715" y="280822"/>
                  </a:lnTo>
                  <a:lnTo>
                    <a:pt x="980236" y="280822"/>
                  </a:lnTo>
                  <a:lnTo>
                    <a:pt x="980236" y="134112"/>
                  </a:lnTo>
                  <a:lnTo>
                    <a:pt x="980236" y="82092"/>
                  </a:lnTo>
                  <a:close/>
                </a:path>
                <a:path w="1901825" h="285114">
                  <a:moveTo>
                    <a:pt x="1269187" y="82067"/>
                  </a:moveTo>
                  <a:lnTo>
                    <a:pt x="1091603" y="82067"/>
                  </a:lnTo>
                  <a:lnTo>
                    <a:pt x="1091603" y="129057"/>
                  </a:lnTo>
                  <a:lnTo>
                    <a:pt x="1149299" y="129057"/>
                  </a:lnTo>
                  <a:lnTo>
                    <a:pt x="1149299" y="280187"/>
                  </a:lnTo>
                  <a:lnTo>
                    <a:pt x="1211478" y="280187"/>
                  </a:lnTo>
                  <a:lnTo>
                    <a:pt x="1211478" y="129057"/>
                  </a:lnTo>
                  <a:lnTo>
                    <a:pt x="1269187" y="129057"/>
                  </a:lnTo>
                  <a:lnTo>
                    <a:pt x="1269187" y="82067"/>
                  </a:lnTo>
                  <a:close/>
                </a:path>
                <a:path w="1901825" h="285114">
                  <a:moveTo>
                    <a:pt x="1470761" y="176784"/>
                  </a:moveTo>
                  <a:lnTo>
                    <a:pt x="1468386" y="158902"/>
                  </a:lnTo>
                  <a:lnTo>
                    <a:pt x="1465948" y="140550"/>
                  </a:lnTo>
                  <a:lnTo>
                    <a:pt x="1455343" y="118668"/>
                  </a:lnTo>
                  <a:lnTo>
                    <a:pt x="1450543" y="108762"/>
                  </a:lnTo>
                  <a:lnTo>
                    <a:pt x="1423098" y="86207"/>
                  </a:lnTo>
                  <a:lnTo>
                    <a:pt x="1413459" y="84188"/>
                  </a:lnTo>
                  <a:lnTo>
                    <a:pt x="1413459" y="158902"/>
                  </a:lnTo>
                  <a:lnTo>
                    <a:pt x="1340307" y="158902"/>
                  </a:lnTo>
                  <a:lnTo>
                    <a:pt x="1343304" y="145592"/>
                  </a:lnTo>
                  <a:lnTo>
                    <a:pt x="1350264" y="132537"/>
                  </a:lnTo>
                  <a:lnTo>
                    <a:pt x="1361795" y="122618"/>
                  </a:lnTo>
                  <a:lnTo>
                    <a:pt x="1378508" y="118668"/>
                  </a:lnTo>
                  <a:lnTo>
                    <a:pt x="1395971" y="122847"/>
                  </a:lnTo>
                  <a:lnTo>
                    <a:pt x="1406652" y="133146"/>
                  </a:lnTo>
                  <a:lnTo>
                    <a:pt x="1411998" y="146278"/>
                  </a:lnTo>
                  <a:lnTo>
                    <a:pt x="1413459" y="158902"/>
                  </a:lnTo>
                  <a:lnTo>
                    <a:pt x="1413459" y="84188"/>
                  </a:lnTo>
                  <a:lnTo>
                    <a:pt x="1337335" y="87109"/>
                  </a:lnTo>
                  <a:lnTo>
                    <a:pt x="1306068" y="111760"/>
                  </a:lnTo>
                  <a:lnTo>
                    <a:pt x="1287754" y="145859"/>
                  </a:lnTo>
                  <a:lnTo>
                    <a:pt x="1281785" y="183692"/>
                  </a:lnTo>
                  <a:lnTo>
                    <a:pt x="1288872" y="225742"/>
                  </a:lnTo>
                  <a:lnTo>
                    <a:pt x="1309522" y="257606"/>
                  </a:lnTo>
                  <a:lnTo>
                    <a:pt x="1342821" y="277825"/>
                  </a:lnTo>
                  <a:lnTo>
                    <a:pt x="1387856" y="284886"/>
                  </a:lnTo>
                  <a:lnTo>
                    <a:pt x="1407553" y="284124"/>
                  </a:lnTo>
                  <a:lnTo>
                    <a:pt x="1426260" y="281838"/>
                  </a:lnTo>
                  <a:lnTo>
                    <a:pt x="1443748" y="278028"/>
                  </a:lnTo>
                  <a:lnTo>
                    <a:pt x="1459788" y="272694"/>
                  </a:lnTo>
                  <a:lnTo>
                    <a:pt x="1453248" y="238963"/>
                  </a:lnTo>
                  <a:lnTo>
                    <a:pt x="1451660" y="230835"/>
                  </a:lnTo>
                  <a:lnTo>
                    <a:pt x="1439037" y="234340"/>
                  </a:lnTo>
                  <a:lnTo>
                    <a:pt x="1425905" y="236880"/>
                  </a:lnTo>
                  <a:lnTo>
                    <a:pt x="1411947" y="238442"/>
                  </a:lnTo>
                  <a:lnTo>
                    <a:pt x="1396796" y="238963"/>
                  </a:lnTo>
                  <a:lnTo>
                    <a:pt x="1376146" y="236664"/>
                  </a:lnTo>
                  <a:lnTo>
                    <a:pt x="1358696" y="229666"/>
                  </a:lnTo>
                  <a:lnTo>
                    <a:pt x="1346276" y="217881"/>
                  </a:lnTo>
                  <a:lnTo>
                    <a:pt x="1340713" y="201168"/>
                  </a:lnTo>
                  <a:lnTo>
                    <a:pt x="1468729" y="201168"/>
                  </a:lnTo>
                  <a:lnTo>
                    <a:pt x="1469542" y="196697"/>
                  </a:lnTo>
                  <a:lnTo>
                    <a:pt x="1470761" y="187350"/>
                  </a:lnTo>
                  <a:lnTo>
                    <a:pt x="1470761" y="176784"/>
                  </a:lnTo>
                  <a:close/>
                </a:path>
                <a:path w="1901825" h="285114">
                  <a:moveTo>
                    <a:pt x="1688998" y="280822"/>
                  </a:moveTo>
                  <a:lnTo>
                    <a:pt x="1622755" y="176784"/>
                  </a:lnTo>
                  <a:lnTo>
                    <a:pt x="1688185" y="82092"/>
                  </a:lnTo>
                  <a:lnTo>
                    <a:pt x="1621129" y="82092"/>
                  </a:lnTo>
                  <a:lnTo>
                    <a:pt x="1599755" y="121589"/>
                  </a:lnTo>
                  <a:lnTo>
                    <a:pt x="1588211" y="144678"/>
                  </a:lnTo>
                  <a:lnTo>
                    <a:pt x="1587398" y="144678"/>
                  </a:lnTo>
                  <a:lnTo>
                    <a:pt x="1571142" y="115011"/>
                  </a:lnTo>
                  <a:lnTo>
                    <a:pt x="1551635" y="82092"/>
                  </a:lnTo>
                  <a:lnTo>
                    <a:pt x="1482547" y="82092"/>
                  </a:lnTo>
                  <a:lnTo>
                    <a:pt x="1548384" y="179628"/>
                  </a:lnTo>
                  <a:lnTo>
                    <a:pt x="1480921" y="280822"/>
                  </a:lnTo>
                  <a:lnTo>
                    <a:pt x="1548790" y="280822"/>
                  </a:lnTo>
                  <a:lnTo>
                    <a:pt x="1578800" y="222770"/>
                  </a:lnTo>
                  <a:lnTo>
                    <a:pt x="1582521" y="214985"/>
                  </a:lnTo>
                  <a:lnTo>
                    <a:pt x="1583740" y="214985"/>
                  </a:lnTo>
                  <a:lnTo>
                    <a:pt x="1591157" y="230174"/>
                  </a:lnTo>
                  <a:lnTo>
                    <a:pt x="1595056" y="237680"/>
                  </a:lnTo>
                  <a:lnTo>
                    <a:pt x="1619097" y="280822"/>
                  </a:lnTo>
                  <a:lnTo>
                    <a:pt x="1688998" y="280822"/>
                  </a:lnTo>
                  <a:close/>
                </a:path>
                <a:path w="1901825" h="285114">
                  <a:moveTo>
                    <a:pt x="1901545" y="82067"/>
                  </a:moveTo>
                  <a:lnTo>
                    <a:pt x="1839366" y="82067"/>
                  </a:lnTo>
                  <a:lnTo>
                    <a:pt x="1839366" y="154457"/>
                  </a:lnTo>
                  <a:lnTo>
                    <a:pt x="1776780" y="154457"/>
                  </a:lnTo>
                  <a:lnTo>
                    <a:pt x="1776780" y="82067"/>
                  </a:lnTo>
                  <a:lnTo>
                    <a:pt x="1715008" y="82067"/>
                  </a:lnTo>
                  <a:lnTo>
                    <a:pt x="1715008" y="154457"/>
                  </a:lnTo>
                  <a:lnTo>
                    <a:pt x="1715008" y="201447"/>
                  </a:lnTo>
                  <a:lnTo>
                    <a:pt x="1715008" y="280187"/>
                  </a:lnTo>
                  <a:lnTo>
                    <a:pt x="1776780" y="280187"/>
                  </a:lnTo>
                  <a:lnTo>
                    <a:pt x="1776780" y="201447"/>
                  </a:lnTo>
                  <a:lnTo>
                    <a:pt x="1839366" y="201447"/>
                  </a:lnTo>
                  <a:lnTo>
                    <a:pt x="1839366" y="280187"/>
                  </a:lnTo>
                  <a:lnTo>
                    <a:pt x="1901545" y="280187"/>
                  </a:lnTo>
                  <a:lnTo>
                    <a:pt x="1901545" y="201447"/>
                  </a:lnTo>
                  <a:lnTo>
                    <a:pt x="1901545" y="154457"/>
                  </a:lnTo>
                  <a:lnTo>
                    <a:pt x="1901545" y="82067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173652" y="1474973"/>
              <a:ext cx="418593" cy="20767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630036" y="1474973"/>
              <a:ext cx="207672" cy="20767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5875496" y="1479419"/>
              <a:ext cx="139065" cy="198120"/>
            </a:xfrm>
            <a:custGeom>
              <a:avLst/>
              <a:gdLst/>
              <a:ahLst/>
              <a:cxnLst/>
              <a:rect l="l" t="t" r="r" b="b"/>
              <a:pathLst>
                <a:path w="139065" h="198119">
                  <a:moveTo>
                    <a:pt x="138988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198120"/>
                  </a:lnTo>
                  <a:lnTo>
                    <a:pt x="61772" y="198120"/>
                  </a:lnTo>
                  <a:lnTo>
                    <a:pt x="61772" y="48260"/>
                  </a:lnTo>
                  <a:lnTo>
                    <a:pt x="138988" y="48260"/>
                  </a:lnTo>
                  <a:lnTo>
                    <a:pt x="138988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2" name="object 9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42532" y="1479441"/>
              <a:ext cx="193852" cy="19873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85154" y="1479441"/>
              <a:ext cx="193852" cy="19873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504208" y="1607051"/>
              <a:ext cx="92252" cy="11948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118581" y="2028855"/>
              <a:ext cx="207672" cy="20767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1364036" y="2033139"/>
              <a:ext cx="706120" cy="201930"/>
            </a:xfrm>
            <a:custGeom>
              <a:avLst/>
              <a:gdLst/>
              <a:ahLst/>
              <a:cxnLst/>
              <a:rect l="l" t="t" r="r" b="b"/>
              <a:pathLst>
                <a:path w="706120" h="201930">
                  <a:moveTo>
                    <a:pt x="184924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0" y="199390"/>
                  </a:lnTo>
                  <a:lnTo>
                    <a:pt x="61772" y="199390"/>
                  </a:lnTo>
                  <a:lnTo>
                    <a:pt x="61772" y="46990"/>
                  </a:lnTo>
                  <a:lnTo>
                    <a:pt x="122745" y="46990"/>
                  </a:lnTo>
                  <a:lnTo>
                    <a:pt x="122745" y="199390"/>
                  </a:lnTo>
                  <a:lnTo>
                    <a:pt x="184924" y="199390"/>
                  </a:lnTo>
                  <a:lnTo>
                    <a:pt x="184924" y="46990"/>
                  </a:lnTo>
                  <a:lnTo>
                    <a:pt x="184924" y="0"/>
                  </a:lnTo>
                  <a:close/>
                </a:path>
                <a:path w="706120" h="201930">
                  <a:moveTo>
                    <a:pt x="417385" y="126174"/>
                  </a:moveTo>
                  <a:lnTo>
                    <a:pt x="410705" y="98539"/>
                  </a:lnTo>
                  <a:lnTo>
                    <a:pt x="409587" y="93891"/>
                  </a:lnTo>
                  <a:lnTo>
                    <a:pt x="389140" y="72377"/>
                  </a:lnTo>
                  <a:lnTo>
                    <a:pt x="360464" y="60401"/>
                  </a:lnTo>
                  <a:lnTo>
                    <a:pt x="356019" y="59893"/>
                  </a:lnTo>
                  <a:lnTo>
                    <a:pt x="356019" y="128206"/>
                  </a:lnTo>
                  <a:lnTo>
                    <a:pt x="352386" y="142862"/>
                  </a:lnTo>
                  <a:lnTo>
                    <a:pt x="342861" y="152539"/>
                  </a:lnTo>
                  <a:lnTo>
                    <a:pt x="329438" y="157873"/>
                  </a:lnTo>
                  <a:lnTo>
                    <a:pt x="314147" y="159499"/>
                  </a:lnTo>
                  <a:lnTo>
                    <a:pt x="306832" y="159499"/>
                  </a:lnTo>
                  <a:lnTo>
                    <a:pt x="295465" y="158686"/>
                  </a:lnTo>
                  <a:lnTo>
                    <a:pt x="295465" y="100571"/>
                  </a:lnTo>
                  <a:lnTo>
                    <a:pt x="301155" y="99758"/>
                  </a:lnTo>
                  <a:lnTo>
                    <a:pt x="307238" y="98539"/>
                  </a:lnTo>
                  <a:lnTo>
                    <a:pt x="317004" y="98539"/>
                  </a:lnTo>
                  <a:lnTo>
                    <a:pt x="330809" y="100025"/>
                  </a:lnTo>
                  <a:lnTo>
                    <a:pt x="343369" y="104990"/>
                  </a:lnTo>
                  <a:lnTo>
                    <a:pt x="352488" y="114134"/>
                  </a:lnTo>
                  <a:lnTo>
                    <a:pt x="356019" y="128206"/>
                  </a:lnTo>
                  <a:lnTo>
                    <a:pt x="356019" y="59893"/>
                  </a:lnTo>
                  <a:lnTo>
                    <a:pt x="349288" y="59118"/>
                  </a:lnTo>
                  <a:lnTo>
                    <a:pt x="327977" y="56680"/>
                  </a:lnTo>
                  <a:lnTo>
                    <a:pt x="318439" y="56896"/>
                  </a:lnTo>
                  <a:lnTo>
                    <a:pt x="309930" y="57442"/>
                  </a:lnTo>
                  <a:lnTo>
                    <a:pt x="302425" y="58229"/>
                  </a:lnTo>
                  <a:lnTo>
                    <a:pt x="295859" y="59118"/>
                  </a:lnTo>
                  <a:lnTo>
                    <a:pt x="295859" y="190"/>
                  </a:lnTo>
                  <a:lnTo>
                    <a:pt x="234086" y="190"/>
                  </a:lnTo>
                  <a:lnTo>
                    <a:pt x="234086" y="197700"/>
                  </a:lnTo>
                  <a:lnTo>
                    <a:pt x="250037" y="199301"/>
                  </a:lnTo>
                  <a:lnTo>
                    <a:pt x="266598" y="200444"/>
                  </a:lnTo>
                  <a:lnTo>
                    <a:pt x="283464" y="201129"/>
                  </a:lnTo>
                  <a:lnTo>
                    <a:pt x="300342" y="201358"/>
                  </a:lnTo>
                  <a:lnTo>
                    <a:pt x="323291" y="200380"/>
                  </a:lnTo>
                  <a:lnTo>
                    <a:pt x="369493" y="190042"/>
                  </a:lnTo>
                  <a:lnTo>
                    <a:pt x="408711" y="159499"/>
                  </a:lnTo>
                  <a:lnTo>
                    <a:pt x="409867" y="157924"/>
                  </a:lnTo>
                  <a:lnTo>
                    <a:pt x="415417" y="143522"/>
                  </a:lnTo>
                  <a:lnTo>
                    <a:pt x="417385" y="126174"/>
                  </a:lnTo>
                  <a:close/>
                </a:path>
                <a:path w="706120" h="201930">
                  <a:moveTo>
                    <a:pt x="501091" y="190"/>
                  </a:moveTo>
                  <a:lnTo>
                    <a:pt x="439331" y="190"/>
                  </a:lnTo>
                  <a:lnTo>
                    <a:pt x="439331" y="198920"/>
                  </a:lnTo>
                  <a:lnTo>
                    <a:pt x="501091" y="198920"/>
                  </a:lnTo>
                  <a:lnTo>
                    <a:pt x="501091" y="190"/>
                  </a:lnTo>
                  <a:close/>
                </a:path>
                <a:path w="706120" h="201930">
                  <a:moveTo>
                    <a:pt x="705916" y="0"/>
                  </a:moveTo>
                  <a:lnTo>
                    <a:pt x="528332" y="0"/>
                  </a:lnTo>
                  <a:lnTo>
                    <a:pt x="528332" y="46990"/>
                  </a:lnTo>
                  <a:lnTo>
                    <a:pt x="586041" y="46990"/>
                  </a:lnTo>
                  <a:lnTo>
                    <a:pt x="586041" y="199390"/>
                  </a:lnTo>
                  <a:lnTo>
                    <a:pt x="648220" y="199390"/>
                  </a:lnTo>
                  <a:lnTo>
                    <a:pt x="648220" y="46990"/>
                  </a:lnTo>
                  <a:lnTo>
                    <a:pt x="705916" y="46990"/>
                  </a:lnTo>
                  <a:lnTo>
                    <a:pt x="705916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7" name="object 9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81320" y="2033322"/>
              <a:ext cx="193852" cy="19873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490998" y="2029259"/>
              <a:ext cx="175972" cy="20645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2703950" y="2033139"/>
              <a:ext cx="186690" cy="199390"/>
            </a:xfrm>
            <a:custGeom>
              <a:avLst/>
              <a:gdLst/>
              <a:ahLst/>
              <a:cxnLst/>
              <a:rect l="l" t="t" r="r" b="b"/>
              <a:pathLst>
                <a:path w="186690" h="199389">
                  <a:moveTo>
                    <a:pt x="186537" y="0"/>
                  </a:moveTo>
                  <a:lnTo>
                    <a:pt x="124358" y="0"/>
                  </a:lnTo>
                  <a:lnTo>
                    <a:pt x="124358" y="72390"/>
                  </a:lnTo>
                  <a:lnTo>
                    <a:pt x="61772" y="72390"/>
                  </a:lnTo>
                  <a:lnTo>
                    <a:pt x="61772" y="0"/>
                  </a:lnTo>
                  <a:lnTo>
                    <a:pt x="0" y="0"/>
                  </a:lnTo>
                  <a:lnTo>
                    <a:pt x="0" y="72390"/>
                  </a:lnTo>
                  <a:lnTo>
                    <a:pt x="0" y="120650"/>
                  </a:lnTo>
                  <a:lnTo>
                    <a:pt x="0" y="199390"/>
                  </a:lnTo>
                  <a:lnTo>
                    <a:pt x="61772" y="199390"/>
                  </a:lnTo>
                  <a:lnTo>
                    <a:pt x="61772" y="120650"/>
                  </a:lnTo>
                  <a:lnTo>
                    <a:pt x="124358" y="120650"/>
                  </a:lnTo>
                  <a:lnTo>
                    <a:pt x="124358" y="199390"/>
                  </a:lnTo>
                  <a:lnTo>
                    <a:pt x="186537" y="199390"/>
                  </a:lnTo>
                  <a:lnTo>
                    <a:pt x="186537" y="120650"/>
                  </a:lnTo>
                  <a:lnTo>
                    <a:pt x="186537" y="72390"/>
                  </a:lnTo>
                  <a:lnTo>
                    <a:pt x="186537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0" name="object 10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926664" y="2028855"/>
              <a:ext cx="181659" cy="20767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3153835" y="2033139"/>
              <a:ext cx="186690" cy="199390"/>
            </a:xfrm>
            <a:custGeom>
              <a:avLst/>
              <a:gdLst/>
              <a:ahLst/>
              <a:cxnLst/>
              <a:rect l="l" t="t" r="r" b="b"/>
              <a:pathLst>
                <a:path w="186690" h="199389">
                  <a:moveTo>
                    <a:pt x="186537" y="0"/>
                  </a:moveTo>
                  <a:lnTo>
                    <a:pt x="124358" y="0"/>
                  </a:lnTo>
                  <a:lnTo>
                    <a:pt x="124358" y="72390"/>
                  </a:lnTo>
                  <a:lnTo>
                    <a:pt x="61772" y="72390"/>
                  </a:lnTo>
                  <a:lnTo>
                    <a:pt x="61772" y="0"/>
                  </a:lnTo>
                  <a:lnTo>
                    <a:pt x="0" y="0"/>
                  </a:lnTo>
                  <a:lnTo>
                    <a:pt x="0" y="72390"/>
                  </a:lnTo>
                  <a:lnTo>
                    <a:pt x="0" y="120650"/>
                  </a:lnTo>
                  <a:lnTo>
                    <a:pt x="0" y="199390"/>
                  </a:lnTo>
                  <a:lnTo>
                    <a:pt x="61772" y="199390"/>
                  </a:lnTo>
                  <a:lnTo>
                    <a:pt x="61772" y="120650"/>
                  </a:lnTo>
                  <a:lnTo>
                    <a:pt x="124358" y="120650"/>
                  </a:lnTo>
                  <a:lnTo>
                    <a:pt x="124358" y="199390"/>
                  </a:lnTo>
                  <a:lnTo>
                    <a:pt x="186537" y="199390"/>
                  </a:lnTo>
                  <a:lnTo>
                    <a:pt x="186537" y="120650"/>
                  </a:lnTo>
                  <a:lnTo>
                    <a:pt x="186537" y="72390"/>
                  </a:lnTo>
                  <a:lnTo>
                    <a:pt x="186537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2" name="object 1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389145" y="2033322"/>
              <a:ext cx="193852" cy="19873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610635" y="2030072"/>
              <a:ext cx="197102" cy="20198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832938" y="2160932"/>
              <a:ext cx="92252" cy="11948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4037755" y="2033330"/>
              <a:ext cx="565785" cy="201295"/>
            </a:xfrm>
            <a:custGeom>
              <a:avLst/>
              <a:gdLst/>
              <a:ahLst/>
              <a:cxnLst/>
              <a:rect l="l" t="t" r="r" b="b"/>
              <a:pathLst>
                <a:path w="565784" h="201294">
                  <a:moveTo>
                    <a:pt x="256438" y="198729"/>
                  </a:moveTo>
                  <a:lnTo>
                    <a:pt x="244246" y="0"/>
                  </a:lnTo>
                  <a:lnTo>
                    <a:pt x="166217" y="0"/>
                  </a:lnTo>
                  <a:lnTo>
                    <a:pt x="144272" y="70713"/>
                  </a:lnTo>
                  <a:lnTo>
                    <a:pt x="131648" y="113525"/>
                  </a:lnTo>
                  <a:lnTo>
                    <a:pt x="128422" y="125171"/>
                  </a:lnTo>
                  <a:lnTo>
                    <a:pt x="127203" y="125171"/>
                  </a:lnTo>
                  <a:lnTo>
                    <a:pt x="120396" y="97891"/>
                  </a:lnTo>
                  <a:lnTo>
                    <a:pt x="114198" y="75184"/>
                  </a:lnTo>
                  <a:lnTo>
                    <a:pt x="92659" y="0"/>
                  </a:lnTo>
                  <a:lnTo>
                    <a:pt x="13817" y="0"/>
                  </a:lnTo>
                  <a:lnTo>
                    <a:pt x="0" y="198729"/>
                  </a:lnTo>
                  <a:lnTo>
                    <a:pt x="55270" y="198729"/>
                  </a:lnTo>
                  <a:lnTo>
                    <a:pt x="59067" y="105892"/>
                  </a:lnTo>
                  <a:lnTo>
                    <a:pt x="60553" y="50800"/>
                  </a:lnTo>
                  <a:lnTo>
                    <a:pt x="62179" y="50800"/>
                  </a:lnTo>
                  <a:lnTo>
                    <a:pt x="74295" y="100914"/>
                  </a:lnTo>
                  <a:lnTo>
                    <a:pt x="78435" y="116636"/>
                  </a:lnTo>
                  <a:lnTo>
                    <a:pt x="102006" y="195478"/>
                  </a:lnTo>
                  <a:lnTo>
                    <a:pt x="147116" y="195478"/>
                  </a:lnTo>
                  <a:lnTo>
                    <a:pt x="173532" y="114604"/>
                  </a:lnTo>
                  <a:lnTo>
                    <a:pt x="179717" y="94615"/>
                  </a:lnTo>
                  <a:lnTo>
                    <a:pt x="192646" y="49580"/>
                  </a:lnTo>
                  <a:lnTo>
                    <a:pt x="193852" y="49580"/>
                  </a:lnTo>
                  <a:lnTo>
                    <a:pt x="195884" y="119075"/>
                  </a:lnTo>
                  <a:lnTo>
                    <a:pt x="199136" y="198729"/>
                  </a:lnTo>
                  <a:lnTo>
                    <a:pt x="256438" y="198729"/>
                  </a:lnTo>
                  <a:close/>
                </a:path>
                <a:path w="565784" h="201294">
                  <a:moveTo>
                    <a:pt x="481584" y="125984"/>
                  </a:moveTo>
                  <a:lnTo>
                    <a:pt x="453339" y="72186"/>
                  </a:lnTo>
                  <a:lnTo>
                    <a:pt x="420217" y="59702"/>
                  </a:lnTo>
                  <a:lnTo>
                    <a:pt x="420217" y="128016"/>
                  </a:lnTo>
                  <a:lnTo>
                    <a:pt x="416598" y="142671"/>
                  </a:lnTo>
                  <a:lnTo>
                    <a:pt x="407060" y="152349"/>
                  </a:lnTo>
                  <a:lnTo>
                    <a:pt x="393649" y="157683"/>
                  </a:lnTo>
                  <a:lnTo>
                    <a:pt x="378358" y="159308"/>
                  </a:lnTo>
                  <a:lnTo>
                    <a:pt x="371043" y="159308"/>
                  </a:lnTo>
                  <a:lnTo>
                    <a:pt x="359664" y="158496"/>
                  </a:lnTo>
                  <a:lnTo>
                    <a:pt x="359664" y="100380"/>
                  </a:lnTo>
                  <a:lnTo>
                    <a:pt x="365353" y="99568"/>
                  </a:lnTo>
                  <a:lnTo>
                    <a:pt x="371449" y="98348"/>
                  </a:lnTo>
                  <a:lnTo>
                    <a:pt x="381203" y="98348"/>
                  </a:lnTo>
                  <a:lnTo>
                    <a:pt x="395020" y="99834"/>
                  </a:lnTo>
                  <a:lnTo>
                    <a:pt x="407568" y="104800"/>
                  </a:lnTo>
                  <a:lnTo>
                    <a:pt x="416699" y="113944"/>
                  </a:lnTo>
                  <a:lnTo>
                    <a:pt x="420217" y="128016"/>
                  </a:lnTo>
                  <a:lnTo>
                    <a:pt x="420217" y="59702"/>
                  </a:lnTo>
                  <a:lnTo>
                    <a:pt x="413499" y="58928"/>
                  </a:lnTo>
                  <a:lnTo>
                    <a:pt x="392176" y="56489"/>
                  </a:lnTo>
                  <a:lnTo>
                    <a:pt x="382651" y="56705"/>
                  </a:lnTo>
                  <a:lnTo>
                    <a:pt x="374142" y="57251"/>
                  </a:lnTo>
                  <a:lnTo>
                    <a:pt x="366636" y="58039"/>
                  </a:lnTo>
                  <a:lnTo>
                    <a:pt x="360070" y="58928"/>
                  </a:lnTo>
                  <a:lnTo>
                    <a:pt x="360070" y="0"/>
                  </a:lnTo>
                  <a:lnTo>
                    <a:pt x="298297" y="0"/>
                  </a:lnTo>
                  <a:lnTo>
                    <a:pt x="298297" y="197510"/>
                  </a:lnTo>
                  <a:lnTo>
                    <a:pt x="314248" y="199110"/>
                  </a:lnTo>
                  <a:lnTo>
                    <a:pt x="330809" y="200253"/>
                  </a:lnTo>
                  <a:lnTo>
                    <a:pt x="347675" y="200939"/>
                  </a:lnTo>
                  <a:lnTo>
                    <a:pt x="364540" y="201168"/>
                  </a:lnTo>
                  <a:lnTo>
                    <a:pt x="387489" y="200190"/>
                  </a:lnTo>
                  <a:lnTo>
                    <a:pt x="433692" y="189852"/>
                  </a:lnTo>
                  <a:lnTo>
                    <a:pt x="472909" y="159308"/>
                  </a:lnTo>
                  <a:lnTo>
                    <a:pt x="474065" y="157734"/>
                  </a:lnTo>
                  <a:lnTo>
                    <a:pt x="479615" y="143332"/>
                  </a:lnTo>
                  <a:lnTo>
                    <a:pt x="481584" y="125984"/>
                  </a:lnTo>
                  <a:close/>
                </a:path>
                <a:path w="565784" h="201294">
                  <a:moveTo>
                    <a:pt x="565302" y="0"/>
                  </a:moveTo>
                  <a:lnTo>
                    <a:pt x="503529" y="0"/>
                  </a:lnTo>
                  <a:lnTo>
                    <a:pt x="503529" y="198729"/>
                  </a:lnTo>
                  <a:lnTo>
                    <a:pt x="565302" y="198729"/>
                  </a:lnTo>
                  <a:lnTo>
                    <a:pt x="565302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6" name="object 10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722955" y="2028855"/>
              <a:ext cx="207672" cy="20767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957449" y="2028855"/>
              <a:ext cx="160934" cy="20726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5135442" y="2033330"/>
              <a:ext cx="538480" cy="288925"/>
            </a:xfrm>
            <a:custGeom>
              <a:avLst/>
              <a:gdLst/>
              <a:ahLst/>
              <a:cxnLst/>
              <a:rect l="l" t="t" r="r" b="b"/>
              <a:pathLst>
                <a:path w="538480" h="288925">
                  <a:moveTo>
                    <a:pt x="208889" y="0"/>
                  </a:moveTo>
                  <a:lnTo>
                    <a:pt x="142646" y="0"/>
                  </a:lnTo>
                  <a:lnTo>
                    <a:pt x="116065" y="106629"/>
                  </a:lnTo>
                  <a:lnTo>
                    <a:pt x="109321" y="134518"/>
                  </a:lnTo>
                  <a:lnTo>
                    <a:pt x="108115" y="134518"/>
                  </a:lnTo>
                  <a:lnTo>
                    <a:pt x="98348" y="97536"/>
                  </a:lnTo>
                  <a:lnTo>
                    <a:pt x="68694" y="0"/>
                  </a:lnTo>
                  <a:lnTo>
                    <a:pt x="0" y="0"/>
                  </a:lnTo>
                  <a:lnTo>
                    <a:pt x="72745" y="181660"/>
                  </a:lnTo>
                  <a:lnTo>
                    <a:pt x="75196" y="186537"/>
                  </a:lnTo>
                  <a:lnTo>
                    <a:pt x="75603" y="189788"/>
                  </a:lnTo>
                  <a:lnTo>
                    <a:pt x="75603" y="194665"/>
                  </a:lnTo>
                  <a:lnTo>
                    <a:pt x="74371" y="197916"/>
                  </a:lnTo>
                  <a:lnTo>
                    <a:pt x="46748" y="225552"/>
                  </a:lnTo>
                  <a:lnTo>
                    <a:pt x="19913" y="236118"/>
                  </a:lnTo>
                  <a:lnTo>
                    <a:pt x="32918" y="288544"/>
                  </a:lnTo>
                  <a:lnTo>
                    <a:pt x="76415" y="273177"/>
                  </a:lnTo>
                  <a:lnTo>
                    <a:pt x="109016" y="243624"/>
                  </a:lnTo>
                  <a:lnTo>
                    <a:pt x="142786" y="181711"/>
                  </a:lnTo>
                  <a:lnTo>
                    <a:pt x="162560" y="130860"/>
                  </a:lnTo>
                  <a:lnTo>
                    <a:pt x="208889" y="0"/>
                  </a:lnTo>
                  <a:close/>
                </a:path>
                <a:path w="538480" h="288925">
                  <a:moveTo>
                    <a:pt x="538289" y="156057"/>
                  </a:moveTo>
                  <a:lnTo>
                    <a:pt x="516128" y="155244"/>
                  </a:lnTo>
                  <a:lnTo>
                    <a:pt x="516128" y="0"/>
                  </a:lnTo>
                  <a:lnTo>
                    <a:pt x="454761" y="0"/>
                  </a:lnTo>
                  <a:lnTo>
                    <a:pt x="454761" y="151587"/>
                  </a:lnTo>
                  <a:lnTo>
                    <a:pt x="405993" y="151587"/>
                  </a:lnTo>
                  <a:lnTo>
                    <a:pt x="405993" y="0"/>
                  </a:lnTo>
                  <a:lnTo>
                    <a:pt x="344627" y="0"/>
                  </a:lnTo>
                  <a:lnTo>
                    <a:pt x="344627" y="151587"/>
                  </a:lnTo>
                  <a:lnTo>
                    <a:pt x="295871" y="151587"/>
                  </a:lnTo>
                  <a:lnTo>
                    <a:pt x="295871" y="0"/>
                  </a:lnTo>
                  <a:lnTo>
                    <a:pt x="234492" y="0"/>
                  </a:lnTo>
                  <a:lnTo>
                    <a:pt x="234492" y="198729"/>
                  </a:lnTo>
                  <a:lnTo>
                    <a:pt x="487083" y="198729"/>
                  </a:lnTo>
                  <a:lnTo>
                    <a:pt x="489102" y="262940"/>
                  </a:lnTo>
                  <a:lnTo>
                    <a:pt x="535444" y="262940"/>
                  </a:lnTo>
                  <a:lnTo>
                    <a:pt x="538289" y="156057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9" name="object 1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693440" y="2028855"/>
              <a:ext cx="188978" cy="20726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908018" y="2028855"/>
              <a:ext cx="160934" cy="207263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6088462" y="2033139"/>
              <a:ext cx="177800" cy="199390"/>
            </a:xfrm>
            <a:custGeom>
              <a:avLst/>
              <a:gdLst/>
              <a:ahLst/>
              <a:cxnLst/>
              <a:rect l="l" t="t" r="r" b="b"/>
              <a:pathLst>
                <a:path w="177800" h="199389">
                  <a:moveTo>
                    <a:pt x="177584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7696" y="46990"/>
                  </a:lnTo>
                  <a:lnTo>
                    <a:pt x="57696" y="199390"/>
                  </a:lnTo>
                  <a:lnTo>
                    <a:pt x="119875" y="199390"/>
                  </a:lnTo>
                  <a:lnTo>
                    <a:pt x="119875" y="46990"/>
                  </a:lnTo>
                  <a:lnTo>
                    <a:pt x="177584" y="46990"/>
                  </a:lnTo>
                  <a:lnTo>
                    <a:pt x="177584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12" name="object 11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293282" y="2030479"/>
              <a:ext cx="400305" cy="20563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721222" y="2030072"/>
              <a:ext cx="197103" cy="20198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956121" y="2028855"/>
              <a:ext cx="188978" cy="20726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7175171" y="2033322"/>
              <a:ext cx="256540" cy="198755"/>
            </a:xfrm>
            <a:custGeom>
              <a:avLst/>
              <a:gdLst/>
              <a:ahLst/>
              <a:cxnLst/>
              <a:rect l="l" t="t" r="r" b="b"/>
              <a:pathLst>
                <a:path w="256540" h="198755">
                  <a:moveTo>
                    <a:pt x="244246" y="0"/>
                  </a:moveTo>
                  <a:lnTo>
                    <a:pt x="166218" y="0"/>
                  </a:lnTo>
                  <a:lnTo>
                    <a:pt x="144273" y="70714"/>
                  </a:lnTo>
                  <a:lnTo>
                    <a:pt x="131641" y="113520"/>
                  </a:lnTo>
                  <a:lnTo>
                    <a:pt x="128422" y="125172"/>
                  </a:lnTo>
                  <a:lnTo>
                    <a:pt x="127203" y="125172"/>
                  </a:lnTo>
                  <a:lnTo>
                    <a:pt x="120395" y="97893"/>
                  </a:lnTo>
                  <a:lnTo>
                    <a:pt x="114199" y="75186"/>
                  </a:lnTo>
                  <a:lnTo>
                    <a:pt x="92660" y="0"/>
                  </a:lnTo>
                  <a:lnTo>
                    <a:pt x="13817" y="0"/>
                  </a:lnTo>
                  <a:lnTo>
                    <a:pt x="0" y="198730"/>
                  </a:lnTo>
                  <a:lnTo>
                    <a:pt x="55270" y="198730"/>
                  </a:lnTo>
                  <a:lnTo>
                    <a:pt x="59068" y="105893"/>
                  </a:lnTo>
                  <a:lnTo>
                    <a:pt x="60556" y="50800"/>
                  </a:lnTo>
                  <a:lnTo>
                    <a:pt x="62179" y="50800"/>
                  </a:lnTo>
                  <a:lnTo>
                    <a:pt x="74295" y="100921"/>
                  </a:lnTo>
                  <a:lnTo>
                    <a:pt x="78436" y="116636"/>
                  </a:lnTo>
                  <a:lnTo>
                    <a:pt x="102006" y="195480"/>
                  </a:lnTo>
                  <a:lnTo>
                    <a:pt x="147118" y="195480"/>
                  </a:lnTo>
                  <a:lnTo>
                    <a:pt x="173534" y="114606"/>
                  </a:lnTo>
                  <a:lnTo>
                    <a:pt x="179719" y="94617"/>
                  </a:lnTo>
                  <a:lnTo>
                    <a:pt x="192636" y="49583"/>
                  </a:lnTo>
                  <a:lnTo>
                    <a:pt x="193852" y="49583"/>
                  </a:lnTo>
                  <a:lnTo>
                    <a:pt x="195887" y="119077"/>
                  </a:lnTo>
                  <a:lnTo>
                    <a:pt x="199137" y="198730"/>
                  </a:lnTo>
                  <a:lnTo>
                    <a:pt x="256438" y="198730"/>
                  </a:lnTo>
                  <a:lnTo>
                    <a:pt x="244246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118581" y="2582737"/>
              <a:ext cx="160934" cy="20726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12841" y="2584360"/>
              <a:ext cx="186945" cy="20441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526202" y="2582737"/>
              <a:ext cx="207672" cy="20766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1771669" y="2505113"/>
              <a:ext cx="194310" cy="281305"/>
            </a:xfrm>
            <a:custGeom>
              <a:avLst/>
              <a:gdLst/>
              <a:ahLst/>
              <a:cxnLst/>
              <a:rect l="l" t="t" r="r" b="b"/>
              <a:pathLst>
                <a:path w="194309" h="281305">
                  <a:moveTo>
                    <a:pt x="58521" y="82090"/>
                  </a:moveTo>
                  <a:lnTo>
                    <a:pt x="0" y="82090"/>
                  </a:lnTo>
                  <a:lnTo>
                    <a:pt x="0" y="280821"/>
                  </a:lnTo>
                  <a:lnTo>
                    <a:pt x="75185" y="280821"/>
                  </a:lnTo>
                  <a:lnTo>
                    <a:pt x="85719" y="257135"/>
                  </a:lnTo>
                  <a:lnTo>
                    <a:pt x="100249" y="224330"/>
                  </a:lnTo>
                  <a:lnTo>
                    <a:pt x="56897" y="224330"/>
                  </a:lnTo>
                  <a:lnTo>
                    <a:pt x="55270" y="223927"/>
                  </a:lnTo>
                  <a:lnTo>
                    <a:pt x="57506" y="185318"/>
                  </a:lnTo>
                  <a:lnTo>
                    <a:pt x="58445" y="149122"/>
                  </a:lnTo>
                  <a:lnTo>
                    <a:pt x="58521" y="82090"/>
                  </a:lnTo>
                  <a:close/>
                </a:path>
                <a:path w="194309" h="281305">
                  <a:moveTo>
                    <a:pt x="193852" y="134110"/>
                  </a:moveTo>
                  <a:lnTo>
                    <a:pt x="138988" y="134110"/>
                  </a:lnTo>
                  <a:lnTo>
                    <a:pt x="137197" y="167435"/>
                  </a:lnTo>
                  <a:lnTo>
                    <a:pt x="136398" y="181457"/>
                  </a:lnTo>
                  <a:lnTo>
                    <a:pt x="135617" y="199720"/>
                  </a:lnTo>
                  <a:lnTo>
                    <a:pt x="135331" y="220270"/>
                  </a:lnTo>
                  <a:lnTo>
                    <a:pt x="135331" y="280821"/>
                  </a:lnTo>
                  <a:lnTo>
                    <a:pt x="193852" y="280821"/>
                  </a:lnTo>
                  <a:lnTo>
                    <a:pt x="193852" y="134110"/>
                  </a:lnTo>
                  <a:close/>
                </a:path>
                <a:path w="194309" h="281305">
                  <a:moveTo>
                    <a:pt x="193852" y="82090"/>
                  </a:moveTo>
                  <a:lnTo>
                    <a:pt x="118262" y="82090"/>
                  </a:lnTo>
                  <a:lnTo>
                    <a:pt x="79656" y="167435"/>
                  </a:lnTo>
                  <a:lnTo>
                    <a:pt x="73985" y="181012"/>
                  </a:lnTo>
                  <a:lnTo>
                    <a:pt x="68733" y="194360"/>
                  </a:lnTo>
                  <a:lnTo>
                    <a:pt x="63253" y="208469"/>
                  </a:lnTo>
                  <a:lnTo>
                    <a:pt x="56897" y="224330"/>
                  </a:lnTo>
                  <a:lnTo>
                    <a:pt x="100249" y="224330"/>
                  </a:lnTo>
                  <a:lnTo>
                    <a:pt x="106787" y="209612"/>
                  </a:lnTo>
                  <a:lnTo>
                    <a:pt x="116635" y="187754"/>
                  </a:lnTo>
                  <a:lnTo>
                    <a:pt x="122218" y="174573"/>
                  </a:lnTo>
                  <a:lnTo>
                    <a:pt x="127152" y="162153"/>
                  </a:lnTo>
                  <a:lnTo>
                    <a:pt x="132011" y="149122"/>
                  </a:lnTo>
                  <a:lnTo>
                    <a:pt x="137364" y="134110"/>
                  </a:lnTo>
                  <a:lnTo>
                    <a:pt x="193852" y="134110"/>
                  </a:lnTo>
                  <a:lnTo>
                    <a:pt x="193852" y="82090"/>
                  </a:lnTo>
                  <a:close/>
                </a:path>
                <a:path w="194309" h="281305">
                  <a:moveTo>
                    <a:pt x="77622" y="0"/>
                  </a:moveTo>
                  <a:lnTo>
                    <a:pt x="38202" y="0"/>
                  </a:lnTo>
                  <a:lnTo>
                    <a:pt x="42754" y="23697"/>
                  </a:lnTo>
                  <a:lnTo>
                    <a:pt x="53593" y="41756"/>
                  </a:lnTo>
                  <a:lnTo>
                    <a:pt x="71062" y="53262"/>
                  </a:lnTo>
                  <a:lnTo>
                    <a:pt x="95503" y="57301"/>
                  </a:lnTo>
                  <a:lnTo>
                    <a:pt x="119241" y="53662"/>
                  </a:lnTo>
                  <a:lnTo>
                    <a:pt x="137567" y="42822"/>
                  </a:lnTo>
                  <a:lnTo>
                    <a:pt x="147098" y="28854"/>
                  </a:lnTo>
                  <a:lnTo>
                    <a:pt x="96316" y="28854"/>
                  </a:lnTo>
                  <a:lnTo>
                    <a:pt x="88652" y="26860"/>
                  </a:lnTo>
                  <a:lnTo>
                    <a:pt x="82854" y="21132"/>
                  </a:lnTo>
                  <a:lnTo>
                    <a:pt x="79114" y="12052"/>
                  </a:lnTo>
                  <a:lnTo>
                    <a:pt x="77622" y="0"/>
                  </a:lnTo>
                  <a:close/>
                </a:path>
                <a:path w="194309" h="281305">
                  <a:moveTo>
                    <a:pt x="155246" y="0"/>
                  </a:moveTo>
                  <a:lnTo>
                    <a:pt x="116232" y="0"/>
                  </a:lnTo>
                  <a:lnTo>
                    <a:pt x="114320" y="11880"/>
                  </a:lnTo>
                  <a:lnTo>
                    <a:pt x="110389" y="20979"/>
                  </a:lnTo>
                  <a:lnTo>
                    <a:pt x="104401" y="26803"/>
                  </a:lnTo>
                  <a:lnTo>
                    <a:pt x="96316" y="28854"/>
                  </a:lnTo>
                  <a:lnTo>
                    <a:pt x="147098" y="28854"/>
                  </a:lnTo>
                  <a:lnTo>
                    <a:pt x="149798" y="24897"/>
                  </a:lnTo>
                  <a:lnTo>
                    <a:pt x="155246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0" name="object 12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096385" y="2584360"/>
              <a:ext cx="186943" cy="20441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321126" y="2587204"/>
              <a:ext cx="397055" cy="20279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754349" y="2582737"/>
              <a:ext cx="181659" cy="20766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2961205" y="2587204"/>
              <a:ext cx="227965" cy="263525"/>
            </a:xfrm>
            <a:custGeom>
              <a:avLst/>
              <a:gdLst/>
              <a:ahLst/>
              <a:cxnLst/>
              <a:rect l="l" t="t" r="r" b="b"/>
              <a:pathLst>
                <a:path w="227965" h="263525">
                  <a:moveTo>
                    <a:pt x="205639" y="0"/>
                  </a:moveTo>
                  <a:lnTo>
                    <a:pt x="47142" y="0"/>
                  </a:lnTo>
                  <a:lnTo>
                    <a:pt x="47142" y="48769"/>
                  </a:lnTo>
                  <a:lnTo>
                    <a:pt x="46545" y="65273"/>
                  </a:lnTo>
                  <a:lnTo>
                    <a:pt x="38199" y="113793"/>
                  </a:lnTo>
                  <a:lnTo>
                    <a:pt x="18287" y="155247"/>
                  </a:lnTo>
                  <a:lnTo>
                    <a:pt x="0" y="156467"/>
                  </a:lnTo>
                  <a:lnTo>
                    <a:pt x="1623" y="262940"/>
                  </a:lnTo>
                  <a:lnTo>
                    <a:pt x="48362" y="262940"/>
                  </a:lnTo>
                  <a:lnTo>
                    <a:pt x="50799" y="198730"/>
                  </a:lnTo>
                  <a:lnTo>
                    <a:pt x="226650" y="198730"/>
                  </a:lnTo>
                  <a:lnTo>
                    <a:pt x="227785" y="156060"/>
                  </a:lnTo>
                  <a:lnTo>
                    <a:pt x="205639" y="155247"/>
                  </a:lnTo>
                  <a:lnTo>
                    <a:pt x="205639" y="153619"/>
                  </a:lnTo>
                  <a:lnTo>
                    <a:pt x="79653" y="153619"/>
                  </a:lnTo>
                  <a:lnTo>
                    <a:pt x="84051" y="145511"/>
                  </a:lnTo>
                  <a:lnTo>
                    <a:pt x="87780" y="137211"/>
                  </a:lnTo>
                  <a:lnTo>
                    <a:pt x="98804" y="93930"/>
                  </a:lnTo>
                  <a:lnTo>
                    <a:pt x="100785" y="68277"/>
                  </a:lnTo>
                  <a:lnTo>
                    <a:pt x="100785" y="45111"/>
                  </a:lnTo>
                  <a:lnTo>
                    <a:pt x="205639" y="45111"/>
                  </a:lnTo>
                  <a:lnTo>
                    <a:pt x="205639" y="0"/>
                  </a:lnTo>
                  <a:close/>
                </a:path>
                <a:path w="227965" h="263525">
                  <a:moveTo>
                    <a:pt x="226650" y="198730"/>
                  </a:moveTo>
                  <a:lnTo>
                    <a:pt x="176579" y="198730"/>
                  </a:lnTo>
                  <a:lnTo>
                    <a:pt x="178614" y="262940"/>
                  </a:lnTo>
                  <a:lnTo>
                    <a:pt x="224942" y="262940"/>
                  </a:lnTo>
                  <a:lnTo>
                    <a:pt x="226650" y="198730"/>
                  </a:lnTo>
                  <a:close/>
                </a:path>
                <a:path w="227965" h="263525">
                  <a:moveTo>
                    <a:pt x="205639" y="45111"/>
                  </a:moveTo>
                  <a:lnTo>
                    <a:pt x="145489" y="45111"/>
                  </a:lnTo>
                  <a:lnTo>
                    <a:pt x="145489" y="153619"/>
                  </a:lnTo>
                  <a:lnTo>
                    <a:pt x="205639" y="153619"/>
                  </a:lnTo>
                  <a:lnTo>
                    <a:pt x="205639" y="45111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4" name="object 12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303397" y="2584360"/>
              <a:ext cx="186944" cy="20441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594787" y="2583140"/>
              <a:ext cx="175972" cy="20645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3787423" y="2587204"/>
              <a:ext cx="227965" cy="263525"/>
            </a:xfrm>
            <a:custGeom>
              <a:avLst/>
              <a:gdLst/>
              <a:ahLst/>
              <a:cxnLst/>
              <a:rect l="l" t="t" r="r" b="b"/>
              <a:pathLst>
                <a:path w="227965" h="263525">
                  <a:moveTo>
                    <a:pt x="205639" y="0"/>
                  </a:moveTo>
                  <a:lnTo>
                    <a:pt x="47142" y="0"/>
                  </a:lnTo>
                  <a:lnTo>
                    <a:pt x="47142" y="48769"/>
                  </a:lnTo>
                  <a:lnTo>
                    <a:pt x="46545" y="65273"/>
                  </a:lnTo>
                  <a:lnTo>
                    <a:pt x="38200" y="113793"/>
                  </a:lnTo>
                  <a:lnTo>
                    <a:pt x="18288" y="155247"/>
                  </a:lnTo>
                  <a:lnTo>
                    <a:pt x="0" y="156467"/>
                  </a:lnTo>
                  <a:lnTo>
                    <a:pt x="1624" y="262940"/>
                  </a:lnTo>
                  <a:lnTo>
                    <a:pt x="48362" y="262940"/>
                  </a:lnTo>
                  <a:lnTo>
                    <a:pt x="50800" y="198730"/>
                  </a:lnTo>
                  <a:lnTo>
                    <a:pt x="226651" y="198730"/>
                  </a:lnTo>
                  <a:lnTo>
                    <a:pt x="227787" y="156060"/>
                  </a:lnTo>
                  <a:lnTo>
                    <a:pt x="205639" y="155247"/>
                  </a:lnTo>
                  <a:lnTo>
                    <a:pt x="205639" y="153619"/>
                  </a:lnTo>
                  <a:lnTo>
                    <a:pt x="79654" y="153619"/>
                  </a:lnTo>
                  <a:lnTo>
                    <a:pt x="84052" y="145511"/>
                  </a:lnTo>
                  <a:lnTo>
                    <a:pt x="87781" y="137211"/>
                  </a:lnTo>
                  <a:lnTo>
                    <a:pt x="98805" y="93930"/>
                  </a:lnTo>
                  <a:lnTo>
                    <a:pt x="100785" y="68277"/>
                  </a:lnTo>
                  <a:lnTo>
                    <a:pt x="100785" y="45111"/>
                  </a:lnTo>
                  <a:lnTo>
                    <a:pt x="205639" y="45111"/>
                  </a:lnTo>
                  <a:lnTo>
                    <a:pt x="205639" y="0"/>
                  </a:lnTo>
                  <a:close/>
                </a:path>
                <a:path w="227965" h="263525">
                  <a:moveTo>
                    <a:pt x="226651" y="198730"/>
                  </a:moveTo>
                  <a:lnTo>
                    <a:pt x="176580" y="198730"/>
                  </a:lnTo>
                  <a:lnTo>
                    <a:pt x="178614" y="262940"/>
                  </a:lnTo>
                  <a:lnTo>
                    <a:pt x="224942" y="262940"/>
                  </a:lnTo>
                  <a:lnTo>
                    <a:pt x="226651" y="198730"/>
                  </a:lnTo>
                  <a:close/>
                </a:path>
                <a:path w="227965" h="263525">
                  <a:moveTo>
                    <a:pt x="205639" y="45111"/>
                  </a:moveTo>
                  <a:lnTo>
                    <a:pt x="145491" y="45111"/>
                  </a:lnTo>
                  <a:lnTo>
                    <a:pt x="145491" y="153619"/>
                  </a:lnTo>
                  <a:lnTo>
                    <a:pt x="205639" y="153619"/>
                  </a:lnTo>
                  <a:lnTo>
                    <a:pt x="205639" y="45111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7" name="object 12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035327" y="2582737"/>
              <a:ext cx="207672" cy="20766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4279576" y="2582737"/>
              <a:ext cx="206375" cy="283845"/>
            </a:xfrm>
            <a:custGeom>
              <a:avLst/>
              <a:gdLst/>
              <a:ahLst/>
              <a:cxnLst/>
              <a:rect l="l" t="t" r="r" b="b"/>
              <a:pathLst>
                <a:path w="206375" h="283844">
                  <a:moveTo>
                    <a:pt x="53643" y="4466"/>
                  </a:moveTo>
                  <a:lnTo>
                    <a:pt x="0" y="4466"/>
                  </a:lnTo>
                  <a:lnTo>
                    <a:pt x="595" y="18938"/>
                  </a:lnTo>
                  <a:lnTo>
                    <a:pt x="1115" y="34896"/>
                  </a:lnTo>
                  <a:lnTo>
                    <a:pt x="1400" y="48357"/>
                  </a:lnTo>
                  <a:lnTo>
                    <a:pt x="1519" y="57147"/>
                  </a:lnTo>
                  <a:lnTo>
                    <a:pt x="1623" y="283664"/>
                  </a:lnTo>
                  <a:lnTo>
                    <a:pt x="63395" y="283664"/>
                  </a:lnTo>
                  <a:lnTo>
                    <a:pt x="63395" y="184909"/>
                  </a:lnTo>
                  <a:lnTo>
                    <a:pt x="172607" y="184909"/>
                  </a:lnTo>
                  <a:lnTo>
                    <a:pt x="177544" y="181557"/>
                  </a:lnTo>
                  <a:lnTo>
                    <a:pt x="190861" y="160120"/>
                  </a:lnTo>
                  <a:lnTo>
                    <a:pt x="100785" y="160120"/>
                  </a:lnTo>
                  <a:lnTo>
                    <a:pt x="88162" y="157891"/>
                  </a:lnTo>
                  <a:lnTo>
                    <a:pt x="63802" y="127201"/>
                  </a:lnTo>
                  <a:lnTo>
                    <a:pt x="63395" y="122730"/>
                  </a:lnTo>
                  <a:lnTo>
                    <a:pt x="63395" y="86968"/>
                  </a:lnTo>
                  <a:lnTo>
                    <a:pt x="89019" y="50675"/>
                  </a:lnTo>
                  <a:lnTo>
                    <a:pt x="101598" y="48357"/>
                  </a:lnTo>
                  <a:lnTo>
                    <a:pt x="193398" y="48357"/>
                  </a:lnTo>
                  <a:lnTo>
                    <a:pt x="184116" y="32104"/>
                  </a:lnTo>
                  <a:lnTo>
                    <a:pt x="56487" y="32104"/>
                  </a:lnTo>
                  <a:lnTo>
                    <a:pt x="53643" y="4466"/>
                  </a:lnTo>
                  <a:close/>
                </a:path>
                <a:path w="206375" h="283844">
                  <a:moveTo>
                    <a:pt x="172607" y="184909"/>
                  </a:moveTo>
                  <a:lnTo>
                    <a:pt x="64209" y="184909"/>
                  </a:lnTo>
                  <a:lnTo>
                    <a:pt x="72675" y="193951"/>
                  </a:lnTo>
                  <a:lnTo>
                    <a:pt x="84378" y="201165"/>
                  </a:lnTo>
                  <a:lnTo>
                    <a:pt x="98900" y="205941"/>
                  </a:lnTo>
                  <a:lnTo>
                    <a:pt x="115822" y="207669"/>
                  </a:lnTo>
                  <a:lnTo>
                    <a:pt x="148607" y="201204"/>
                  </a:lnTo>
                  <a:lnTo>
                    <a:pt x="172607" y="184909"/>
                  </a:lnTo>
                  <a:close/>
                </a:path>
                <a:path w="206375" h="283844">
                  <a:moveTo>
                    <a:pt x="193398" y="48357"/>
                  </a:moveTo>
                  <a:lnTo>
                    <a:pt x="101598" y="48357"/>
                  </a:lnTo>
                  <a:lnTo>
                    <a:pt x="119797" y="52599"/>
                  </a:lnTo>
                  <a:lnTo>
                    <a:pt x="132890" y="64310"/>
                  </a:lnTo>
                  <a:lnTo>
                    <a:pt x="140802" y="81963"/>
                  </a:lnTo>
                  <a:lnTo>
                    <a:pt x="143456" y="104035"/>
                  </a:lnTo>
                  <a:lnTo>
                    <a:pt x="140561" y="127029"/>
                  </a:lnTo>
                  <a:lnTo>
                    <a:pt x="132180" y="144727"/>
                  </a:lnTo>
                  <a:lnTo>
                    <a:pt x="118769" y="156100"/>
                  </a:lnTo>
                  <a:lnTo>
                    <a:pt x="100785" y="160120"/>
                  </a:lnTo>
                  <a:lnTo>
                    <a:pt x="190861" y="160120"/>
                  </a:lnTo>
                  <a:lnTo>
                    <a:pt x="198174" y="148346"/>
                  </a:lnTo>
                  <a:lnTo>
                    <a:pt x="206042" y="101192"/>
                  </a:lnTo>
                  <a:lnTo>
                    <a:pt x="199267" y="58634"/>
                  </a:lnTo>
                  <a:lnTo>
                    <a:pt x="193398" y="48357"/>
                  </a:lnTo>
                  <a:close/>
                </a:path>
                <a:path w="206375" h="283844">
                  <a:moveTo>
                    <a:pt x="123544" y="0"/>
                  </a:moveTo>
                  <a:lnTo>
                    <a:pt x="103078" y="2044"/>
                  </a:lnTo>
                  <a:lnTo>
                    <a:pt x="85089" y="8127"/>
                  </a:lnTo>
                  <a:lnTo>
                    <a:pt x="69766" y="18173"/>
                  </a:lnTo>
                  <a:lnTo>
                    <a:pt x="57301" y="32104"/>
                  </a:lnTo>
                  <a:lnTo>
                    <a:pt x="184116" y="32104"/>
                  </a:lnTo>
                  <a:lnTo>
                    <a:pt x="181100" y="26821"/>
                  </a:lnTo>
                  <a:lnTo>
                    <a:pt x="154779" y="6895"/>
                  </a:lnTo>
                  <a:lnTo>
                    <a:pt x="123544" y="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9" name="object 12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512849" y="2582737"/>
              <a:ext cx="207674" cy="20766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758316" y="2584360"/>
              <a:ext cx="186943" cy="20441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982649" y="2587204"/>
              <a:ext cx="188164" cy="20116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196824" y="2582737"/>
              <a:ext cx="188978" cy="20726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480493" y="2587204"/>
              <a:ext cx="197102" cy="20279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5726359" y="2582744"/>
              <a:ext cx="514984" cy="267970"/>
            </a:xfrm>
            <a:custGeom>
              <a:avLst/>
              <a:gdLst/>
              <a:ahLst/>
              <a:cxnLst/>
              <a:rect l="l" t="t" r="r" b="b"/>
              <a:pathLst>
                <a:path w="514984" h="267969">
                  <a:moveTo>
                    <a:pt x="275539" y="101600"/>
                  </a:moveTo>
                  <a:lnTo>
                    <a:pt x="268693" y="60350"/>
                  </a:lnTo>
                  <a:lnTo>
                    <a:pt x="258813" y="43891"/>
                  </a:lnTo>
                  <a:lnTo>
                    <a:pt x="249428" y="28244"/>
                  </a:lnTo>
                  <a:lnTo>
                    <a:pt x="219646" y="7416"/>
                  </a:lnTo>
                  <a:lnTo>
                    <a:pt x="213690" y="6273"/>
                  </a:lnTo>
                  <a:lnTo>
                    <a:pt x="213690" y="104038"/>
                  </a:lnTo>
                  <a:lnTo>
                    <a:pt x="211683" y="127088"/>
                  </a:lnTo>
                  <a:lnTo>
                    <a:pt x="205333" y="146304"/>
                  </a:lnTo>
                  <a:lnTo>
                    <a:pt x="194564" y="159118"/>
                  </a:lnTo>
                  <a:lnTo>
                    <a:pt x="179222" y="163779"/>
                  </a:lnTo>
                  <a:lnTo>
                    <a:pt x="163817" y="159016"/>
                  </a:lnTo>
                  <a:lnTo>
                    <a:pt x="152908" y="146100"/>
                  </a:lnTo>
                  <a:lnTo>
                    <a:pt x="146418" y="127088"/>
                  </a:lnTo>
                  <a:lnTo>
                    <a:pt x="146088" y="123545"/>
                  </a:lnTo>
                  <a:lnTo>
                    <a:pt x="144272" y="104038"/>
                  </a:lnTo>
                  <a:lnTo>
                    <a:pt x="146304" y="81775"/>
                  </a:lnTo>
                  <a:lnTo>
                    <a:pt x="147408" y="78435"/>
                  </a:lnTo>
                  <a:lnTo>
                    <a:pt x="152654" y="62534"/>
                  </a:lnTo>
                  <a:lnTo>
                    <a:pt x="163639" y="48996"/>
                  </a:lnTo>
                  <a:lnTo>
                    <a:pt x="179628" y="43891"/>
                  </a:lnTo>
                  <a:lnTo>
                    <a:pt x="195072" y="48933"/>
                  </a:lnTo>
                  <a:lnTo>
                    <a:pt x="205689" y="62280"/>
                  </a:lnTo>
                  <a:lnTo>
                    <a:pt x="211797" y="81267"/>
                  </a:lnTo>
                  <a:lnTo>
                    <a:pt x="213614" y="101600"/>
                  </a:lnTo>
                  <a:lnTo>
                    <a:pt x="213690" y="104038"/>
                  </a:lnTo>
                  <a:lnTo>
                    <a:pt x="213690" y="6273"/>
                  </a:lnTo>
                  <a:lnTo>
                    <a:pt x="181254" y="0"/>
                  </a:lnTo>
                  <a:lnTo>
                    <a:pt x="146812" y="5511"/>
                  </a:lnTo>
                  <a:lnTo>
                    <a:pt x="119075" y="21234"/>
                  </a:lnTo>
                  <a:lnTo>
                    <a:pt x="98958" y="45948"/>
                  </a:lnTo>
                  <a:lnTo>
                    <a:pt x="87376" y="78435"/>
                  </a:lnTo>
                  <a:lnTo>
                    <a:pt x="61366" y="78435"/>
                  </a:lnTo>
                  <a:lnTo>
                    <a:pt x="61366" y="4470"/>
                  </a:lnTo>
                  <a:lnTo>
                    <a:pt x="0" y="4470"/>
                  </a:lnTo>
                  <a:lnTo>
                    <a:pt x="0" y="203200"/>
                  </a:lnTo>
                  <a:lnTo>
                    <a:pt x="61366" y="203200"/>
                  </a:lnTo>
                  <a:lnTo>
                    <a:pt x="61366" y="123545"/>
                  </a:lnTo>
                  <a:lnTo>
                    <a:pt x="86156" y="123545"/>
                  </a:lnTo>
                  <a:lnTo>
                    <a:pt x="96570" y="158978"/>
                  </a:lnTo>
                  <a:lnTo>
                    <a:pt x="116738" y="185420"/>
                  </a:lnTo>
                  <a:lnTo>
                    <a:pt x="144678" y="201955"/>
                  </a:lnTo>
                  <a:lnTo>
                    <a:pt x="178409" y="207670"/>
                  </a:lnTo>
                  <a:lnTo>
                    <a:pt x="215011" y="200977"/>
                  </a:lnTo>
                  <a:lnTo>
                    <a:pt x="246024" y="181000"/>
                  </a:lnTo>
                  <a:lnTo>
                    <a:pt x="257175" y="163779"/>
                  </a:lnTo>
                  <a:lnTo>
                    <a:pt x="267500" y="147828"/>
                  </a:lnTo>
                  <a:lnTo>
                    <a:pt x="275539" y="101600"/>
                  </a:lnTo>
                  <a:close/>
                </a:path>
                <a:path w="514984" h="267969">
                  <a:moveTo>
                    <a:pt x="514705" y="160528"/>
                  </a:moveTo>
                  <a:lnTo>
                    <a:pt x="492556" y="159715"/>
                  </a:lnTo>
                  <a:lnTo>
                    <a:pt x="492556" y="158089"/>
                  </a:lnTo>
                  <a:lnTo>
                    <a:pt x="492556" y="49580"/>
                  </a:lnTo>
                  <a:lnTo>
                    <a:pt x="492556" y="4470"/>
                  </a:lnTo>
                  <a:lnTo>
                    <a:pt x="432409" y="4470"/>
                  </a:lnTo>
                  <a:lnTo>
                    <a:pt x="432409" y="49580"/>
                  </a:lnTo>
                  <a:lnTo>
                    <a:pt x="432409" y="158089"/>
                  </a:lnTo>
                  <a:lnTo>
                    <a:pt x="366572" y="158089"/>
                  </a:lnTo>
                  <a:lnTo>
                    <a:pt x="370967" y="149974"/>
                  </a:lnTo>
                  <a:lnTo>
                    <a:pt x="374700" y="141681"/>
                  </a:lnTo>
                  <a:lnTo>
                    <a:pt x="385724" y="98399"/>
                  </a:lnTo>
                  <a:lnTo>
                    <a:pt x="387705" y="72745"/>
                  </a:lnTo>
                  <a:lnTo>
                    <a:pt x="387705" y="49580"/>
                  </a:lnTo>
                  <a:lnTo>
                    <a:pt x="432409" y="49580"/>
                  </a:lnTo>
                  <a:lnTo>
                    <a:pt x="432409" y="4470"/>
                  </a:lnTo>
                  <a:lnTo>
                    <a:pt x="334060" y="4470"/>
                  </a:lnTo>
                  <a:lnTo>
                    <a:pt x="334060" y="53238"/>
                  </a:lnTo>
                  <a:lnTo>
                    <a:pt x="333463" y="69735"/>
                  </a:lnTo>
                  <a:lnTo>
                    <a:pt x="325120" y="118262"/>
                  </a:lnTo>
                  <a:lnTo>
                    <a:pt x="305206" y="159715"/>
                  </a:lnTo>
                  <a:lnTo>
                    <a:pt x="286918" y="160934"/>
                  </a:lnTo>
                  <a:lnTo>
                    <a:pt x="288544" y="267411"/>
                  </a:lnTo>
                  <a:lnTo>
                    <a:pt x="335280" y="267411"/>
                  </a:lnTo>
                  <a:lnTo>
                    <a:pt x="337718" y="203200"/>
                  </a:lnTo>
                  <a:lnTo>
                    <a:pt x="463499" y="203200"/>
                  </a:lnTo>
                  <a:lnTo>
                    <a:pt x="465531" y="267411"/>
                  </a:lnTo>
                  <a:lnTo>
                    <a:pt x="511860" y="267411"/>
                  </a:lnTo>
                  <a:lnTo>
                    <a:pt x="513562" y="203200"/>
                  </a:lnTo>
                  <a:lnTo>
                    <a:pt x="514705" y="1605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35" name="object 13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261185" y="2582737"/>
              <a:ext cx="188978" cy="207262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6486734" y="2505122"/>
              <a:ext cx="309245" cy="285750"/>
            </a:xfrm>
            <a:custGeom>
              <a:avLst/>
              <a:gdLst/>
              <a:ahLst/>
              <a:cxnLst/>
              <a:rect l="l" t="t" r="r" b="b"/>
              <a:pathLst>
                <a:path w="309244" h="285750">
                  <a:moveTo>
                    <a:pt x="155244" y="0"/>
                  </a:moveTo>
                  <a:lnTo>
                    <a:pt x="116230" y="0"/>
                  </a:lnTo>
                  <a:lnTo>
                    <a:pt x="114312" y="11874"/>
                  </a:lnTo>
                  <a:lnTo>
                    <a:pt x="110388" y="20980"/>
                  </a:lnTo>
                  <a:lnTo>
                    <a:pt x="104394" y="26797"/>
                  </a:lnTo>
                  <a:lnTo>
                    <a:pt x="96316" y="28854"/>
                  </a:lnTo>
                  <a:lnTo>
                    <a:pt x="88646" y="26860"/>
                  </a:lnTo>
                  <a:lnTo>
                    <a:pt x="82854" y="21132"/>
                  </a:lnTo>
                  <a:lnTo>
                    <a:pt x="79108" y="12052"/>
                  </a:lnTo>
                  <a:lnTo>
                    <a:pt x="77622" y="0"/>
                  </a:lnTo>
                  <a:lnTo>
                    <a:pt x="38201" y="0"/>
                  </a:lnTo>
                  <a:lnTo>
                    <a:pt x="42748" y="23698"/>
                  </a:lnTo>
                  <a:lnTo>
                    <a:pt x="53594" y="41757"/>
                  </a:lnTo>
                  <a:lnTo>
                    <a:pt x="71056" y="53263"/>
                  </a:lnTo>
                  <a:lnTo>
                    <a:pt x="95504" y="57302"/>
                  </a:lnTo>
                  <a:lnTo>
                    <a:pt x="119240" y="53657"/>
                  </a:lnTo>
                  <a:lnTo>
                    <a:pt x="137566" y="42824"/>
                  </a:lnTo>
                  <a:lnTo>
                    <a:pt x="147091" y="28854"/>
                  </a:lnTo>
                  <a:lnTo>
                    <a:pt x="149796" y="24892"/>
                  </a:lnTo>
                  <a:lnTo>
                    <a:pt x="155244" y="0"/>
                  </a:lnTo>
                  <a:close/>
                </a:path>
                <a:path w="309244" h="285750">
                  <a:moveTo>
                    <a:pt x="193852" y="82092"/>
                  </a:moveTo>
                  <a:lnTo>
                    <a:pt x="118262" y="82092"/>
                  </a:lnTo>
                  <a:lnTo>
                    <a:pt x="79654" y="167436"/>
                  </a:lnTo>
                  <a:lnTo>
                    <a:pt x="73977" y="181013"/>
                  </a:lnTo>
                  <a:lnTo>
                    <a:pt x="68732" y="194360"/>
                  </a:lnTo>
                  <a:lnTo>
                    <a:pt x="63246" y="208470"/>
                  </a:lnTo>
                  <a:lnTo>
                    <a:pt x="56896" y="224332"/>
                  </a:lnTo>
                  <a:lnTo>
                    <a:pt x="55270" y="223926"/>
                  </a:lnTo>
                  <a:lnTo>
                    <a:pt x="56464" y="204431"/>
                  </a:lnTo>
                  <a:lnTo>
                    <a:pt x="57505" y="185318"/>
                  </a:lnTo>
                  <a:lnTo>
                    <a:pt x="58166" y="167436"/>
                  </a:lnTo>
                  <a:lnTo>
                    <a:pt x="58293" y="161061"/>
                  </a:lnTo>
                  <a:lnTo>
                    <a:pt x="58445" y="149123"/>
                  </a:lnTo>
                  <a:lnTo>
                    <a:pt x="58521" y="82092"/>
                  </a:lnTo>
                  <a:lnTo>
                    <a:pt x="0" y="82092"/>
                  </a:lnTo>
                  <a:lnTo>
                    <a:pt x="0" y="280822"/>
                  </a:lnTo>
                  <a:lnTo>
                    <a:pt x="75184" y="280822"/>
                  </a:lnTo>
                  <a:lnTo>
                    <a:pt x="85712" y="257136"/>
                  </a:lnTo>
                  <a:lnTo>
                    <a:pt x="100241" y="224332"/>
                  </a:lnTo>
                  <a:lnTo>
                    <a:pt x="106781" y="209613"/>
                  </a:lnTo>
                  <a:lnTo>
                    <a:pt x="122212" y="174574"/>
                  </a:lnTo>
                  <a:lnTo>
                    <a:pt x="137363" y="134112"/>
                  </a:lnTo>
                  <a:lnTo>
                    <a:pt x="138988" y="134112"/>
                  </a:lnTo>
                  <a:lnTo>
                    <a:pt x="137198" y="167436"/>
                  </a:lnTo>
                  <a:lnTo>
                    <a:pt x="136398" y="181457"/>
                  </a:lnTo>
                  <a:lnTo>
                    <a:pt x="135610" y="199720"/>
                  </a:lnTo>
                  <a:lnTo>
                    <a:pt x="135331" y="220268"/>
                  </a:lnTo>
                  <a:lnTo>
                    <a:pt x="135331" y="280822"/>
                  </a:lnTo>
                  <a:lnTo>
                    <a:pt x="193852" y="280822"/>
                  </a:lnTo>
                  <a:lnTo>
                    <a:pt x="193852" y="134112"/>
                  </a:lnTo>
                  <a:lnTo>
                    <a:pt x="193852" y="82092"/>
                  </a:lnTo>
                  <a:close/>
                </a:path>
                <a:path w="309244" h="285750">
                  <a:moveTo>
                    <a:pt x="304736" y="6908"/>
                  </a:moveTo>
                  <a:lnTo>
                    <a:pt x="240042" y="6908"/>
                  </a:lnTo>
                  <a:lnTo>
                    <a:pt x="249389" y="191008"/>
                  </a:lnTo>
                  <a:lnTo>
                    <a:pt x="295795" y="191008"/>
                  </a:lnTo>
                  <a:lnTo>
                    <a:pt x="304736" y="6908"/>
                  </a:lnTo>
                  <a:close/>
                </a:path>
                <a:path w="309244" h="285750">
                  <a:moveTo>
                    <a:pt x="308864" y="248310"/>
                  </a:moveTo>
                  <a:lnTo>
                    <a:pt x="306070" y="233438"/>
                  </a:lnTo>
                  <a:lnTo>
                    <a:pt x="298704" y="221742"/>
                  </a:lnTo>
                  <a:lnTo>
                    <a:pt x="287375" y="214071"/>
                  </a:lnTo>
                  <a:lnTo>
                    <a:pt x="272694" y="211328"/>
                  </a:lnTo>
                  <a:lnTo>
                    <a:pt x="257886" y="214071"/>
                  </a:lnTo>
                  <a:lnTo>
                    <a:pt x="246329" y="221742"/>
                  </a:lnTo>
                  <a:lnTo>
                    <a:pt x="238798" y="233438"/>
                  </a:lnTo>
                  <a:lnTo>
                    <a:pt x="236118" y="248310"/>
                  </a:lnTo>
                  <a:lnTo>
                    <a:pt x="238747" y="263004"/>
                  </a:lnTo>
                  <a:lnTo>
                    <a:pt x="246176" y="274726"/>
                  </a:lnTo>
                  <a:lnTo>
                    <a:pt x="257721" y="282486"/>
                  </a:lnTo>
                  <a:lnTo>
                    <a:pt x="272694" y="285292"/>
                  </a:lnTo>
                  <a:lnTo>
                    <a:pt x="287604" y="282486"/>
                  </a:lnTo>
                  <a:lnTo>
                    <a:pt x="299008" y="274726"/>
                  </a:lnTo>
                  <a:lnTo>
                    <a:pt x="306298" y="263004"/>
                  </a:lnTo>
                  <a:lnTo>
                    <a:pt x="308864" y="248310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708419" y="8841610"/>
              <a:ext cx="166370" cy="204470"/>
            </a:xfrm>
            <a:custGeom>
              <a:avLst/>
              <a:gdLst/>
              <a:ahLst/>
              <a:cxnLst/>
              <a:rect l="l" t="t" r="r" b="b"/>
              <a:pathLst>
                <a:path w="166370" h="204470">
                  <a:moveTo>
                    <a:pt x="16611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204470"/>
                  </a:lnTo>
                  <a:lnTo>
                    <a:pt x="46634" y="204470"/>
                  </a:lnTo>
                  <a:lnTo>
                    <a:pt x="46634" y="38100"/>
                  </a:lnTo>
                  <a:lnTo>
                    <a:pt x="119481" y="38100"/>
                  </a:lnTo>
                  <a:lnTo>
                    <a:pt x="119481" y="204470"/>
                  </a:lnTo>
                  <a:lnTo>
                    <a:pt x="166116" y="204470"/>
                  </a:lnTo>
                  <a:lnTo>
                    <a:pt x="166116" y="38100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38" name="object 13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905324" y="8837695"/>
              <a:ext cx="197510" cy="21213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109536" y="8841051"/>
              <a:ext cx="570230" cy="257810"/>
            </a:xfrm>
            <a:custGeom>
              <a:avLst/>
              <a:gdLst/>
              <a:ahLst/>
              <a:cxnLst/>
              <a:rect l="l" t="t" r="r" b="b"/>
              <a:pathLst>
                <a:path w="570229" h="257809">
                  <a:moveTo>
                    <a:pt x="199745" y="170078"/>
                  </a:moveTo>
                  <a:lnTo>
                    <a:pt x="179222" y="168859"/>
                  </a:lnTo>
                  <a:lnTo>
                    <a:pt x="179222" y="167640"/>
                  </a:lnTo>
                  <a:lnTo>
                    <a:pt x="179222" y="37795"/>
                  </a:lnTo>
                  <a:lnTo>
                    <a:pt x="179222" y="0"/>
                  </a:lnTo>
                  <a:lnTo>
                    <a:pt x="132588" y="0"/>
                  </a:lnTo>
                  <a:lnTo>
                    <a:pt x="132588" y="37795"/>
                  </a:lnTo>
                  <a:lnTo>
                    <a:pt x="132588" y="167640"/>
                  </a:lnTo>
                  <a:lnTo>
                    <a:pt x="64312" y="167640"/>
                  </a:lnTo>
                  <a:lnTo>
                    <a:pt x="68351" y="159854"/>
                  </a:lnTo>
                  <a:lnTo>
                    <a:pt x="72161" y="151295"/>
                  </a:lnTo>
                  <a:lnTo>
                    <a:pt x="85496" y="100203"/>
                  </a:lnTo>
                  <a:lnTo>
                    <a:pt x="87782" y="65227"/>
                  </a:lnTo>
                  <a:lnTo>
                    <a:pt x="87782" y="37795"/>
                  </a:lnTo>
                  <a:lnTo>
                    <a:pt x="132588" y="37795"/>
                  </a:lnTo>
                  <a:lnTo>
                    <a:pt x="132588" y="0"/>
                  </a:lnTo>
                  <a:lnTo>
                    <a:pt x="44805" y="0"/>
                  </a:lnTo>
                  <a:lnTo>
                    <a:pt x="44805" y="54864"/>
                  </a:lnTo>
                  <a:lnTo>
                    <a:pt x="44335" y="73291"/>
                  </a:lnTo>
                  <a:lnTo>
                    <a:pt x="36576" y="123139"/>
                  </a:lnTo>
                  <a:lnTo>
                    <a:pt x="17068" y="168859"/>
                  </a:lnTo>
                  <a:lnTo>
                    <a:pt x="0" y="170078"/>
                  </a:lnTo>
                  <a:lnTo>
                    <a:pt x="1828" y="257556"/>
                  </a:lnTo>
                  <a:lnTo>
                    <a:pt x="37185" y="257556"/>
                  </a:lnTo>
                  <a:lnTo>
                    <a:pt x="39624" y="205435"/>
                  </a:lnTo>
                  <a:lnTo>
                    <a:pt x="159766" y="205435"/>
                  </a:lnTo>
                  <a:lnTo>
                    <a:pt x="162204" y="257556"/>
                  </a:lnTo>
                  <a:lnTo>
                    <a:pt x="197612" y="257556"/>
                  </a:lnTo>
                  <a:lnTo>
                    <a:pt x="198882" y="205435"/>
                  </a:lnTo>
                  <a:lnTo>
                    <a:pt x="199745" y="170078"/>
                  </a:lnTo>
                  <a:close/>
                </a:path>
                <a:path w="570229" h="257809">
                  <a:moveTo>
                    <a:pt x="412800" y="170078"/>
                  </a:moveTo>
                  <a:lnTo>
                    <a:pt x="392277" y="168859"/>
                  </a:lnTo>
                  <a:lnTo>
                    <a:pt x="392277" y="167640"/>
                  </a:lnTo>
                  <a:lnTo>
                    <a:pt x="392277" y="37795"/>
                  </a:lnTo>
                  <a:lnTo>
                    <a:pt x="392277" y="0"/>
                  </a:lnTo>
                  <a:lnTo>
                    <a:pt x="345643" y="0"/>
                  </a:lnTo>
                  <a:lnTo>
                    <a:pt x="345643" y="37795"/>
                  </a:lnTo>
                  <a:lnTo>
                    <a:pt x="345643" y="167640"/>
                  </a:lnTo>
                  <a:lnTo>
                    <a:pt x="277368" y="167640"/>
                  </a:lnTo>
                  <a:lnTo>
                    <a:pt x="281406" y="159854"/>
                  </a:lnTo>
                  <a:lnTo>
                    <a:pt x="285216" y="151295"/>
                  </a:lnTo>
                  <a:lnTo>
                    <a:pt x="298551" y="100203"/>
                  </a:lnTo>
                  <a:lnTo>
                    <a:pt x="300837" y="65227"/>
                  </a:lnTo>
                  <a:lnTo>
                    <a:pt x="300837" y="37795"/>
                  </a:lnTo>
                  <a:lnTo>
                    <a:pt x="345643" y="37795"/>
                  </a:lnTo>
                  <a:lnTo>
                    <a:pt x="345643" y="0"/>
                  </a:lnTo>
                  <a:lnTo>
                    <a:pt x="257860" y="0"/>
                  </a:lnTo>
                  <a:lnTo>
                    <a:pt x="257860" y="54864"/>
                  </a:lnTo>
                  <a:lnTo>
                    <a:pt x="257390" y="73291"/>
                  </a:lnTo>
                  <a:lnTo>
                    <a:pt x="249631" y="123139"/>
                  </a:lnTo>
                  <a:lnTo>
                    <a:pt x="230124" y="168859"/>
                  </a:lnTo>
                  <a:lnTo>
                    <a:pt x="213055" y="170078"/>
                  </a:lnTo>
                  <a:lnTo>
                    <a:pt x="214884" y="257556"/>
                  </a:lnTo>
                  <a:lnTo>
                    <a:pt x="250240" y="257556"/>
                  </a:lnTo>
                  <a:lnTo>
                    <a:pt x="252679" y="205435"/>
                  </a:lnTo>
                  <a:lnTo>
                    <a:pt x="372821" y="205435"/>
                  </a:lnTo>
                  <a:lnTo>
                    <a:pt x="375259" y="257556"/>
                  </a:lnTo>
                  <a:lnTo>
                    <a:pt x="410667" y="257556"/>
                  </a:lnTo>
                  <a:lnTo>
                    <a:pt x="411937" y="205435"/>
                  </a:lnTo>
                  <a:lnTo>
                    <a:pt x="412800" y="170078"/>
                  </a:lnTo>
                  <a:close/>
                </a:path>
                <a:path w="570229" h="257809">
                  <a:moveTo>
                    <a:pt x="569976" y="166928"/>
                  </a:moveTo>
                  <a:lnTo>
                    <a:pt x="485546" y="166928"/>
                  </a:lnTo>
                  <a:lnTo>
                    <a:pt x="485546" y="118668"/>
                  </a:lnTo>
                  <a:lnTo>
                    <a:pt x="561136" y="118668"/>
                  </a:lnTo>
                  <a:lnTo>
                    <a:pt x="561136" y="80568"/>
                  </a:lnTo>
                  <a:lnTo>
                    <a:pt x="485546" y="80568"/>
                  </a:lnTo>
                  <a:lnTo>
                    <a:pt x="485546" y="38658"/>
                  </a:lnTo>
                  <a:lnTo>
                    <a:pt x="565708" y="38658"/>
                  </a:lnTo>
                  <a:lnTo>
                    <a:pt x="565708" y="558"/>
                  </a:lnTo>
                  <a:lnTo>
                    <a:pt x="438912" y="558"/>
                  </a:lnTo>
                  <a:lnTo>
                    <a:pt x="438912" y="38658"/>
                  </a:lnTo>
                  <a:lnTo>
                    <a:pt x="438912" y="80568"/>
                  </a:lnTo>
                  <a:lnTo>
                    <a:pt x="438912" y="118668"/>
                  </a:lnTo>
                  <a:lnTo>
                    <a:pt x="438912" y="166928"/>
                  </a:lnTo>
                  <a:lnTo>
                    <a:pt x="438912" y="205028"/>
                  </a:lnTo>
                  <a:lnTo>
                    <a:pt x="569976" y="205028"/>
                  </a:lnTo>
                  <a:lnTo>
                    <a:pt x="569976" y="16692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11213" y="8839523"/>
              <a:ext cx="147520" cy="20695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863306" y="8841045"/>
              <a:ext cx="265430" cy="205740"/>
            </a:xfrm>
            <a:custGeom>
              <a:avLst/>
              <a:gdLst/>
              <a:ahLst/>
              <a:cxnLst/>
              <a:rect l="l" t="t" r="r" b="b"/>
              <a:pathLst>
                <a:path w="265429" h="205740">
                  <a:moveTo>
                    <a:pt x="264261" y="0"/>
                  </a:moveTo>
                  <a:lnTo>
                    <a:pt x="210311" y="0"/>
                  </a:lnTo>
                  <a:lnTo>
                    <a:pt x="159105" y="85345"/>
                  </a:lnTo>
                  <a:lnTo>
                    <a:pt x="154839" y="85345"/>
                  </a:lnTo>
                  <a:lnTo>
                    <a:pt x="154839" y="0"/>
                  </a:lnTo>
                  <a:lnTo>
                    <a:pt x="110337" y="0"/>
                  </a:lnTo>
                  <a:lnTo>
                    <a:pt x="110337" y="85345"/>
                  </a:lnTo>
                  <a:lnTo>
                    <a:pt x="106070" y="85345"/>
                  </a:lnTo>
                  <a:lnTo>
                    <a:pt x="55170" y="0"/>
                  </a:lnTo>
                  <a:lnTo>
                    <a:pt x="914" y="0"/>
                  </a:lnTo>
                  <a:lnTo>
                    <a:pt x="71020" y="91746"/>
                  </a:lnTo>
                  <a:lnTo>
                    <a:pt x="52803" y="98074"/>
                  </a:lnTo>
                  <a:lnTo>
                    <a:pt x="39129" y="109232"/>
                  </a:lnTo>
                  <a:lnTo>
                    <a:pt x="29057" y="124448"/>
                  </a:lnTo>
                  <a:lnTo>
                    <a:pt x="21643" y="142948"/>
                  </a:lnTo>
                  <a:lnTo>
                    <a:pt x="11735" y="174191"/>
                  </a:lnTo>
                  <a:lnTo>
                    <a:pt x="6296" y="190012"/>
                  </a:lnTo>
                  <a:lnTo>
                    <a:pt x="0" y="205433"/>
                  </a:lnTo>
                  <a:lnTo>
                    <a:pt x="46940" y="205433"/>
                  </a:lnTo>
                  <a:lnTo>
                    <a:pt x="51326" y="194608"/>
                  </a:lnTo>
                  <a:lnTo>
                    <a:pt x="55056" y="183069"/>
                  </a:lnTo>
                  <a:lnTo>
                    <a:pt x="61570" y="160020"/>
                  </a:lnTo>
                  <a:lnTo>
                    <a:pt x="67314" y="144427"/>
                  </a:lnTo>
                  <a:lnTo>
                    <a:pt x="75286" y="131520"/>
                  </a:lnTo>
                  <a:lnTo>
                    <a:pt x="86687" y="122728"/>
                  </a:lnTo>
                  <a:lnTo>
                    <a:pt x="102718" y="119480"/>
                  </a:lnTo>
                  <a:lnTo>
                    <a:pt x="110337" y="119480"/>
                  </a:lnTo>
                  <a:lnTo>
                    <a:pt x="110337" y="205433"/>
                  </a:lnTo>
                  <a:lnTo>
                    <a:pt x="154839" y="205433"/>
                  </a:lnTo>
                  <a:lnTo>
                    <a:pt x="154839" y="119480"/>
                  </a:lnTo>
                  <a:lnTo>
                    <a:pt x="162154" y="119480"/>
                  </a:lnTo>
                  <a:lnTo>
                    <a:pt x="197858" y="144427"/>
                  </a:lnTo>
                  <a:lnTo>
                    <a:pt x="210121" y="183069"/>
                  </a:lnTo>
                  <a:lnTo>
                    <a:pt x="213850" y="194608"/>
                  </a:lnTo>
                  <a:lnTo>
                    <a:pt x="218236" y="205433"/>
                  </a:lnTo>
                  <a:lnTo>
                    <a:pt x="265175" y="205433"/>
                  </a:lnTo>
                  <a:lnTo>
                    <a:pt x="259146" y="189993"/>
                  </a:lnTo>
                  <a:lnTo>
                    <a:pt x="253974" y="174039"/>
                  </a:lnTo>
                  <a:lnTo>
                    <a:pt x="236505" y="123162"/>
                  </a:lnTo>
                  <a:lnTo>
                    <a:pt x="194158" y="91746"/>
                  </a:lnTo>
                  <a:lnTo>
                    <a:pt x="26426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2" name="object 14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149514" y="8841045"/>
              <a:ext cx="360577" cy="20543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5799" y="8835595"/>
              <a:ext cx="482375" cy="212136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72802" y="8837424"/>
              <a:ext cx="152398" cy="20909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050734" y="8838955"/>
              <a:ext cx="700405" cy="206375"/>
            </a:xfrm>
            <a:custGeom>
              <a:avLst/>
              <a:gdLst/>
              <a:ahLst/>
              <a:cxnLst/>
              <a:rect l="l" t="t" r="r" b="b"/>
              <a:pathLst>
                <a:path w="700405" h="206375">
                  <a:moveTo>
                    <a:pt x="169773" y="0"/>
                  </a:moveTo>
                  <a:lnTo>
                    <a:pt x="122224" y="0"/>
                  </a:lnTo>
                  <a:lnTo>
                    <a:pt x="68668" y="98069"/>
                  </a:lnTo>
                  <a:lnTo>
                    <a:pt x="59169" y="116547"/>
                  </a:lnTo>
                  <a:lnTo>
                    <a:pt x="49961" y="135420"/>
                  </a:lnTo>
                  <a:lnTo>
                    <a:pt x="41452" y="153924"/>
                  </a:lnTo>
                  <a:lnTo>
                    <a:pt x="40233" y="153924"/>
                  </a:lnTo>
                  <a:lnTo>
                    <a:pt x="41389" y="132448"/>
                  </a:lnTo>
                  <a:lnTo>
                    <a:pt x="42138" y="109499"/>
                  </a:lnTo>
                  <a:lnTo>
                    <a:pt x="42545" y="85509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205435"/>
                  </a:lnTo>
                  <a:lnTo>
                    <a:pt x="53035" y="205435"/>
                  </a:lnTo>
                  <a:lnTo>
                    <a:pt x="94792" y="131368"/>
                  </a:lnTo>
                  <a:lnTo>
                    <a:pt x="113195" y="95821"/>
                  </a:lnTo>
                  <a:lnTo>
                    <a:pt x="129540" y="58216"/>
                  </a:lnTo>
                  <a:lnTo>
                    <a:pt x="130454" y="58216"/>
                  </a:lnTo>
                  <a:lnTo>
                    <a:pt x="128778" y="78600"/>
                  </a:lnTo>
                  <a:lnTo>
                    <a:pt x="127749" y="99669"/>
                  </a:lnTo>
                  <a:lnTo>
                    <a:pt x="127241" y="121653"/>
                  </a:lnTo>
                  <a:lnTo>
                    <a:pt x="127101" y="205435"/>
                  </a:lnTo>
                  <a:lnTo>
                    <a:pt x="169773" y="205435"/>
                  </a:lnTo>
                  <a:lnTo>
                    <a:pt x="169773" y="0"/>
                  </a:lnTo>
                  <a:close/>
                </a:path>
                <a:path w="700405" h="206375">
                  <a:moveTo>
                    <a:pt x="346494" y="114"/>
                  </a:moveTo>
                  <a:lnTo>
                    <a:pt x="188607" y="114"/>
                  </a:lnTo>
                  <a:lnTo>
                    <a:pt x="188607" y="39484"/>
                  </a:lnTo>
                  <a:lnTo>
                    <a:pt x="243789" y="39484"/>
                  </a:lnTo>
                  <a:lnTo>
                    <a:pt x="243789" y="205854"/>
                  </a:lnTo>
                  <a:lnTo>
                    <a:pt x="290410" y="205854"/>
                  </a:lnTo>
                  <a:lnTo>
                    <a:pt x="290410" y="39484"/>
                  </a:lnTo>
                  <a:lnTo>
                    <a:pt x="346494" y="39484"/>
                  </a:lnTo>
                  <a:lnTo>
                    <a:pt x="346494" y="114"/>
                  </a:lnTo>
                  <a:close/>
                </a:path>
                <a:path w="700405" h="206375">
                  <a:moveTo>
                    <a:pt x="534809" y="0"/>
                  </a:moveTo>
                  <a:lnTo>
                    <a:pt x="487260" y="0"/>
                  </a:lnTo>
                  <a:lnTo>
                    <a:pt x="433705" y="98069"/>
                  </a:lnTo>
                  <a:lnTo>
                    <a:pt x="424205" y="116547"/>
                  </a:lnTo>
                  <a:lnTo>
                    <a:pt x="414985" y="135420"/>
                  </a:lnTo>
                  <a:lnTo>
                    <a:pt x="406488" y="153924"/>
                  </a:lnTo>
                  <a:lnTo>
                    <a:pt x="405269" y="153924"/>
                  </a:lnTo>
                  <a:lnTo>
                    <a:pt x="406412" y="132448"/>
                  </a:lnTo>
                  <a:lnTo>
                    <a:pt x="407174" y="109499"/>
                  </a:lnTo>
                  <a:lnTo>
                    <a:pt x="407581" y="85509"/>
                  </a:lnTo>
                  <a:lnTo>
                    <a:pt x="407708" y="0"/>
                  </a:lnTo>
                  <a:lnTo>
                    <a:pt x="365036" y="0"/>
                  </a:lnTo>
                  <a:lnTo>
                    <a:pt x="365036" y="205435"/>
                  </a:lnTo>
                  <a:lnTo>
                    <a:pt x="418071" y="205435"/>
                  </a:lnTo>
                  <a:lnTo>
                    <a:pt x="459828" y="131368"/>
                  </a:lnTo>
                  <a:lnTo>
                    <a:pt x="478231" y="95821"/>
                  </a:lnTo>
                  <a:lnTo>
                    <a:pt x="494576" y="58216"/>
                  </a:lnTo>
                  <a:lnTo>
                    <a:pt x="495490" y="58216"/>
                  </a:lnTo>
                  <a:lnTo>
                    <a:pt x="493801" y="78600"/>
                  </a:lnTo>
                  <a:lnTo>
                    <a:pt x="492785" y="99669"/>
                  </a:lnTo>
                  <a:lnTo>
                    <a:pt x="492264" y="121653"/>
                  </a:lnTo>
                  <a:lnTo>
                    <a:pt x="492137" y="205435"/>
                  </a:lnTo>
                  <a:lnTo>
                    <a:pt x="534809" y="205435"/>
                  </a:lnTo>
                  <a:lnTo>
                    <a:pt x="534809" y="0"/>
                  </a:lnTo>
                  <a:close/>
                </a:path>
                <a:path w="700405" h="206375">
                  <a:moveTo>
                    <a:pt x="700252" y="167754"/>
                  </a:moveTo>
                  <a:lnTo>
                    <a:pt x="615823" y="167754"/>
                  </a:lnTo>
                  <a:lnTo>
                    <a:pt x="615823" y="118224"/>
                  </a:lnTo>
                  <a:lnTo>
                    <a:pt x="691413" y="118224"/>
                  </a:lnTo>
                  <a:lnTo>
                    <a:pt x="691413" y="81394"/>
                  </a:lnTo>
                  <a:lnTo>
                    <a:pt x="615823" y="81394"/>
                  </a:lnTo>
                  <a:lnTo>
                    <a:pt x="615823" y="38214"/>
                  </a:lnTo>
                  <a:lnTo>
                    <a:pt x="695985" y="38214"/>
                  </a:lnTo>
                  <a:lnTo>
                    <a:pt x="695985" y="114"/>
                  </a:lnTo>
                  <a:lnTo>
                    <a:pt x="569188" y="114"/>
                  </a:lnTo>
                  <a:lnTo>
                    <a:pt x="569188" y="38214"/>
                  </a:lnTo>
                  <a:lnTo>
                    <a:pt x="569188" y="81394"/>
                  </a:lnTo>
                  <a:lnTo>
                    <a:pt x="569188" y="118224"/>
                  </a:lnTo>
                  <a:lnTo>
                    <a:pt x="569188" y="167754"/>
                  </a:lnTo>
                  <a:lnTo>
                    <a:pt x="569188" y="205854"/>
                  </a:lnTo>
                  <a:lnTo>
                    <a:pt x="700252" y="205854"/>
                  </a:lnTo>
                  <a:lnTo>
                    <a:pt x="700252" y="16775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6" name="object 14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830120" y="8838946"/>
              <a:ext cx="157276" cy="205433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021471" y="8839070"/>
              <a:ext cx="131445" cy="205740"/>
            </a:xfrm>
            <a:custGeom>
              <a:avLst/>
              <a:gdLst/>
              <a:ahLst/>
              <a:cxnLst/>
              <a:rect l="l" t="t" r="r" b="b"/>
              <a:pathLst>
                <a:path w="131444" h="205740">
                  <a:moveTo>
                    <a:pt x="131064" y="167640"/>
                  </a:moveTo>
                  <a:lnTo>
                    <a:pt x="46634" y="167640"/>
                  </a:lnTo>
                  <a:lnTo>
                    <a:pt x="46634" y="118110"/>
                  </a:lnTo>
                  <a:lnTo>
                    <a:pt x="122224" y="118110"/>
                  </a:lnTo>
                  <a:lnTo>
                    <a:pt x="122224" y="81280"/>
                  </a:lnTo>
                  <a:lnTo>
                    <a:pt x="46634" y="81280"/>
                  </a:lnTo>
                  <a:lnTo>
                    <a:pt x="46634" y="38100"/>
                  </a:lnTo>
                  <a:lnTo>
                    <a:pt x="126796" y="38100"/>
                  </a:lnTo>
                  <a:lnTo>
                    <a:pt x="12679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81280"/>
                  </a:lnTo>
                  <a:lnTo>
                    <a:pt x="0" y="118110"/>
                  </a:lnTo>
                  <a:lnTo>
                    <a:pt x="0" y="167640"/>
                  </a:lnTo>
                  <a:lnTo>
                    <a:pt x="0" y="205740"/>
                  </a:lnTo>
                  <a:lnTo>
                    <a:pt x="131064" y="205740"/>
                  </a:lnTo>
                  <a:lnTo>
                    <a:pt x="131064" y="16764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8" name="object 14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178083" y="8837424"/>
              <a:ext cx="147520" cy="20695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349014" y="8835595"/>
              <a:ext cx="294069" cy="21213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2723121" y="8839070"/>
              <a:ext cx="169545" cy="205740"/>
            </a:xfrm>
            <a:custGeom>
              <a:avLst/>
              <a:gdLst/>
              <a:ahLst/>
              <a:cxnLst/>
              <a:rect l="l" t="t" r="r" b="b"/>
              <a:pathLst>
                <a:path w="169544" h="205740">
                  <a:moveTo>
                    <a:pt x="169468" y="0"/>
                  </a:moveTo>
                  <a:lnTo>
                    <a:pt x="123139" y="0"/>
                  </a:lnTo>
                  <a:lnTo>
                    <a:pt x="123139" y="78740"/>
                  </a:lnTo>
                  <a:lnTo>
                    <a:pt x="46634" y="78740"/>
                  </a:lnTo>
                  <a:lnTo>
                    <a:pt x="46634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205740"/>
                  </a:lnTo>
                  <a:lnTo>
                    <a:pt x="46634" y="205740"/>
                  </a:lnTo>
                  <a:lnTo>
                    <a:pt x="46634" y="119380"/>
                  </a:lnTo>
                  <a:lnTo>
                    <a:pt x="123139" y="119380"/>
                  </a:lnTo>
                  <a:lnTo>
                    <a:pt x="123139" y="205740"/>
                  </a:lnTo>
                  <a:lnTo>
                    <a:pt x="169468" y="205740"/>
                  </a:lnTo>
                  <a:lnTo>
                    <a:pt x="169468" y="119380"/>
                  </a:lnTo>
                  <a:lnTo>
                    <a:pt x="169468" y="78740"/>
                  </a:lnTo>
                  <a:lnTo>
                    <a:pt x="16946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51" name="object 15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917526" y="8835595"/>
              <a:ext cx="197510" cy="21213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191006" y="4331839"/>
              <a:ext cx="3539490" cy="4716145"/>
            </a:xfrm>
            <a:custGeom>
              <a:avLst/>
              <a:gdLst/>
              <a:ahLst/>
              <a:cxnLst/>
              <a:rect l="l" t="t" r="r" b="b"/>
              <a:pathLst>
                <a:path w="3539490" h="4716145">
                  <a:moveTo>
                    <a:pt x="169456" y="0"/>
                  </a:moveTo>
                  <a:lnTo>
                    <a:pt x="123126" y="0"/>
                  </a:lnTo>
                  <a:lnTo>
                    <a:pt x="123126" y="78740"/>
                  </a:lnTo>
                  <a:lnTo>
                    <a:pt x="46634" y="78740"/>
                  </a:lnTo>
                  <a:lnTo>
                    <a:pt x="46634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119380"/>
                  </a:lnTo>
                  <a:lnTo>
                    <a:pt x="0" y="205740"/>
                  </a:lnTo>
                  <a:lnTo>
                    <a:pt x="46634" y="205740"/>
                  </a:lnTo>
                  <a:lnTo>
                    <a:pt x="46634" y="119380"/>
                  </a:lnTo>
                  <a:lnTo>
                    <a:pt x="123126" y="119380"/>
                  </a:lnTo>
                  <a:lnTo>
                    <a:pt x="123126" y="205740"/>
                  </a:lnTo>
                  <a:lnTo>
                    <a:pt x="169456" y="205740"/>
                  </a:lnTo>
                  <a:lnTo>
                    <a:pt x="169456" y="119380"/>
                  </a:lnTo>
                  <a:lnTo>
                    <a:pt x="169456" y="78740"/>
                  </a:lnTo>
                  <a:lnTo>
                    <a:pt x="169456" y="0"/>
                  </a:lnTo>
                  <a:close/>
                </a:path>
                <a:path w="3539490" h="4716145">
                  <a:moveTo>
                    <a:pt x="382511" y="205689"/>
                  </a:moveTo>
                  <a:lnTo>
                    <a:pt x="366166" y="152958"/>
                  </a:lnTo>
                  <a:lnTo>
                    <a:pt x="355384" y="118211"/>
                  </a:lnTo>
                  <a:lnTo>
                    <a:pt x="329590" y="35001"/>
                  </a:lnTo>
                  <a:lnTo>
                    <a:pt x="318808" y="254"/>
                  </a:lnTo>
                  <a:lnTo>
                    <a:pt x="309968" y="254"/>
                  </a:lnTo>
                  <a:lnTo>
                    <a:pt x="309968" y="118211"/>
                  </a:lnTo>
                  <a:lnTo>
                    <a:pt x="264553" y="118211"/>
                  </a:lnTo>
                  <a:lnTo>
                    <a:pt x="276745" y="74625"/>
                  </a:lnTo>
                  <a:lnTo>
                    <a:pt x="279247" y="65011"/>
                  </a:lnTo>
                  <a:lnTo>
                    <a:pt x="281609" y="54813"/>
                  </a:lnTo>
                  <a:lnTo>
                    <a:pt x="283921" y="44627"/>
                  </a:lnTo>
                  <a:lnTo>
                    <a:pt x="286194" y="35001"/>
                  </a:lnTo>
                  <a:lnTo>
                    <a:pt x="286804" y="35001"/>
                  </a:lnTo>
                  <a:lnTo>
                    <a:pt x="289204" y="44665"/>
                  </a:lnTo>
                  <a:lnTo>
                    <a:pt x="291795" y="54927"/>
                  </a:lnTo>
                  <a:lnTo>
                    <a:pt x="294474" y="65138"/>
                  </a:lnTo>
                  <a:lnTo>
                    <a:pt x="297167" y="74625"/>
                  </a:lnTo>
                  <a:lnTo>
                    <a:pt x="309968" y="118211"/>
                  </a:lnTo>
                  <a:lnTo>
                    <a:pt x="309968" y="254"/>
                  </a:lnTo>
                  <a:lnTo>
                    <a:pt x="257860" y="254"/>
                  </a:lnTo>
                  <a:lnTo>
                    <a:pt x="195059" y="205689"/>
                  </a:lnTo>
                  <a:lnTo>
                    <a:pt x="243230" y="205689"/>
                  </a:lnTo>
                  <a:lnTo>
                    <a:pt x="257860" y="152958"/>
                  </a:lnTo>
                  <a:lnTo>
                    <a:pt x="316674" y="152958"/>
                  </a:lnTo>
                  <a:lnTo>
                    <a:pt x="332524" y="205689"/>
                  </a:lnTo>
                  <a:lnTo>
                    <a:pt x="382511" y="205689"/>
                  </a:lnTo>
                  <a:close/>
                </a:path>
                <a:path w="3539490" h="4716145">
                  <a:moveTo>
                    <a:pt x="560514" y="254"/>
                  </a:moveTo>
                  <a:lnTo>
                    <a:pt x="511746" y="254"/>
                  </a:lnTo>
                  <a:lnTo>
                    <a:pt x="489496" y="71882"/>
                  </a:lnTo>
                  <a:lnTo>
                    <a:pt x="478218" y="111810"/>
                  </a:lnTo>
                  <a:lnTo>
                    <a:pt x="477304" y="111810"/>
                  </a:lnTo>
                  <a:lnTo>
                    <a:pt x="462978" y="72491"/>
                  </a:lnTo>
                  <a:lnTo>
                    <a:pt x="433108" y="254"/>
                  </a:lnTo>
                  <a:lnTo>
                    <a:pt x="380682" y="254"/>
                  </a:lnTo>
                  <a:lnTo>
                    <a:pt x="451396" y="144729"/>
                  </a:lnTo>
                  <a:lnTo>
                    <a:pt x="452310" y="147472"/>
                  </a:lnTo>
                  <a:lnTo>
                    <a:pt x="446620" y="157810"/>
                  </a:lnTo>
                  <a:lnTo>
                    <a:pt x="440613" y="163969"/>
                  </a:lnTo>
                  <a:lnTo>
                    <a:pt x="432612" y="168351"/>
                  </a:lnTo>
                  <a:lnTo>
                    <a:pt x="422744" y="170027"/>
                  </a:lnTo>
                  <a:lnTo>
                    <a:pt x="416039" y="170027"/>
                  </a:lnTo>
                  <a:lnTo>
                    <a:pt x="411162" y="169418"/>
                  </a:lnTo>
                  <a:lnTo>
                    <a:pt x="407504" y="168503"/>
                  </a:lnTo>
                  <a:lnTo>
                    <a:pt x="404152" y="205689"/>
                  </a:lnTo>
                  <a:lnTo>
                    <a:pt x="409943" y="207822"/>
                  </a:lnTo>
                  <a:lnTo>
                    <a:pt x="416344" y="209042"/>
                  </a:lnTo>
                  <a:lnTo>
                    <a:pt x="427012" y="209042"/>
                  </a:lnTo>
                  <a:lnTo>
                    <a:pt x="470776" y="193230"/>
                  </a:lnTo>
                  <a:lnTo>
                    <a:pt x="502869" y="145834"/>
                  </a:lnTo>
                  <a:lnTo>
                    <a:pt x="522109" y="99923"/>
                  </a:lnTo>
                  <a:lnTo>
                    <a:pt x="560514" y="254"/>
                  </a:lnTo>
                  <a:close/>
                </a:path>
                <a:path w="3539490" h="4716145">
                  <a:moveTo>
                    <a:pt x="735774" y="254"/>
                  </a:moveTo>
                  <a:lnTo>
                    <a:pt x="689444" y="254"/>
                  </a:lnTo>
                  <a:lnTo>
                    <a:pt x="689444" y="86817"/>
                  </a:lnTo>
                  <a:lnTo>
                    <a:pt x="682459" y="89941"/>
                  </a:lnTo>
                  <a:lnTo>
                    <a:pt x="674928" y="92341"/>
                  </a:lnTo>
                  <a:lnTo>
                    <a:pt x="667118" y="93891"/>
                  </a:lnTo>
                  <a:lnTo>
                    <a:pt x="659269" y="94437"/>
                  </a:lnTo>
                  <a:lnTo>
                    <a:pt x="644626" y="92303"/>
                  </a:lnTo>
                  <a:lnTo>
                    <a:pt x="633818" y="85864"/>
                  </a:lnTo>
                  <a:lnTo>
                    <a:pt x="627126" y="75018"/>
                  </a:lnTo>
                  <a:lnTo>
                    <a:pt x="624827" y="59690"/>
                  </a:lnTo>
                  <a:lnTo>
                    <a:pt x="624827" y="254"/>
                  </a:lnTo>
                  <a:lnTo>
                    <a:pt x="578497" y="254"/>
                  </a:lnTo>
                  <a:lnTo>
                    <a:pt x="578497" y="67614"/>
                  </a:lnTo>
                  <a:lnTo>
                    <a:pt x="583272" y="96266"/>
                  </a:lnTo>
                  <a:lnTo>
                    <a:pt x="596557" y="116192"/>
                  </a:lnTo>
                  <a:lnTo>
                    <a:pt x="616813" y="127838"/>
                  </a:lnTo>
                  <a:lnTo>
                    <a:pt x="642505" y="131622"/>
                  </a:lnTo>
                  <a:lnTo>
                    <a:pt x="654799" y="130987"/>
                  </a:lnTo>
                  <a:lnTo>
                    <a:pt x="666318" y="129032"/>
                  </a:lnTo>
                  <a:lnTo>
                    <a:pt x="677443" y="125704"/>
                  </a:lnTo>
                  <a:lnTo>
                    <a:pt x="688530" y="120954"/>
                  </a:lnTo>
                  <a:lnTo>
                    <a:pt x="689444" y="120954"/>
                  </a:lnTo>
                  <a:lnTo>
                    <a:pt x="689444" y="205689"/>
                  </a:lnTo>
                  <a:lnTo>
                    <a:pt x="735774" y="205689"/>
                  </a:lnTo>
                  <a:lnTo>
                    <a:pt x="735774" y="254"/>
                  </a:lnTo>
                  <a:close/>
                </a:path>
                <a:path w="3539490" h="4716145">
                  <a:moveTo>
                    <a:pt x="945476" y="0"/>
                  </a:moveTo>
                  <a:lnTo>
                    <a:pt x="899147" y="0"/>
                  </a:lnTo>
                  <a:lnTo>
                    <a:pt x="899147" y="78740"/>
                  </a:lnTo>
                  <a:lnTo>
                    <a:pt x="822642" y="78740"/>
                  </a:lnTo>
                  <a:lnTo>
                    <a:pt x="822642" y="0"/>
                  </a:lnTo>
                  <a:lnTo>
                    <a:pt x="776008" y="0"/>
                  </a:lnTo>
                  <a:lnTo>
                    <a:pt x="776008" y="78740"/>
                  </a:lnTo>
                  <a:lnTo>
                    <a:pt x="776008" y="119380"/>
                  </a:lnTo>
                  <a:lnTo>
                    <a:pt x="776008" y="205740"/>
                  </a:lnTo>
                  <a:lnTo>
                    <a:pt x="822642" y="205740"/>
                  </a:lnTo>
                  <a:lnTo>
                    <a:pt x="822642" y="119380"/>
                  </a:lnTo>
                  <a:lnTo>
                    <a:pt x="899147" y="119380"/>
                  </a:lnTo>
                  <a:lnTo>
                    <a:pt x="899147" y="205740"/>
                  </a:lnTo>
                  <a:lnTo>
                    <a:pt x="945476" y="205740"/>
                  </a:lnTo>
                  <a:lnTo>
                    <a:pt x="945476" y="119380"/>
                  </a:lnTo>
                  <a:lnTo>
                    <a:pt x="945476" y="78740"/>
                  </a:lnTo>
                  <a:lnTo>
                    <a:pt x="945476" y="0"/>
                  </a:lnTo>
                  <a:close/>
                </a:path>
                <a:path w="3539490" h="4716145">
                  <a:moveTo>
                    <a:pt x="2100745" y="4652505"/>
                  </a:moveTo>
                  <a:lnTo>
                    <a:pt x="2076183" y="4608779"/>
                  </a:lnTo>
                  <a:lnTo>
                    <a:pt x="2059901" y="4601908"/>
                  </a:lnTo>
                  <a:lnTo>
                    <a:pt x="2059901" y="4601299"/>
                  </a:lnTo>
                  <a:lnTo>
                    <a:pt x="2074964" y="4593412"/>
                  </a:lnTo>
                  <a:lnTo>
                    <a:pt x="2079942" y="4588497"/>
                  </a:lnTo>
                  <a:lnTo>
                    <a:pt x="2085505" y="4583011"/>
                  </a:lnTo>
                  <a:lnTo>
                    <a:pt x="2091715" y="4570781"/>
                  </a:lnTo>
                  <a:lnTo>
                    <a:pt x="2093734" y="4557407"/>
                  </a:lnTo>
                  <a:lnTo>
                    <a:pt x="2091893" y="4544352"/>
                  </a:lnTo>
                  <a:lnTo>
                    <a:pt x="2057260" y="4511637"/>
                  </a:lnTo>
                  <a:lnTo>
                    <a:pt x="2051977" y="4510252"/>
                  </a:lnTo>
                  <a:lnTo>
                    <a:pt x="2051977" y="4650676"/>
                  </a:lnTo>
                  <a:lnTo>
                    <a:pt x="2048751" y="4664418"/>
                  </a:lnTo>
                  <a:lnTo>
                    <a:pt x="2040051" y="4673574"/>
                  </a:lnTo>
                  <a:lnTo>
                    <a:pt x="2027415" y="4678654"/>
                  </a:lnTo>
                  <a:lnTo>
                    <a:pt x="2012353" y="4680242"/>
                  </a:lnTo>
                  <a:lnTo>
                    <a:pt x="1998954" y="4680242"/>
                  </a:lnTo>
                  <a:lnTo>
                    <a:pt x="1994382" y="4679632"/>
                  </a:lnTo>
                  <a:lnTo>
                    <a:pt x="1994382" y="4621720"/>
                  </a:lnTo>
                  <a:lnTo>
                    <a:pt x="2010219" y="4621720"/>
                  </a:lnTo>
                  <a:lnTo>
                    <a:pt x="2026526" y="4623333"/>
                  </a:lnTo>
                  <a:lnTo>
                    <a:pt x="2039785" y="4628426"/>
                  </a:lnTo>
                  <a:lnTo>
                    <a:pt x="2048713" y="4637405"/>
                  </a:lnTo>
                  <a:lnTo>
                    <a:pt x="2051977" y="4650676"/>
                  </a:lnTo>
                  <a:lnTo>
                    <a:pt x="2051977" y="4510252"/>
                  </a:lnTo>
                  <a:lnTo>
                    <a:pt x="2047100" y="4508957"/>
                  </a:lnTo>
                  <a:lnTo>
                    <a:pt x="2047100" y="4563199"/>
                  </a:lnTo>
                  <a:lnTo>
                    <a:pt x="2044674" y="4573575"/>
                  </a:lnTo>
                  <a:lnTo>
                    <a:pt x="2037499" y="4581563"/>
                  </a:lnTo>
                  <a:lnTo>
                    <a:pt x="2025764" y="4586681"/>
                  </a:lnTo>
                  <a:lnTo>
                    <a:pt x="2009609" y="4588497"/>
                  </a:lnTo>
                  <a:lnTo>
                    <a:pt x="1994382" y="4588497"/>
                  </a:lnTo>
                  <a:lnTo>
                    <a:pt x="1994382" y="4540643"/>
                  </a:lnTo>
                  <a:lnTo>
                    <a:pt x="1998332" y="4540034"/>
                  </a:lnTo>
                  <a:lnTo>
                    <a:pt x="2004123" y="4539424"/>
                  </a:lnTo>
                  <a:lnTo>
                    <a:pt x="2014181" y="4539424"/>
                  </a:lnTo>
                  <a:lnTo>
                    <a:pt x="2028202" y="4540948"/>
                  </a:lnTo>
                  <a:lnTo>
                    <a:pt x="2038527" y="4545482"/>
                  </a:lnTo>
                  <a:lnTo>
                    <a:pt x="2044915" y="4552924"/>
                  </a:lnTo>
                  <a:lnTo>
                    <a:pt x="2047100" y="4563199"/>
                  </a:lnTo>
                  <a:lnTo>
                    <a:pt x="2047100" y="4508957"/>
                  </a:lnTo>
                  <a:lnTo>
                    <a:pt x="2043747" y="4508068"/>
                  </a:lnTo>
                  <a:lnTo>
                    <a:pt x="2027732" y="4506163"/>
                  </a:lnTo>
                  <a:lnTo>
                    <a:pt x="2008390" y="4505591"/>
                  </a:lnTo>
                  <a:lnTo>
                    <a:pt x="1990953" y="4505909"/>
                  </a:lnTo>
                  <a:lnTo>
                    <a:pt x="1974253" y="4506811"/>
                  </a:lnTo>
                  <a:lnTo>
                    <a:pt x="1959622" y="4508157"/>
                  </a:lnTo>
                  <a:lnTo>
                    <a:pt x="1948345" y="4509859"/>
                  </a:lnTo>
                  <a:lnTo>
                    <a:pt x="1948345" y="4711636"/>
                  </a:lnTo>
                  <a:lnTo>
                    <a:pt x="1957362" y="4712754"/>
                  </a:lnTo>
                  <a:lnTo>
                    <a:pt x="1968804" y="4713732"/>
                  </a:lnTo>
                  <a:lnTo>
                    <a:pt x="1982597" y="4714418"/>
                  </a:lnTo>
                  <a:lnTo>
                    <a:pt x="1998637" y="4714684"/>
                  </a:lnTo>
                  <a:lnTo>
                    <a:pt x="2026386" y="4713452"/>
                  </a:lnTo>
                  <a:lnTo>
                    <a:pt x="2066239" y="4704004"/>
                  </a:lnTo>
                  <a:lnTo>
                    <a:pt x="2094877" y="4677384"/>
                  </a:lnTo>
                  <a:lnTo>
                    <a:pt x="2099221" y="4665700"/>
                  </a:lnTo>
                  <a:lnTo>
                    <a:pt x="2100745" y="4652505"/>
                  </a:lnTo>
                  <a:close/>
                </a:path>
                <a:path w="3539490" h="4716145">
                  <a:moveTo>
                    <a:pt x="2297887" y="4712551"/>
                  </a:moveTo>
                  <a:lnTo>
                    <a:pt x="2281542" y="4659820"/>
                  </a:lnTo>
                  <a:lnTo>
                    <a:pt x="2270772" y="4625073"/>
                  </a:lnTo>
                  <a:lnTo>
                    <a:pt x="2244966" y="4541863"/>
                  </a:lnTo>
                  <a:lnTo>
                    <a:pt x="2234184" y="4507115"/>
                  </a:lnTo>
                  <a:lnTo>
                    <a:pt x="2225344" y="4507115"/>
                  </a:lnTo>
                  <a:lnTo>
                    <a:pt x="2225344" y="4625073"/>
                  </a:lnTo>
                  <a:lnTo>
                    <a:pt x="2179929" y="4625073"/>
                  </a:lnTo>
                  <a:lnTo>
                    <a:pt x="2192121" y="4581487"/>
                  </a:lnTo>
                  <a:lnTo>
                    <a:pt x="2194623" y="4571860"/>
                  </a:lnTo>
                  <a:lnTo>
                    <a:pt x="2196985" y="4561675"/>
                  </a:lnTo>
                  <a:lnTo>
                    <a:pt x="2199297" y="4551477"/>
                  </a:lnTo>
                  <a:lnTo>
                    <a:pt x="2201570" y="4541863"/>
                  </a:lnTo>
                  <a:lnTo>
                    <a:pt x="2202180" y="4541863"/>
                  </a:lnTo>
                  <a:lnTo>
                    <a:pt x="2204580" y="4551527"/>
                  </a:lnTo>
                  <a:lnTo>
                    <a:pt x="2207171" y="4561789"/>
                  </a:lnTo>
                  <a:lnTo>
                    <a:pt x="2209850" y="4572000"/>
                  </a:lnTo>
                  <a:lnTo>
                    <a:pt x="2212543" y="4581487"/>
                  </a:lnTo>
                  <a:lnTo>
                    <a:pt x="2225344" y="4625073"/>
                  </a:lnTo>
                  <a:lnTo>
                    <a:pt x="2225344" y="4507115"/>
                  </a:lnTo>
                  <a:lnTo>
                    <a:pt x="2173236" y="4507115"/>
                  </a:lnTo>
                  <a:lnTo>
                    <a:pt x="2110435" y="4712551"/>
                  </a:lnTo>
                  <a:lnTo>
                    <a:pt x="2158606" y="4712551"/>
                  </a:lnTo>
                  <a:lnTo>
                    <a:pt x="2173236" y="4659820"/>
                  </a:lnTo>
                  <a:lnTo>
                    <a:pt x="2232050" y="4659820"/>
                  </a:lnTo>
                  <a:lnTo>
                    <a:pt x="2247900" y="4712551"/>
                  </a:lnTo>
                  <a:lnTo>
                    <a:pt x="2297887" y="4712551"/>
                  </a:lnTo>
                  <a:close/>
                </a:path>
                <a:path w="3539490" h="4716145">
                  <a:moveTo>
                    <a:pt x="2441702" y="4507230"/>
                  </a:moveTo>
                  <a:lnTo>
                    <a:pt x="2283815" y="4507230"/>
                  </a:lnTo>
                  <a:lnTo>
                    <a:pt x="2283815" y="4546600"/>
                  </a:lnTo>
                  <a:lnTo>
                    <a:pt x="2338984" y="4546600"/>
                  </a:lnTo>
                  <a:lnTo>
                    <a:pt x="2338984" y="4712970"/>
                  </a:lnTo>
                  <a:lnTo>
                    <a:pt x="2385618" y="4712970"/>
                  </a:lnTo>
                  <a:lnTo>
                    <a:pt x="2385618" y="4546600"/>
                  </a:lnTo>
                  <a:lnTo>
                    <a:pt x="2441702" y="4546600"/>
                  </a:lnTo>
                  <a:lnTo>
                    <a:pt x="2441702" y="4507230"/>
                  </a:lnTo>
                  <a:close/>
                </a:path>
                <a:path w="3539490" h="4716145">
                  <a:moveTo>
                    <a:pt x="2638234" y="4607699"/>
                  </a:moveTo>
                  <a:lnTo>
                    <a:pt x="2631859" y="4567542"/>
                  </a:lnTo>
                  <a:lnTo>
                    <a:pt x="2616619" y="4540643"/>
                  </a:lnTo>
                  <a:lnTo>
                    <a:pt x="2613126" y="4534471"/>
                  </a:lnTo>
                  <a:lnTo>
                    <a:pt x="2589161" y="4516882"/>
                  </a:lnTo>
                  <a:lnTo>
                    <a:pt x="2589161" y="4609223"/>
                  </a:lnTo>
                  <a:lnTo>
                    <a:pt x="2585859" y="4636973"/>
                  </a:lnTo>
                  <a:lnTo>
                    <a:pt x="2576245" y="4659096"/>
                  </a:lnTo>
                  <a:lnTo>
                    <a:pt x="2560739" y="4673727"/>
                  </a:lnTo>
                  <a:lnTo>
                    <a:pt x="2539784" y="4679023"/>
                  </a:lnTo>
                  <a:lnTo>
                    <a:pt x="2518854" y="4673968"/>
                  </a:lnTo>
                  <a:lnTo>
                    <a:pt x="2503132" y="4659820"/>
                  </a:lnTo>
                  <a:lnTo>
                    <a:pt x="2493238" y="4638129"/>
                  </a:lnTo>
                  <a:lnTo>
                    <a:pt x="2489797" y="4610443"/>
                  </a:lnTo>
                  <a:lnTo>
                    <a:pt x="2493149" y="4582693"/>
                  </a:lnTo>
                  <a:lnTo>
                    <a:pt x="2502865" y="4560570"/>
                  </a:lnTo>
                  <a:lnTo>
                    <a:pt x="2518473" y="4545927"/>
                  </a:lnTo>
                  <a:lnTo>
                    <a:pt x="2539479" y="4540643"/>
                  </a:lnTo>
                  <a:lnTo>
                    <a:pt x="2560739" y="4546168"/>
                  </a:lnTo>
                  <a:lnTo>
                    <a:pt x="2576322" y="4561103"/>
                  </a:lnTo>
                  <a:lnTo>
                    <a:pt x="2585897" y="4582947"/>
                  </a:lnTo>
                  <a:lnTo>
                    <a:pt x="2589161" y="4609223"/>
                  </a:lnTo>
                  <a:lnTo>
                    <a:pt x="2589161" y="4516882"/>
                  </a:lnTo>
                  <a:lnTo>
                    <a:pt x="2582557" y="4512030"/>
                  </a:lnTo>
                  <a:lnTo>
                    <a:pt x="2540698" y="4503763"/>
                  </a:lnTo>
                  <a:lnTo>
                    <a:pt x="2499487" y="4511916"/>
                  </a:lnTo>
                  <a:lnTo>
                    <a:pt x="2467965" y="4534471"/>
                  </a:lnTo>
                  <a:lnTo>
                    <a:pt x="2447810" y="4568571"/>
                  </a:lnTo>
                  <a:lnTo>
                    <a:pt x="2440724" y="4611357"/>
                  </a:lnTo>
                  <a:lnTo>
                    <a:pt x="2447252" y="4652378"/>
                  </a:lnTo>
                  <a:lnTo>
                    <a:pt x="2466175" y="4685576"/>
                  </a:lnTo>
                  <a:lnTo>
                    <a:pt x="2496528" y="4707788"/>
                  </a:lnTo>
                  <a:lnTo>
                    <a:pt x="2537345" y="4715903"/>
                  </a:lnTo>
                  <a:lnTo>
                    <a:pt x="2578443" y="4708461"/>
                  </a:lnTo>
                  <a:lnTo>
                    <a:pt x="2610307" y="4687062"/>
                  </a:lnTo>
                  <a:lnTo>
                    <a:pt x="2615171" y="4679023"/>
                  </a:lnTo>
                  <a:lnTo>
                    <a:pt x="2630906" y="4653026"/>
                  </a:lnTo>
                  <a:lnTo>
                    <a:pt x="2638234" y="4607699"/>
                  </a:lnTo>
                  <a:close/>
                </a:path>
                <a:path w="3539490" h="4716145">
                  <a:moveTo>
                    <a:pt x="2810078" y="4569599"/>
                  </a:moveTo>
                  <a:lnTo>
                    <a:pt x="2808490" y="4555134"/>
                  </a:lnTo>
                  <a:lnTo>
                    <a:pt x="2804020" y="4542167"/>
                  </a:lnTo>
                  <a:lnTo>
                    <a:pt x="2803067" y="4540643"/>
                  </a:lnTo>
                  <a:lnTo>
                    <a:pt x="2797086" y="4531017"/>
                  </a:lnTo>
                  <a:lnTo>
                    <a:pt x="2788132" y="4522051"/>
                  </a:lnTo>
                  <a:lnTo>
                    <a:pt x="2776563" y="4514850"/>
                  </a:lnTo>
                  <a:lnTo>
                    <a:pt x="2764053" y="4510329"/>
                  </a:lnTo>
                  <a:lnTo>
                    <a:pt x="2764053" y="4570819"/>
                  </a:lnTo>
                  <a:lnTo>
                    <a:pt x="2761284" y="4584928"/>
                  </a:lnTo>
                  <a:lnTo>
                    <a:pt x="2753347" y="4595469"/>
                  </a:lnTo>
                  <a:lnTo>
                    <a:pt x="2740774" y="4602061"/>
                  </a:lnTo>
                  <a:lnTo>
                    <a:pt x="2724124" y="4604347"/>
                  </a:lnTo>
                  <a:lnTo>
                    <a:pt x="2717419" y="4604347"/>
                  </a:lnTo>
                  <a:lnTo>
                    <a:pt x="2712542" y="4604042"/>
                  </a:lnTo>
                  <a:lnTo>
                    <a:pt x="2708579" y="4603127"/>
                  </a:lnTo>
                  <a:lnTo>
                    <a:pt x="2708579" y="4542472"/>
                  </a:lnTo>
                  <a:lnTo>
                    <a:pt x="2711932" y="4541558"/>
                  </a:lnTo>
                  <a:lnTo>
                    <a:pt x="2718333" y="4540643"/>
                  </a:lnTo>
                  <a:lnTo>
                    <a:pt x="2727782" y="4540643"/>
                  </a:lnTo>
                  <a:lnTo>
                    <a:pt x="2743225" y="4542701"/>
                  </a:lnTo>
                  <a:lnTo>
                    <a:pt x="2754604" y="4548644"/>
                  </a:lnTo>
                  <a:lnTo>
                    <a:pt x="2761640" y="4558131"/>
                  </a:lnTo>
                  <a:lnTo>
                    <a:pt x="2764053" y="4570819"/>
                  </a:lnTo>
                  <a:lnTo>
                    <a:pt x="2764053" y="4510329"/>
                  </a:lnTo>
                  <a:lnTo>
                    <a:pt x="2762339" y="4509706"/>
                  </a:lnTo>
                  <a:lnTo>
                    <a:pt x="2745321" y="4506620"/>
                  </a:lnTo>
                  <a:lnTo>
                    <a:pt x="2725343" y="4505591"/>
                  </a:lnTo>
                  <a:lnTo>
                    <a:pt x="2705595" y="4505909"/>
                  </a:lnTo>
                  <a:lnTo>
                    <a:pt x="2688691" y="4506811"/>
                  </a:lnTo>
                  <a:lnTo>
                    <a:pt x="2674429" y="4508157"/>
                  </a:lnTo>
                  <a:lnTo>
                    <a:pt x="2662555" y="4509859"/>
                  </a:lnTo>
                  <a:lnTo>
                    <a:pt x="2662555" y="4712551"/>
                  </a:lnTo>
                  <a:lnTo>
                    <a:pt x="2708579" y="4712551"/>
                  </a:lnTo>
                  <a:lnTo>
                    <a:pt x="2708579" y="4639094"/>
                  </a:lnTo>
                  <a:lnTo>
                    <a:pt x="2712847" y="4639703"/>
                  </a:lnTo>
                  <a:lnTo>
                    <a:pt x="2718333" y="4640008"/>
                  </a:lnTo>
                  <a:lnTo>
                    <a:pt x="2724429" y="4640008"/>
                  </a:lnTo>
                  <a:lnTo>
                    <a:pt x="2777921" y="4628045"/>
                  </a:lnTo>
                  <a:lnTo>
                    <a:pt x="2805201" y="4597184"/>
                  </a:lnTo>
                  <a:lnTo>
                    <a:pt x="2808846" y="4584077"/>
                  </a:lnTo>
                  <a:lnTo>
                    <a:pt x="2810078" y="4569599"/>
                  </a:lnTo>
                  <a:close/>
                </a:path>
                <a:path w="3539490" h="4716145">
                  <a:moveTo>
                    <a:pt x="2985884" y="4512907"/>
                  </a:moveTo>
                  <a:lnTo>
                    <a:pt x="2977896" y="4509681"/>
                  </a:lnTo>
                  <a:lnTo>
                    <a:pt x="2966529" y="4506734"/>
                  </a:lnTo>
                  <a:lnTo>
                    <a:pt x="2952204" y="4504588"/>
                  </a:lnTo>
                  <a:lnTo>
                    <a:pt x="2935287" y="4503763"/>
                  </a:lnTo>
                  <a:lnTo>
                    <a:pt x="2891536" y="4510951"/>
                  </a:lnTo>
                  <a:lnTo>
                    <a:pt x="2855887" y="4532033"/>
                  </a:lnTo>
                  <a:lnTo>
                    <a:pt x="2831909" y="4566259"/>
                  </a:lnTo>
                  <a:lnTo>
                    <a:pt x="2823121" y="4612881"/>
                  </a:lnTo>
                  <a:lnTo>
                    <a:pt x="2829953" y="4653610"/>
                  </a:lnTo>
                  <a:lnTo>
                    <a:pt x="2850286" y="4686185"/>
                  </a:lnTo>
                  <a:lnTo>
                    <a:pt x="2883941" y="4707775"/>
                  </a:lnTo>
                  <a:lnTo>
                    <a:pt x="2930715" y="4715599"/>
                  </a:lnTo>
                  <a:lnTo>
                    <a:pt x="2948305" y="4714811"/>
                  </a:lnTo>
                  <a:lnTo>
                    <a:pt x="2976435" y="4670488"/>
                  </a:lnTo>
                  <a:lnTo>
                    <a:pt x="2968498" y="4673079"/>
                  </a:lnTo>
                  <a:lnTo>
                    <a:pt x="2958909" y="4675213"/>
                  </a:lnTo>
                  <a:lnTo>
                    <a:pt x="2948406" y="4676660"/>
                  </a:lnTo>
                  <a:lnTo>
                    <a:pt x="2937726" y="4677194"/>
                  </a:lnTo>
                  <a:lnTo>
                    <a:pt x="2909951" y="4672495"/>
                  </a:lnTo>
                  <a:lnTo>
                    <a:pt x="2889262" y="4659096"/>
                  </a:lnTo>
                  <a:lnTo>
                    <a:pt x="2876346" y="4637976"/>
                  </a:lnTo>
                  <a:lnTo>
                    <a:pt x="2871889" y="4610138"/>
                  </a:lnTo>
                  <a:lnTo>
                    <a:pt x="2876943" y="4580229"/>
                  </a:lnTo>
                  <a:lnTo>
                    <a:pt x="2890824" y="4559008"/>
                  </a:lnTo>
                  <a:lnTo>
                    <a:pt x="2911627" y="4546358"/>
                  </a:lnTo>
                  <a:lnTo>
                    <a:pt x="2937421" y="4542167"/>
                  </a:lnTo>
                  <a:lnTo>
                    <a:pt x="2949130" y="4542802"/>
                  </a:lnTo>
                  <a:lnTo>
                    <a:pt x="2959557" y="4544492"/>
                  </a:lnTo>
                  <a:lnTo>
                    <a:pt x="2968675" y="4546917"/>
                  </a:lnTo>
                  <a:lnTo>
                    <a:pt x="2976435" y="4549787"/>
                  </a:lnTo>
                  <a:lnTo>
                    <a:pt x="2985884" y="4512907"/>
                  </a:lnTo>
                  <a:close/>
                </a:path>
                <a:path w="3539490" h="4716145">
                  <a:moveTo>
                    <a:pt x="3155899" y="4507230"/>
                  </a:moveTo>
                  <a:lnTo>
                    <a:pt x="2998025" y="4507230"/>
                  </a:lnTo>
                  <a:lnTo>
                    <a:pt x="2998025" y="4546600"/>
                  </a:lnTo>
                  <a:lnTo>
                    <a:pt x="3053194" y="4546600"/>
                  </a:lnTo>
                  <a:lnTo>
                    <a:pt x="3053194" y="4712970"/>
                  </a:lnTo>
                  <a:lnTo>
                    <a:pt x="3099816" y="4712970"/>
                  </a:lnTo>
                  <a:lnTo>
                    <a:pt x="3099816" y="4546600"/>
                  </a:lnTo>
                  <a:lnTo>
                    <a:pt x="3155899" y="4546600"/>
                  </a:lnTo>
                  <a:lnTo>
                    <a:pt x="3155899" y="4507230"/>
                  </a:lnTo>
                  <a:close/>
                </a:path>
                <a:path w="3539490" h="4716145">
                  <a:moveTo>
                    <a:pt x="3326841" y="4652505"/>
                  </a:moveTo>
                  <a:lnTo>
                    <a:pt x="3323755" y="4634306"/>
                  </a:lnTo>
                  <a:lnTo>
                    <a:pt x="3316414" y="4621720"/>
                  </a:lnTo>
                  <a:lnTo>
                    <a:pt x="3315220" y="4619663"/>
                  </a:lnTo>
                  <a:lnTo>
                    <a:pt x="3302279" y="4608779"/>
                  </a:lnTo>
                  <a:lnTo>
                    <a:pt x="3285998" y="4601908"/>
                  </a:lnTo>
                  <a:lnTo>
                    <a:pt x="3285998" y="4601299"/>
                  </a:lnTo>
                  <a:lnTo>
                    <a:pt x="3317798" y="4570781"/>
                  </a:lnTo>
                  <a:lnTo>
                    <a:pt x="3319830" y="4557407"/>
                  </a:lnTo>
                  <a:lnTo>
                    <a:pt x="3317989" y="4544352"/>
                  </a:lnTo>
                  <a:lnTo>
                    <a:pt x="3283343" y="4511637"/>
                  </a:lnTo>
                  <a:lnTo>
                    <a:pt x="3278073" y="4510252"/>
                  </a:lnTo>
                  <a:lnTo>
                    <a:pt x="3278073" y="4650676"/>
                  </a:lnTo>
                  <a:lnTo>
                    <a:pt x="3274834" y="4664418"/>
                  </a:lnTo>
                  <a:lnTo>
                    <a:pt x="3266148" y="4673574"/>
                  </a:lnTo>
                  <a:lnTo>
                    <a:pt x="3253511" y="4678654"/>
                  </a:lnTo>
                  <a:lnTo>
                    <a:pt x="3238449" y="4680242"/>
                  </a:lnTo>
                  <a:lnTo>
                    <a:pt x="3225038" y="4680242"/>
                  </a:lnTo>
                  <a:lnTo>
                    <a:pt x="3220466" y="4679632"/>
                  </a:lnTo>
                  <a:lnTo>
                    <a:pt x="3220466" y="4621720"/>
                  </a:lnTo>
                  <a:lnTo>
                    <a:pt x="3236315" y="4621720"/>
                  </a:lnTo>
                  <a:lnTo>
                    <a:pt x="3252609" y="4623333"/>
                  </a:lnTo>
                  <a:lnTo>
                    <a:pt x="3265881" y="4628426"/>
                  </a:lnTo>
                  <a:lnTo>
                    <a:pt x="3274796" y="4637405"/>
                  </a:lnTo>
                  <a:lnTo>
                    <a:pt x="3278073" y="4650676"/>
                  </a:lnTo>
                  <a:lnTo>
                    <a:pt x="3278073" y="4510252"/>
                  </a:lnTo>
                  <a:lnTo>
                    <a:pt x="3273196" y="4508957"/>
                  </a:lnTo>
                  <a:lnTo>
                    <a:pt x="3273196" y="4563199"/>
                  </a:lnTo>
                  <a:lnTo>
                    <a:pt x="3270758" y="4573575"/>
                  </a:lnTo>
                  <a:lnTo>
                    <a:pt x="3263595" y="4581563"/>
                  </a:lnTo>
                  <a:lnTo>
                    <a:pt x="3251847" y="4586681"/>
                  </a:lnTo>
                  <a:lnTo>
                    <a:pt x="3235706" y="4588497"/>
                  </a:lnTo>
                  <a:lnTo>
                    <a:pt x="3220466" y="4588497"/>
                  </a:lnTo>
                  <a:lnTo>
                    <a:pt x="3220466" y="4540643"/>
                  </a:lnTo>
                  <a:lnTo>
                    <a:pt x="3224428" y="4540034"/>
                  </a:lnTo>
                  <a:lnTo>
                    <a:pt x="3230219" y="4539424"/>
                  </a:lnTo>
                  <a:lnTo>
                    <a:pt x="3240278" y="4539424"/>
                  </a:lnTo>
                  <a:lnTo>
                    <a:pt x="3254286" y="4540948"/>
                  </a:lnTo>
                  <a:lnTo>
                    <a:pt x="3264624" y="4545482"/>
                  </a:lnTo>
                  <a:lnTo>
                    <a:pt x="3271012" y="4552924"/>
                  </a:lnTo>
                  <a:lnTo>
                    <a:pt x="3273196" y="4563199"/>
                  </a:lnTo>
                  <a:lnTo>
                    <a:pt x="3273196" y="4508957"/>
                  </a:lnTo>
                  <a:lnTo>
                    <a:pt x="3269843" y="4508068"/>
                  </a:lnTo>
                  <a:lnTo>
                    <a:pt x="3253816" y="4506163"/>
                  </a:lnTo>
                  <a:lnTo>
                    <a:pt x="3234486" y="4505591"/>
                  </a:lnTo>
                  <a:lnTo>
                    <a:pt x="3217037" y="4505909"/>
                  </a:lnTo>
                  <a:lnTo>
                    <a:pt x="3200349" y="4506811"/>
                  </a:lnTo>
                  <a:lnTo>
                    <a:pt x="3185706" y="4508157"/>
                  </a:lnTo>
                  <a:lnTo>
                    <a:pt x="3174441" y="4509859"/>
                  </a:lnTo>
                  <a:lnTo>
                    <a:pt x="3174441" y="4711636"/>
                  </a:lnTo>
                  <a:lnTo>
                    <a:pt x="3183458" y="4712754"/>
                  </a:lnTo>
                  <a:lnTo>
                    <a:pt x="3194901" y="4713732"/>
                  </a:lnTo>
                  <a:lnTo>
                    <a:pt x="3208680" y="4714418"/>
                  </a:lnTo>
                  <a:lnTo>
                    <a:pt x="3224733" y="4714684"/>
                  </a:lnTo>
                  <a:lnTo>
                    <a:pt x="3252482" y="4713452"/>
                  </a:lnTo>
                  <a:lnTo>
                    <a:pt x="3292322" y="4704004"/>
                  </a:lnTo>
                  <a:lnTo>
                    <a:pt x="3319068" y="4680242"/>
                  </a:lnTo>
                  <a:lnTo>
                    <a:pt x="3320973" y="4677384"/>
                  </a:lnTo>
                  <a:lnTo>
                    <a:pt x="3325304" y="4665700"/>
                  </a:lnTo>
                  <a:lnTo>
                    <a:pt x="3326841" y="4652505"/>
                  </a:lnTo>
                  <a:close/>
                </a:path>
                <a:path w="3539490" h="4716145">
                  <a:moveTo>
                    <a:pt x="3539223" y="4607699"/>
                  </a:moveTo>
                  <a:lnTo>
                    <a:pt x="3532860" y="4567542"/>
                  </a:lnTo>
                  <a:lnTo>
                    <a:pt x="3517608" y="4540643"/>
                  </a:lnTo>
                  <a:lnTo>
                    <a:pt x="3514115" y="4534471"/>
                  </a:lnTo>
                  <a:lnTo>
                    <a:pt x="3490150" y="4516882"/>
                  </a:lnTo>
                  <a:lnTo>
                    <a:pt x="3490150" y="4609223"/>
                  </a:lnTo>
                  <a:lnTo>
                    <a:pt x="3486848" y="4636973"/>
                  </a:lnTo>
                  <a:lnTo>
                    <a:pt x="3477234" y="4659096"/>
                  </a:lnTo>
                  <a:lnTo>
                    <a:pt x="3461728" y="4673727"/>
                  </a:lnTo>
                  <a:lnTo>
                    <a:pt x="3440773" y="4679023"/>
                  </a:lnTo>
                  <a:lnTo>
                    <a:pt x="3419843" y="4673968"/>
                  </a:lnTo>
                  <a:lnTo>
                    <a:pt x="3404120" y="4659820"/>
                  </a:lnTo>
                  <a:lnTo>
                    <a:pt x="3394227" y="4638129"/>
                  </a:lnTo>
                  <a:lnTo>
                    <a:pt x="3390785" y="4610443"/>
                  </a:lnTo>
                  <a:lnTo>
                    <a:pt x="3394138" y="4582693"/>
                  </a:lnTo>
                  <a:lnTo>
                    <a:pt x="3403854" y="4560570"/>
                  </a:lnTo>
                  <a:lnTo>
                    <a:pt x="3419462" y="4545927"/>
                  </a:lnTo>
                  <a:lnTo>
                    <a:pt x="3440468" y="4540643"/>
                  </a:lnTo>
                  <a:lnTo>
                    <a:pt x="3461728" y="4546168"/>
                  </a:lnTo>
                  <a:lnTo>
                    <a:pt x="3477310" y="4561103"/>
                  </a:lnTo>
                  <a:lnTo>
                    <a:pt x="3486886" y="4582947"/>
                  </a:lnTo>
                  <a:lnTo>
                    <a:pt x="3490150" y="4609223"/>
                  </a:lnTo>
                  <a:lnTo>
                    <a:pt x="3490150" y="4516882"/>
                  </a:lnTo>
                  <a:lnTo>
                    <a:pt x="3483546" y="4512030"/>
                  </a:lnTo>
                  <a:lnTo>
                    <a:pt x="3441687" y="4503763"/>
                  </a:lnTo>
                  <a:lnTo>
                    <a:pt x="3400475" y="4511916"/>
                  </a:lnTo>
                  <a:lnTo>
                    <a:pt x="3368954" y="4534471"/>
                  </a:lnTo>
                  <a:lnTo>
                    <a:pt x="3348799" y="4568571"/>
                  </a:lnTo>
                  <a:lnTo>
                    <a:pt x="3341713" y="4611357"/>
                  </a:lnTo>
                  <a:lnTo>
                    <a:pt x="3348240" y="4652378"/>
                  </a:lnTo>
                  <a:lnTo>
                    <a:pt x="3367163" y="4685576"/>
                  </a:lnTo>
                  <a:lnTo>
                    <a:pt x="3397516" y="4707788"/>
                  </a:lnTo>
                  <a:lnTo>
                    <a:pt x="3438334" y="4715903"/>
                  </a:lnTo>
                  <a:lnTo>
                    <a:pt x="3479431" y="4708461"/>
                  </a:lnTo>
                  <a:lnTo>
                    <a:pt x="3511296" y="4687062"/>
                  </a:lnTo>
                  <a:lnTo>
                    <a:pt x="3516160" y="4679023"/>
                  </a:lnTo>
                  <a:lnTo>
                    <a:pt x="3531908" y="4653026"/>
                  </a:lnTo>
                  <a:lnTo>
                    <a:pt x="3539223" y="460769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53" name="object 15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177027" y="4332089"/>
              <a:ext cx="215794" cy="20756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436713" y="4285152"/>
              <a:ext cx="169772" cy="252370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2708592" y="4331839"/>
              <a:ext cx="166370" cy="205740"/>
            </a:xfrm>
            <a:custGeom>
              <a:avLst/>
              <a:gdLst/>
              <a:ahLst/>
              <a:cxnLst/>
              <a:rect l="l" t="t" r="r" b="b"/>
              <a:pathLst>
                <a:path w="166369" h="205739">
                  <a:moveTo>
                    <a:pt x="16611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205740"/>
                  </a:lnTo>
                  <a:lnTo>
                    <a:pt x="46634" y="205740"/>
                  </a:lnTo>
                  <a:lnTo>
                    <a:pt x="46634" y="38100"/>
                  </a:lnTo>
                  <a:lnTo>
                    <a:pt x="119481" y="38100"/>
                  </a:lnTo>
                  <a:lnTo>
                    <a:pt x="119481" y="205740"/>
                  </a:lnTo>
                  <a:lnTo>
                    <a:pt x="166116" y="205740"/>
                  </a:lnTo>
                  <a:lnTo>
                    <a:pt x="166116" y="38100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56" name="object 15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905494" y="4328737"/>
              <a:ext cx="197510" cy="212136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3109711" y="4332089"/>
              <a:ext cx="200025" cy="257810"/>
            </a:xfrm>
            <a:custGeom>
              <a:avLst/>
              <a:gdLst/>
              <a:ahLst/>
              <a:cxnLst/>
              <a:rect l="l" t="t" r="r" b="b"/>
              <a:pathLst>
                <a:path w="200025" h="257810">
                  <a:moveTo>
                    <a:pt x="179219" y="0"/>
                  </a:moveTo>
                  <a:lnTo>
                    <a:pt x="44805" y="0"/>
                  </a:lnTo>
                  <a:lnTo>
                    <a:pt x="44805" y="54863"/>
                  </a:lnTo>
                  <a:lnTo>
                    <a:pt x="44333" y="73289"/>
                  </a:lnTo>
                  <a:lnTo>
                    <a:pt x="36576" y="123137"/>
                  </a:lnTo>
                  <a:lnTo>
                    <a:pt x="17067" y="168857"/>
                  </a:lnTo>
                  <a:lnTo>
                    <a:pt x="0" y="170078"/>
                  </a:lnTo>
                  <a:lnTo>
                    <a:pt x="1828" y="257554"/>
                  </a:lnTo>
                  <a:lnTo>
                    <a:pt x="37184" y="257554"/>
                  </a:lnTo>
                  <a:lnTo>
                    <a:pt x="39622" y="205433"/>
                  </a:lnTo>
                  <a:lnTo>
                    <a:pt x="198880" y="205433"/>
                  </a:lnTo>
                  <a:lnTo>
                    <a:pt x="199743" y="170078"/>
                  </a:lnTo>
                  <a:lnTo>
                    <a:pt x="179219" y="168857"/>
                  </a:lnTo>
                  <a:lnTo>
                    <a:pt x="179219" y="167637"/>
                  </a:lnTo>
                  <a:lnTo>
                    <a:pt x="64311" y="167637"/>
                  </a:lnTo>
                  <a:lnTo>
                    <a:pt x="68349" y="159851"/>
                  </a:lnTo>
                  <a:lnTo>
                    <a:pt x="72159" y="151293"/>
                  </a:lnTo>
                  <a:lnTo>
                    <a:pt x="85494" y="100202"/>
                  </a:lnTo>
                  <a:lnTo>
                    <a:pt x="87779" y="65228"/>
                  </a:lnTo>
                  <a:lnTo>
                    <a:pt x="87779" y="37796"/>
                  </a:lnTo>
                  <a:lnTo>
                    <a:pt x="179219" y="37796"/>
                  </a:lnTo>
                  <a:lnTo>
                    <a:pt x="179219" y="0"/>
                  </a:lnTo>
                  <a:close/>
                </a:path>
                <a:path w="200025" h="257810">
                  <a:moveTo>
                    <a:pt x="198880" y="205433"/>
                  </a:moveTo>
                  <a:lnTo>
                    <a:pt x="159764" y="205433"/>
                  </a:lnTo>
                  <a:lnTo>
                    <a:pt x="162201" y="257554"/>
                  </a:lnTo>
                  <a:lnTo>
                    <a:pt x="197608" y="257554"/>
                  </a:lnTo>
                  <a:lnTo>
                    <a:pt x="198880" y="205433"/>
                  </a:lnTo>
                  <a:close/>
                </a:path>
                <a:path w="200025" h="257810">
                  <a:moveTo>
                    <a:pt x="179219" y="37796"/>
                  </a:moveTo>
                  <a:lnTo>
                    <a:pt x="132585" y="37796"/>
                  </a:lnTo>
                  <a:lnTo>
                    <a:pt x="132585" y="167637"/>
                  </a:lnTo>
                  <a:lnTo>
                    <a:pt x="179219" y="167637"/>
                  </a:lnTo>
                  <a:lnTo>
                    <a:pt x="179219" y="3779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58" name="object 15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20327" y="4328737"/>
              <a:ext cx="378251" cy="212136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3705285" y="4332089"/>
              <a:ext cx="200025" cy="257810"/>
            </a:xfrm>
            <a:custGeom>
              <a:avLst/>
              <a:gdLst/>
              <a:ahLst/>
              <a:cxnLst/>
              <a:rect l="l" t="t" r="r" b="b"/>
              <a:pathLst>
                <a:path w="200025" h="257810">
                  <a:moveTo>
                    <a:pt x="179218" y="0"/>
                  </a:moveTo>
                  <a:lnTo>
                    <a:pt x="44805" y="0"/>
                  </a:lnTo>
                  <a:lnTo>
                    <a:pt x="44805" y="54863"/>
                  </a:lnTo>
                  <a:lnTo>
                    <a:pt x="44333" y="73289"/>
                  </a:lnTo>
                  <a:lnTo>
                    <a:pt x="36575" y="123137"/>
                  </a:lnTo>
                  <a:lnTo>
                    <a:pt x="17067" y="168857"/>
                  </a:lnTo>
                  <a:lnTo>
                    <a:pt x="0" y="170078"/>
                  </a:lnTo>
                  <a:lnTo>
                    <a:pt x="1828" y="257554"/>
                  </a:lnTo>
                  <a:lnTo>
                    <a:pt x="37184" y="257554"/>
                  </a:lnTo>
                  <a:lnTo>
                    <a:pt x="39621" y="205433"/>
                  </a:lnTo>
                  <a:lnTo>
                    <a:pt x="198878" y="205433"/>
                  </a:lnTo>
                  <a:lnTo>
                    <a:pt x="199741" y="170078"/>
                  </a:lnTo>
                  <a:lnTo>
                    <a:pt x="179218" y="168857"/>
                  </a:lnTo>
                  <a:lnTo>
                    <a:pt x="179218" y="167637"/>
                  </a:lnTo>
                  <a:lnTo>
                    <a:pt x="64310" y="167637"/>
                  </a:lnTo>
                  <a:lnTo>
                    <a:pt x="68348" y="159851"/>
                  </a:lnTo>
                  <a:lnTo>
                    <a:pt x="72158" y="151293"/>
                  </a:lnTo>
                  <a:lnTo>
                    <a:pt x="85493" y="100202"/>
                  </a:lnTo>
                  <a:lnTo>
                    <a:pt x="87778" y="65228"/>
                  </a:lnTo>
                  <a:lnTo>
                    <a:pt x="87778" y="37796"/>
                  </a:lnTo>
                  <a:lnTo>
                    <a:pt x="179218" y="37796"/>
                  </a:lnTo>
                  <a:lnTo>
                    <a:pt x="179218" y="0"/>
                  </a:lnTo>
                  <a:close/>
                </a:path>
                <a:path w="200025" h="257810">
                  <a:moveTo>
                    <a:pt x="198878" y="205433"/>
                  </a:moveTo>
                  <a:lnTo>
                    <a:pt x="159763" y="205433"/>
                  </a:lnTo>
                  <a:lnTo>
                    <a:pt x="162201" y="257554"/>
                  </a:lnTo>
                  <a:lnTo>
                    <a:pt x="197606" y="257554"/>
                  </a:lnTo>
                  <a:lnTo>
                    <a:pt x="198878" y="205433"/>
                  </a:lnTo>
                  <a:close/>
                </a:path>
                <a:path w="200025" h="257810">
                  <a:moveTo>
                    <a:pt x="179218" y="37796"/>
                  </a:moveTo>
                  <a:lnTo>
                    <a:pt x="132584" y="37796"/>
                  </a:lnTo>
                  <a:lnTo>
                    <a:pt x="132584" y="167637"/>
                  </a:lnTo>
                  <a:lnTo>
                    <a:pt x="179218" y="167637"/>
                  </a:lnTo>
                  <a:lnTo>
                    <a:pt x="179218" y="3779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0" name="object 16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48997" y="4327624"/>
              <a:ext cx="367588" cy="21213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641275" y="4329453"/>
              <a:ext cx="152400" cy="209091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825374" y="4327636"/>
              <a:ext cx="649605" cy="212090"/>
            </a:xfrm>
            <a:custGeom>
              <a:avLst/>
              <a:gdLst/>
              <a:ahLst/>
              <a:cxnLst/>
              <a:rect l="l" t="t" r="r" b="b"/>
              <a:pathLst>
                <a:path w="649604" h="212089">
                  <a:moveTo>
                    <a:pt x="131051" y="170573"/>
                  </a:moveTo>
                  <a:lnTo>
                    <a:pt x="46634" y="170573"/>
                  </a:lnTo>
                  <a:lnTo>
                    <a:pt x="46634" y="122313"/>
                  </a:lnTo>
                  <a:lnTo>
                    <a:pt x="122212" y="122313"/>
                  </a:lnTo>
                  <a:lnTo>
                    <a:pt x="122212" y="84213"/>
                  </a:lnTo>
                  <a:lnTo>
                    <a:pt x="46634" y="84213"/>
                  </a:lnTo>
                  <a:lnTo>
                    <a:pt x="46634" y="41033"/>
                  </a:lnTo>
                  <a:lnTo>
                    <a:pt x="126784" y="41033"/>
                  </a:lnTo>
                  <a:lnTo>
                    <a:pt x="126784" y="2933"/>
                  </a:lnTo>
                  <a:lnTo>
                    <a:pt x="0" y="2933"/>
                  </a:lnTo>
                  <a:lnTo>
                    <a:pt x="0" y="41033"/>
                  </a:lnTo>
                  <a:lnTo>
                    <a:pt x="0" y="84213"/>
                  </a:lnTo>
                  <a:lnTo>
                    <a:pt x="0" y="122313"/>
                  </a:lnTo>
                  <a:lnTo>
                    <a:pt x="0" y="170573"/>
                  </a:lnTo>
                  <a:lnTo>
                    <a:pt x="0" y="208673"/>
                  </a:lnTo>
                  <a:lnTo>
                    <a:pt x="131051" y="208673"/>
                  </a:lnTo>
                  <a:lnTo>
                    <a:pt x="131051" y="170573"/>
                  </a:lnTo>
                  <a:close/>
                </a:path>
                <a:path w="649604" h="212089">
                  <a:moveTo>
                    <a:pt x="305092" y="2933"/>
                  </a:moveTo>
                  <a:lnTo>
                    <a:pt x="147218" y="2933"/>
                  </a:lnTo>
                  <a:lnTo>
                    <a:pt x="147218" y="42303"/>
                  </a:lnTo>
                  <a:lnTo>
                    <a:pt x="202387" y="42303"/>
                  </a:lnTo>
                  <a:lnTo>
                    <a:pt x="202387" y="208673"/>
                  </a:lnTo>
                  <a:lnTo>
                    <a:pt x="249008" y="208673"/>
                  </a:lnTo>
                  <a:lnTo>
                    <a:pt x="249008" y="42303"/>
                  </a:lnTo>
                  <a:lnTo>
                    <a:pt x="305092" y="42303"/>
                  </a:lnTo>
                  <a:lnTo>
                    <a:pt x="305092" y="2933"/>
                  </a:lnTo>
                  <a:close/>
                </a:path>
                <a:path w="649604" h="212089">
                  <a:moveTo>
                    <a:pt x="473036" y="9144"/>
                  </a:moveTo>
                  <a:lnTo>
                    <a:pt x="465048" y="5905"/>
                  </a:lnTo>
                  <a:lnTo>
                    <a:pt x="453682" y="2971"/>
                  </a:lnTo>
                  <a:lnTo>
                    <a:pt x="439356" y="825"/>
                  </a:lnTo>
                  <a:lnTo>
                    <a:pt x="422440" y="0"/>
                  </a:lnTo>
                  <a:lnTo>
                    <a:pt x="378688" y="7188"/>
                  </a:lnTo>
                  <a:lnTo>
                    <a:pt x="343039" y="28270"/>
                  </a:lnTo>
                  <a:lnTo>
                    <a:pt x="319062" y="62484"/>
                  </a:lnTo>
                  <a:lnTo>
                    <a:pt x="310273" y="109105"/>
                  </a:lnTo>
                  <a:lnTo>
                    <a:pt x="317106" y="149847"/>
                  </a:lnTo>
                  <a:lnTo>
                    <a:pt x="337439" y="182410"/>
                  </a:lnTo>
                  <a:lnTo>
                    <a:pt x="371094" y="204012"/>
                  </a:lnTo>
                  <a:lnTo>
                    <a:pt x="417868" y="211823"/>
                  </a:lnTo>
                  <a:lnTo>
                    <a:pt x="435457" y="211048"/>
                  </a:lnTo>
                  <a:lnTo>
                    <a:pt x="463588" y="166712"/>
                  </a:lnTo>
                  <a:lnTo>
                    <a:pt x="455650" y="169303"/>
                  </a:lnTo>
                  <a:lnTo>
                    <a:pt x="446062" y="171437"/>
                  </a:lnTo>
                  <a:lnTo>
                    <a:pt x="435559" y="172885"/>
                  </a:lnTo>
                  <a:lnTo>
                    <a:pt x="424878" y="173418"/>
                  </a:lnTo>
                  <a:lnTo>
                    <a:pt x="397103" y="168732"/>
                  </a:lnTo>
                  <a:lnTo>
                    <a:pt x="376415" y="155321"/>
                  </a:lnTo>
                  <a:lnTo>
                    <a:pt x="363499" y="134200"/>
                  </a:lnTo>
                  <a:lnTo>
                    <a:pt x="359041" y="106362"/>
                  </a:lnTo>
                  <a:lnTo>
                    <a:pt x="364096" y="76454"/>
                  </a:lnTo>
                  <a:lnTo>
                    <a:pt x="377977" y="55232"/>
                  </a:lnTo>
                  <a:lnTo>
                    <a:pt x="398780" y="42595"/>
                  </a:lnTo>
                  <a:lnTo>
                    <a:pt x="424573" y="38404"/>
                  </a:lnTo>
                  <a:lnTo>
                    <a:pt x="436283" y="39027"/>
                  </a:lnTo>
                  <a:lnTo>
                    <a:pt x="446709" y="40728"/>
                  </a:lnTo>
                  <a:lnTo>
                    <a:pt x="455828" y="43154"/>
                  </a:lnTo>
                  <a:lnTo>
                    <a:pt x="463588" y="46012"/>
                  </a:lnTo>
                  <a:lnTo>
                    <a:pt x="473036" y="9144"/>
                  </a:lnTo>
                  <a:close/>
                </a:path>
                <a:path w="649604" h="212089">
                  <a:moveTo>
                    <a:pt x="649211" y="2933"/>
                  </a:moveTo>
                  <a:lnTo>
                    <a:pt x="491324" y="2933"/>
                  </a:lnTo>
                  <a:lnTo>
                    <a:pt x="491324" y="42303"/>
                  </a:lnTo>
                  <a:lnTo>
                    <a:pt x="546493" y="42303"/>
                  </a:lnTo>
                  <a:lnTo>
                    <a:pt x="546493" y="208673"/>
                  </a:lnTo>
                  <a:lnTo>
                    <a:pt x="593128" y="208673"/>
                  </a:lnTo>
                  <a:lnTo>
                    <a:pt x="593128" y="42303"/>
                  </a:lnTo>
                  <a:lnTo>
                    <a:pt x="649211" y="42303"/>
                  </a:lnTo>
                  <a:lnTo>
                    <a:pt x="649211" y="293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3" name="object 16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499282" y="4329453"/>
              <a:ext cx="152398" cy="209091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683373" y="4330569"/>
              <a:ext cx="542290" cy="205740"/>
            </a:xfrm>
            <a:custGeom>
              <a:avLst/>
              <a:gdLst/>
              <a:ahLst/>
              <a:cxnLst/>
              <a:rect l="l" t="t" r="r" b="b"/>
              <a:pathLst>
                <a:path w="542290" h="205739">
                  <a:moveTo>
                    <a:pt x="131064" y="167640"/>
                  </a:moveTo>
                  <a:lnTo>
                    <a:pt x="46634" y="167640"/>
                  </a:lnTo>
                  <a:lnTo>
                    <a:pt x="46634" y="119380"/>
                  </a:lnTo>
                  <a:lnTo>
                    <a:pt x="122224" y="119380"/>
                  </a:lnTo>
                  <a:lnTo>
                    <a:pt x="122224" y="81280"/>
                  </a:lnTo>
                  <a:lnTo>
                    <a:pt x="46634" y="81280"/>
                  </a:lnTo>
                  <a:lnTo>
                    <a:pt x="46634" y="38100"/>
                  </a:lnTo>
                  <a:lnTo>
                    <a:pt x="126796" y="38100"/>
                  </a:lnTo>
                  <a:lnTo>
                    <a:pt x="126796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81280"/>
                  </a:lnTo>
                  <a:lnTo>
                    <a:pt x="0" y="119380"/>
                  </a:lnTo>
                  <a:lnTo>
                    <a:pt x="0" y="167640"/>
                  </a:lnTo>
                  <a:lnTo>
                    <a:pt x="0" y="205740"/>
                  </a:lnTo>
                  <a:lnTo>
                    <a:pt x="131064" y="205740"/>
                  </a:lnTo>
                  <a:lnTo>
                    <a:pt x="131064" y="167640"/>
                  </a:lnTo>
                  <a:close/>
                </a:path>
                <a:path w="542290" h="205739">
                  <a:moveTo>
                    <a:pt x="332232" y="0"/>
                  </a:moveTo>
                  <a:lnTo>
                    <a:pt x="285902" y="0"/>
                  </a:lnTo>
                  <a:lnTo>
                    <a:pt x="285902" y="78740"/>
                  </a:lnTo>
                  <a:lnTo>
                    <a:pt x="209397" y="78740"/>
                  </a:lnTo>
                  <a:lnTo>
                    <a:pt x="209397" y="0"/>
                  </a:lnTo>
                  <a:lnTo>
                    <a:pt x="162763" y="0"/>
                  </a:lnTo>
                  <a:lnTo>
                    <a:pt x="162763" y="78740"/>
                  </a:lnTo>
                  <a:lnTo>
                    <a:pt x="162763" y="119380"/>
                  </a:lnTo>
                  <a:lnTo>
                    <a:pt x="162763" y="205740"/>
                  </a:lnTo>
                  <a:lnTo>
                    <a:pt x="209397" y="205740"/>
                  </a:lnTo>
                  <a:lnTo>
                    <a:pt x="209397" y="119380"/>
                  </a:lnTo>
                  <a:lnTo>
                    <a:pt x="285902" y="119380"/>
                  </a:lnTo>
                  <a:lnTo>
                    <a:pt x="285902" y="205740"/>
                  </a:lnTo>
                  <a:lnTo>
                    <a:pt x="332232" y="205740"/>
                  </a:lnTo>
                  <a:lnTo>
                    <a:pt x="332232" y="119380"/>
                  </a:lnTo>
                  <a:lnTo>
                    <a:pt x="332232" y="78740"/>
                  </a:lnTo>
                  <a:lnTo>
                    <a:pt x="332232" y="0"/>
                  </a:lnTo>
                  <a:close/>
                </a:path>
                <a:path w="542290" h="205739">
                  <a:moveTo>
                    <a:pt x="542239" y="0"/>
                  </a:moveTo>
                  <a:lnTo>
                    <a:pt x="495909" y="0"/>
                  </a:lnTo>
                  <a:lnTo>
                    <a:pt x="495909" y="78740"/>
                  </a:lnTo>
                  <a:lnTo>
                    <a:pt x="419404" y="78740"/>
                  </a:lnTo>
                  <a:lnTo>
                    <a:pt x="419404" y="0"/>
                  </a:lnTo>
                  <a:lnTo>
                    <a:pt x="372770" y="0"/>
                  </a:lnTo>
                  <a:lnTo>
                    <a:pt x="372770" y="78740"/>
                  </a:lnTo>
                  <a:lnTo>
                    <a:pt x="372770" y="119380"/>
                  </a:lnTo>
                  <a:lnTo>
                    <a:pt x="372770" y="205740"/>
                  </a:lnTo>
                  <a:lnTo>
                    <a:pt x="419404" y="205740"/>
                  </a:lnTo>
                  <a:lnTo>
                    <a:pt x="419404" y="119380"/>
                  </a:lnTo>
                  <a:lnTo>
                    <a:pt x="495909" y="119380"/>
                  </a:lnTo>
                  <a:lnTo>
                    <a:pt x="495909" y="205740"/>
                  </a:lnTo>
                  <a:lnTo>
                    <a:pt x="542239" y="205740"/>
                  </a:lnTo>
                  <a:lnTo>
                    <a:pt x="542239" y="119380"/>
                  </a:lnTo>
                  <a:lnTo>
                    <a:pt x="542239" y="78740"/>
                  </a:lnTo>
                  <a:lnTo>
                    <a:pt x="54223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5" name="object 16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256704" y="4327624"/>
              <a:ext cx="197510" cy="212136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75246" y="4327624"/>
              <a:ext cx="338936" cy="211834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838871" y="4330976"/>
              <a:ext cx="153007" cy="207568"/>
            </a:xfrm>
            <a:prstGeom prst="rect">
              <a:avLst/>
            </a:prstGeom>
          </p:spPr>
        </p:pic>
      </p:grpSp>
      <p:sp>
        <p:nvSpPr>
          <p:cNvPr id="168" name="Заголовок 3"/>
          <p:cNvSpPr txBox="1">
            <a:spLocks/>
          </p:cNvSpPr>
          <p:nvPr/>
        </p:nvSpPr>
        <p:spPr>
          <a:xfrm>
            <a:off x="7124082" y="4969138"/>
            <a:ext cx="4695434" cy="7868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kern="0" dirty="0" smtClean="0">
                <a:solidFill>
                  <a:sysClr val="windowText" lastClr="000000"/>
                </a:solidFill>
                <a:latin typeface="+mn-lt"/>
              </a:rPr>
              <a:t>ЕЛАМЕД- КОМПАНИЯ, ДЕЯТЕЛЬНОСТЬ КОТОРОЙ ОТНОСИТСЯ К СОЦИАЛЬНО ЗНАЧИМЫМ ДЛЯ ГОСУДАРСТВА, ПОЭТОМУ ДАЖЕ СТЕРЖНЕВЫЕ СВОЙСТВА ОСНОВНОЙ НАШЕЙ ДЕЯТЕЛЬНОСТИ ОТРАЖАЮТ ПРИНЦИПЫ ПОМОЩИ</a:t>
            </a:r>
            <a:endParaRPr lang="ru-RU" sz="1100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2511" y="1143000"/>
            <a:ext cx="7543801" cy="1239698"/>
          </a:xfrm>
        </p:spPr>
        <p:txBody>
          <a:bodyPr/>
          <a:lstStyle/>
          <a:p>
            <a:r>
              <a:rPr lang="ru-RU" dirty="0" smtClean="0"/>
              <a:t>ДОБРОВОЛЬЧЕСКАЯ РАБОТА</a:t>
            </a:r>
            <a:endParaRPr lang="ru-RU" dirty="0"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38600" y="2438400"/>
            <a:ext cx="7056489" cy="0"/>
          </a:xfrm>
          <a:prstGeom prst="line">
            <a:avLst/>
          </a:prstGeom>
          <a:ln w="38100">
            <a:solidFill>
              <a:srgbClr val="005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16"/>
          <p:cNvSpPr/>
          <p:nvPr/>
        </p:nvSpPr>
        <p:spPr>
          <a:xfrm>
            <a:off x="9271407" y="5993853"/>
            <a:ext cx="0" cy="255270"/>
          </a:xfrm>
          <a:custGeom>
            <a:avLst/>
            <a:gdLst/>
            <a:ahLst/>
            <a:cxnLst/>
            <a:rect l="l" t="t" r="r" b="b"/>
            <a:pathLst>
              <a:path h="255270">
                <a:moveTo>
                  <a:pt x="0" y="255104"/>
                </a:moveTo>
                <a:lnTo>
                  <a:pt x="0" y="0"/>
                </a:lnTo>
              </a:path>
            </a:pathLst>
          </a:custGeom>
          <a:ln w="195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9"/>
          <p:cNvSpPr txBox="1"/>
          <p:nvPr/>
        </p:nvSpPr>
        <p:spPr>
          <a:xfrm>
            <a:off x="9494787" y="5927012"/>
            <a:ext cx="204152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800" spc="0" baseline="0" dirty="0">
                <a:solidFill>
                  <a:srgbClr val="FFFFFF"/>
                </a:solidFill>
                <a:cs typeface="Gotham Pro"/>
              </a:rPr>
              <a:t>elamed.com</a:t>
            </a:r>
            <a:endParaRPr sz="2800" spc="0" baseline="0" dirty="0">
              <a:cs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402058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6840"/>
            <a:ext cx="12171538" cy="991169"/>
            <a:chOff x="4665" y="9146732"/>
            <a:chExt cx="18979992" cy="1545604"/>
          </a:xfrm>
        </p:grpSpPr>
        <p:sp>
          <p:nvSpPr>
            <p:cNvPr id="3" name="object 3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0874931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5537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0782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40692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866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88317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70088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1017" y="9551383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4" name="object 34"/>
          <p:cNvSpPr/>
          <p:nvPr/>
        </p:nvSpPr>
        <p:spPr>
          <a:xfrm>
            <a:off x="1862008" y="505552"/>
            <a:ext cx="147412" cy="199942"/>
          </a:xfrm>
          <a:custGeom>
            <a:avLst/>
            <a:gdLst/>
            <a:ahLst/>
            <a:cxnLst/>
            <a:rect l="l" t="t" r="r" b="b"/>
            <a:pathLst>
              <a:path w="229869" h="311784">
                <a:moveTo>
                  <a:pt x="69494" y="0"/>
                </a:moveTo>
                <a:lnTo>
                  <a:pt x="0" y="0"/>
                </a:lnTo>
                <a:lnTo>
                  <a:pt x="0" y="306781"/>
                </a:lnTo>
                <a:lnTo>
                  <a:pt x="13523" y="308459"/>
                </a:lnTo>
                <a:lnTo>
                  <a:pt x="30689" y="309924"/>
                </a:lnTo>
                <a:lnTo>
                  <a:pt x="51370" y="310960"/>
                </a:lnTo>
                <a:lnTo>
                  <a:pt x="75437" y="311353"/>
                </a:lnTo>
                <a:lnTo>
                  <a:pt x="111728" y="309452"/>
                </a:lnTo>
                <a:lnTo>
                  <a:pt x="146989" y="303009"/>
                </a:lnTo>
                <a:lnTo>
                  <a:pt x="178822" y="290907"/>
                </a:lnTo>
                <a:lnTo>
                  <a:pt x="204825" y="272034"/>
                </a:lnTo>
                <a:lnTo>
                  <a:pt x="214787" y="259232"/>
                </a:lnTo>
                <a:lnTo>
                  <a:pt x="95097" y="259232"/>
                </a:lnTo>
                <a:lnTo>
                  <a:pt x="87875" y="259139"/>
                </a:lnTo>
                <a:lnTo>
                  <a:pt x="81210" y="258832"/>
                </a:lnTo>
                <a:lnTo>
                  <a:pt x="74973" y="258267"/>
                </a:lnTo>
                <a:lnTo>
                  <a:pt x="69037" y="257403"/>
                </a:lnTo>
                <a:lnTo>
                  <a:pt x="69037" y="160020"/>
                </a:lnTo>
                <a:lnTo>
                  <a:pt x="75502" y="159348"/>
                </a:lnTo>
                <a:lnTo>
                  <a:pt x="82010" y="158762"/>
                </a:lnTo>
                <a:lnTo>
                  <a:pt x="88775" y="158348"/>
                </a:lnTo>
                <a:lnTo>
                  <a:pt x="96012" y="158191"/>
                </a:lnTo>
                <a:lnTo>
                  <a:pt x="217939" y="158191"/>
                </a:lnTo>
                <a:lnTo>
                  <a:pt x="193109" y="129044"/>
                </a:lnTo>
                <a:lnTo>
                  <a:pt x="154097" y="110699"/>
                </a:lnTo>
                <a:lnTo>
                  <a:pt x="124932" y="106984"/>
                </a:lnTo>
                <a:lnTo>
                  <a:pt x="69494" y="106984"/>
                </a:lnTo>
                <a:lnTo>
                  <a:pt x="69494" y="0"/>
                </a:lnTo>
                <a:close/>
              </a:path>
              <a:path w="229869" h="311784">
                <a:moveTo>
                  <a:pt x="217939" y="158191"/>
                </a:moveTo>
                <a:lnTo>
                  <a:pt x="96012" y="158191"/>
                </a:lnTo>
                <a:lnTo>
                  <a:pt x="119522" y="161027"/>
                </a:lnTo>
                <a:lnTo>
                  <a:pt x="138703" y="169906"/>
                </a:lnTo>
                <a:lnTo>
                  <a:pt x="151626" y="185387"/>
                </a:lnTo>
                <a:lnTo>
                  <a:pt x="156362" y="208026"/>
                </a:lnTo>
                <a:lnTo>
                  <a:pt x="151547" y="230685"/>
                </a:lnTo>
                <a:lnTo>
                  <a:pt x="138417" y="246659"/>
                </a:lnTo>
                <a:lnTo>
                  <a:pt x="118943" y="256117"/>
                </a:lnTo>
                <a:lnTo>
                  <a:pt x="95097" y="259232"/>
                </a:lnTo>
                <a:lnTo>
                  <a:pt x="214787" y="259232"/>
                </a:lnTo>
                <a:lnTo>
                  <a:pt x="215080" y="258832"/>
                </a:lnTo>
                <a:lnTo>
                  <a:pt x="222827" y="243401"/>
                </a:lnTo>
                <a:lnTo>
                  <a:pt x="227778" y="225421"/>
                </a:lnTo>
                <a:lnTo>
                  <a:pt x="229514" y="204825"/>
                </a:lnTo>
                <a:lnTo>
                  <a:pt x="219691" y="160248"/>
                </a:lnTo>
                <a:lnTo>
                  <a:pt x="217939" y="158191"/>
                </a:lnTo>
                <a:close/>
              </a:path>
              <a:path w="229869" h="311784">
                <a:moveTo>
                  <a:pt x="106984" y="104698"/>
                </a:moveTo>
                <a:lnTo>
                  <a:pt x="96883" y="104927"/>
                </a:lnTo>
                <a:lnTo>
                  <a:pt x="86868" y="105498"/>
                </a:lnTo>
                <a:lnTo>
                  <a:pt x="77538" y="106241"/>
                </a:lnTo>
                <a:lnTo>
                  <a:pt x="69494" y="106984"/>
                </a:lnTo>
                <a:lnTo>
                  <a:pt x="124932" y="106984"/>
                </a:lnTo>
                <a:lnTo>
                  <a:pt x="106984" y="104698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8" name="object 108"/>
          <p:cNvSpPr/>
          <p:nvPr/>
        </p:nvSpPr>
        <p:spPr>
          <a:xfrm>
            <a:off x="10626928" y="947352"/>
            <a:ext cx="45201" cy="83071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0" y="129539"/>
                </a:moveTo>
                <a:lnTo>
                  <a:pt x="69951" y="129539"/>
                </a:lnTo>
                <a:lnTo>
                  <a:pt x="6995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2" name="object 182"/>
          <p:cNvGrpSpPr/>
          <p:nvPr/>
        </p:nvGrpSpPr>
        <p:grpSpPr>
          <a:xfrm>
            <a:off x="6418022" y="3536441"/>
            <a:ext cx="83479" cy="83071"/>
            <a:chOff x="10008102" y="5514241"/>
            <a:chExt cx="130175" cy="129539"/>
          </a:xfrm>
        </p:grpSpPr>
        <p:sp>
          <p:nvSpPr>
            <p:cNvPr id="183" name="object 183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2120" y="0"/>
                  </a:moveTo>
                  <a:lnTo>
                    <a:pt x="0" y="98005"/>
                  </a:ln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8005"/>
                  </a:move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lnTo>
                    <a:pt x="0" y="98005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5846591" y="2393170"/>
            <a:ext cx="83479" cy="83071"/>
            <a:chOff x="9117027" y="3731452"/>
            <a:chExt cx="130175" cy="129539"/>
          </a:xfrm>
        </p:grpSpPr>
        <p:sp>
          <p:nvSpPr>
            <p:cNvPr id="186" name="object 186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1489" y="0"/>
                  </a:moveTo>
                  <a:lnTo>
                    <a:pt x="0" y="97379"/>
                  </a:ln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7379"/>
                  </a:move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lnTo>
                    <a:pt x="0" y="9737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6863082" y="3409298"/>
            <a:ext cx="83071" cy="83071"/>
            <a:chOff x="10702118" y="5315977"/>
            <a:chExt cx="129539" cy="129539"/>
          </a:xfrm>
        </p:grpSpPr>
        <p:sp>
          <p:nvSpPr>
            <p:cNvPr id="189" name="object 189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1591" y="0"/>
                  </a:moveTo>
                  <a:lnTo>
                    <a:pt x="0" y="98139"/>
                  </a:ln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139"/>
                  </a:move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lnTo>
                    <a:pt x="0" y="9813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5719464" y="2965130"/>
            <a:ext cx="83071" cy="82665"/>
            <a:chOff x="8918788" y="4623352"/>
            <a:chExt cx="129539" cy="128905"/>
          </a:xfrm>
        </p:grpSpPr>
        <p:sp>
          <p:nvSpPr>
            <p:cNvPr id="192" name="object 192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2307" y="0"/>
                  </a:moveTo>
                  <a:lnTo>
                    <a:pt x="0" y="97383"/>
                  </a:ln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0" y="97383"/>
                  </a:move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lnTo>
                    <a:pt x="0" y="97383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6291140" y="3536411"/>
            <a:ext cx="83071" cy="83071"/>
            <a:chOff x="9810246" y="5514194"/>
            <a:chExt cx="129539" cy="129539"/>
          </a:xfrm>
        </p:grpSpPr>
        <p:sp>
          <p:nvSpPr>
            <p:cNvPr id="195" name="object 195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2221" y="0"/>
                  </a:moveTo>
                  <a:lnTo>
                    <a:pt x="0" y="98261"/>
                  </a:ln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261"/>
                  </a:move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lnTo>
                    <a:pt x="0" y="98261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71158" cy="685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4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6840"/>
            <a:ext cx="12171538" cy="991169"/>
            <a:chOff x="4665" y="9146732"/>
            <a:chExt cx="18979992" cy="1545604"/>
          </a:xfrm>
        </p:grpSpPr>
        <p:sp>
          <p:nvSpPr>
            <p:cNvPr id="3" name="object 3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0874931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5537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0782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40692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866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88317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70088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1017" y="9551383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08" name="object 108"/>
          <p:cNvSpPr/>
          <p:nvPr/>
        </p:nvSpPr>
        <p:spPr>
          <a:xfrm>
            <a:off x="10626928" y="947352"/>
            <a:ext cx="45201" cy="83071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0" y="129539"/>
                </a:moveTo>
                <a:lnTo>
                  <a:pt x="69951" y="129539"/>
                </a:lnTo>
                <a:lnTo>
                  <a:pt x="6995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2" name="object 182"/>
          <p:cNvGrpSpPr/>
          <p:nvPr/>
        </p:nvGrpSpPr>
        <p:grpSpPr>
          <a:xfrm>
            <a:off x="6418022" y="3536441"/>
            <a:ext cx="83479" cy="83071"/>
            <a:chOff x="10008102" y="5514241"/>
            <a:chExt cx="130175" cy="129539"/>
          </a:xfrm>
        </p:grpSpPr>
        <p:sp>
          <p:nvSpPr>
            <p:cNvPr id="183" name="object 183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2120" y="0"/>
                  </a:moveTo>
                  <a:lnTo>
                    <a:pt x="0" y="98005"/>
                  </a:ln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8005"/>
                  </a:move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lnTo>
                    <a:pt x="0" y="98005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5846591" y="2393170"/>
            <a:ext cx="83479" cy="83071"/>
            <a:chOff x="9117027" y="3731452"/>
            <a:chExt cx="130175" cy="129539"/>
          </a:xfrm>
        </p:grpSpPr>
        <p:sp>
          <p:nvSpPr>
            <p:cNvPr id="186" name="object 186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1489" y="0"/>
                  </a:moveTo>
                  <a:lnTo>
                    <a:pt x="0" y="97379"/>
                  </a:ln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7379"/>
                  </a:move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lnTo>
                    <a:pt x="0" y="9737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6863082" y="3409298"/>
            <a:ext cx="83071" cy="83071"/>
            <a:chOff x="10702118" y="5315977"/>
            <a:chExt cx="129539" cy="129539"/>
          </a:xfrm>
        </p:grpSpPr>
        <p:sp>
          <p:nvSpPr>
            <p:cNvPr id="189" name="object 189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1591" y="0"/>
                  </a:moveTo>
                  <a:lnTo>
                    <a:pt x="0" y="98139"/>
                  </a:ln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139"/>
                  </a:move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lnTo>
                    <a:pt x="0" y="9813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5719464" y="2965130"/>
            <a:ext cx="83071" cy="82665"/>
            <a:chOff x="8918788" y="4623352"/>
            <a:chExt cx="129539" cy="128905"/>
          </a:xfrm>
        </p:grpSpPr>
        <p:sp>
          <p:nvSpPr>
            <p:cNvPr id="192" name="object 192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2307" y="0"/>
                  </a:moveTo>
                  <a:lnTo>
                    <a:pt x="0" y="97383"/>
                  </a:ln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0" y="97383"/>
                  </a:move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lnTo>
                    <a:pt x="0" y="97383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6291140" y="3536411"/>
            <a:ext cx="83071" cy="83071"/>
            <a:chOff x="9810246" y="5514194"/>
            <a:chExt cx="129539" cy="129539"/>
          </a:xfrm>
        </p:grpSpPr>
        <p:sp>
          <p:nvSpPr>
            <p:cNvPr id="195" name="object 195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2221" y="0"/>
                  </a:moveTo>
                  <a:lnTo>
                    <a:pt x="0" y="98261"/>
                  </a:ln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261"/>
                  </a:move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lnTo>
                    <a:pt x="0" y="98261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2" y="11443"/>
            <a:ext cx="8744546" cy="585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" name="Заголовок 3"/>
          <p:cNvSpPr txBox="1">
            <a:spLocks/>
          </p:cNvSpPr>
          <p:nvPr/>
        </p:nvSpPr>
        <p:spPr>
          <a:xfrm>
            <a:off x="80987" y="410574"/>
            <a:ext cx="3348013" cy="123969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4F49"/>
                </a:solidFill>
                <a:latin typeface="+mn-lt"/>
              </a:rPr>
              <a:t>МЕРОПРИЯТИЯ ДЛЯ СОТРУДНИКОВ И ЖИТЕЛЕЙ ПОСЕЛКА ЕЛАТЬМА</a:t>
            </a:r>
            <a:endParaRPr lang="ru-RU" b="1" dirty="0">
              <a:solidFill>
                <a:srgbClr val="004F4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6840"/>
            <a:ext cx="12171538" cy="991169"/>
            <a:chOff x="4665" y="9146732"/>
            <a:chExt cx="18979992" cy="1545604"/>
          </a:xfrm>
        </p:grpSpPr>
        <p:sp>
          <p:nvSpPr>
            <p:cNvPr id="3" name="object 3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0874931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5537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0782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40692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866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88317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70088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1017" y="9551383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4" name="object 34"/>
          <p:cNvSpPr/>
          <p:nvPr/>
        </p:nvSpPr>
        <p:spPr>
          <a:xfrm>
            <a:off x="1862008" y="505552"/>
            <a:ext cx="147412" cy="199942"/>
          </a:xfrm>
          <a:custGeom>
            <a:avLst/>
            <a:gdLst/>
            <a:ahLst/>
            <a:cxnLst/>
            <a:rect l="l" t="t" r="r" b="b"/>
            <a:pathLst>
              <a:path w="229869" h="311784">
                <a:moveTo>
                  <a:pt x="69494" y="0"/>
                </a:moveTo>
                <a:lnTo>
                  <a:pt x="0" y="0"/>
                </a:lnTo>
                <a:lnTo>
                  <a:pt x="0" y="306781"/>
                </a:lnTo>
                <a:lnTo>
                  <a:pt x="13523" y="308459"/>
                </a:lnTo>
                <a:lnTo>
                  <a:pt x="30689" y="309924"/>
                </a:lnTo>
                <a:lnTo>
                  <a:pt x="51370" y="310960"/>
                </a:lnTo>
                <a:lnTo>
                  <a:pt x="75437" y="311353"/>
                </a:lnTo>
                <a:lnTo>
                  <a:pt x="111728" y="309452"/>
                </a:lnTo>
                <a:lnTo>
                  <a:pt x="146989" y="303009"/>
                </a:lnTo>
                <a:lnTo>
                  <a:pt x="178822" y="290907"/>
                </a:lnTo>
                <a:lnTo>
                  <a:pt x="204825" y="272034"/>
                </a:lnTo>
                <a:lnTo>
                  <a:pt x="214787" y="259232"/>
                </a:lnTo>
                <a:lnTo>
                  <a:pt x="95097" y="259232"/>
                </a:lnTo>
                <a:lnTo>
                  <a:pt x="87875" y="259139"/>
                </a:lnTo>
                <a:lnTo>
                  <a:pt x="81210" y="258832"/>
                </a:lnTo>
                <a:lnTo>
                  <a:pt x="74973" y="258267"/>
                </a:lnTo>
                <a:lnTo>
                  <a:pt x="69037" y="257403"/>
                </a:lnTo>
                <a:lnTo>
                  <a:pt x="69037" y="160020"/>
                </a:lnTo>
                <a:lnTo>
                  <a:pt x="75502" y="159348"/>
                </a:lnTo>
                <a:lnTo>
                  <a:pt x="82010" y="158762"/>
                </a:lnTo>
                <a:lnTo>
                  <a:pt x="88775" y="158348"/>
                </a:lnTo>
                <a:lnTo>
                  <a:pt x="96012" y="158191"/>
                </a:lnTo>
                <a:lnTo>
                  <a:pt x="217939" y="158191"/>
                </a:lnTo>
                <a:lnTo>
                  <a:pt x="193109" y="129044"/>
                </a:lnTo>
                <a:lnTo>
                  <a:pt x="154097" y="110699"/>
                </a:lnTo>
                <a:lnTo>
                  <a:pt x="124932" y="106984"/>
                </a:lnTo>
                <a:lnTo>
                  <a:pt x="69494" y="106984"/>
                </a:lnTo>
                <a:lnTo>
                  <a:pt x="69494" y="0"/>
                </a:lnTo>
                <a:close/>
              </a:path>
              <a:path w="229869" h="311784">
                <a:moveTo>
                  <a:pt x="217939" y="158191"/>
                </a:moveTo>
                <a:lnTo>
                  <a:pt x="96012" y="158191"/>
                </a:lnTo>
                <a:lnTo>
                  <a:pt x="119522" y="161027"/>
                </a:lnTo>
                <a:lnTo>
                  <a:pt x="138703" y="169906"/>
                </a:lnTo>
                <a:lnTo>
                  <a:pt x="151626" y="185387"/>
                </a:lnTo>
                <a:lnTo>
                  <a:pt x="156362" y="208026"/>
                </a:lnTo>
                <a:lnTo>
                  <a:pt x="151547" y="230685"/>
                </a:lnTo>
                <a:lnTo>
                  <a:pt x="138417" y="246659"/>
                </a:lnTo>
                <a:lnTo>
                  <a:pt x="118943" y="256117"/>
                </a:lnTo>
                <a:lnTo>
                  <a:pt x="95097" y="259232"/>
                </a:lnTo>
                <a:lnTo>
                  <a:pt x="214787" y="259232"/>
                </a:lnTo>
                <a:lnTo>
                  <a:pt x="215080" y="258832"/>
                </a:lnTo>
                <a:lnTo>
                  <a:pt x="222827" y="243401"/>
                </a:lnTo>
                <a:lnTo>
                  <a:pt x="227778" y="225421"/>
                </a:lnTo>
                <a:lnTo>
                  <a:pt x="229514" y="204825"/>
                </a:lnTo>
                <a:lnTo>
                  <a:pt x="219691" y="160248"/>
                </a:lnTo>
                <a:lnTo>
                  <a:pt x="217939" y="158191"/>
                </a:lnTo>
                <a:close/>
              </a:path>
              <a:path w="229869" h="311784">
                <a:moveTo>
                  <a:pt x="106984" y="104698"/>
                </a:moveTo>
                <a:lnTo>
                  <a:pt x="96883" y="104927"/>
                </a:lnTo>
                <a:lnTo>
                  <a:pt x="86868" y="105498"/>
                </a:lnTo>
                <a:lnTo>
                  <a:pt x="77538" y="106241"/>
                </a:lnTo>
                <a:lnTo>
                  <a:pt x="69494" y="106984"/>
                </a:lnTo>
                <a:lnTo>
                  <a:pt x="124932" y="106984"/>
                </a:lnTo>
                <a:lnTo>
                  <a:pt x="106984" y="104698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8" name="object 108"/>
          <p:cNvSpPr/>
          <p:nvPr/>
        </p:nvSpPr>
        <p:spPr>
          <a:xfrm>
            <a:off x="10626928" y="947352"/>
            <a:ext cx="45201" cy="83071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0" y="129539"/>
                </a:moveTo>
                <a:lnTo>
                  <a:pt x="69951" y="129539"/>
                </a:lnTo>
                <a:lnTo>
                  <a:pt x="6995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2" name="object 182"/>
          <p:cNvGrpSpPr/>
          <p:nvPr/>
        </p:nvGrpSpPr>
        <p:grpSpPr>
          <a:xfrm>
            <a:off x="6418022" y="3536441"/>
            <a:ext cx="83479" cy="83071"/>
            <a:chOff x="10008102" y="5514241"/>
            <a:chExt cx="130175" cy="129539"/>
          </a:xfrm>
        </p:grpSpPr>
        <p:sp>
          <p:nvSpPr>
            <p:cNvPr id="183" name="object 183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2120" y="0"/>
                  </a:moveTo>
                  <a:lnTo>
                    <a:pt x="0" y="98005"/>
                  </a:ln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8005"/>
                  </a:move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lnTo>
                    <a:pt x="0" y="98005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5846591" y="2393170"/>
            <a:ext cx="83479" cy="83071"/>
            <a:chOff x="9117027" y="3731452"/>
            <a:chExt cx="130175" cy="129539"/>
          </a:xfrm>
        </p:grpSpPr>
        <p:sp>
          <p:nvSpPr>
            <p:cNvPr id="186" name="object 186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1489" y="0"/>
                  </a:moveTo>
                  <a:lnTo>
                    <a:pt x="0" y="97379"/>
                  </a:ln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7379"/>
                  </a:move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lnTo>
                    <a:pt x="0" y="9737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6863082" y="3409298"/>
            <a:ext cx="83071" cy="83071"/>
            <a:chOff x="10702118" y="5315977"/>
            <a:chExt cx="129539" cy="129539"/>
          </a:xfrm>
        </p:grpSpPr>
        <p:sp>
          <p:nvSpPr>
            <p:cNvPr id="189" name="object 189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1591" y="0"/>
                  </a:moveTo>
                  <a:lnTo>
                    <a:pt x="0" y="98139"/>
                  </a:ln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139"/>
                  </a:move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lnTo>
                    <a:pt x="0" y="9813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5719464" y="2965130"/>
            <a:ext cx="83071" cy="82665"/>
            <a:chOff x="8918788" y="4623352"/>
            <a:chExt cx="129539" cy="128905"/>
          </a:xfrm>
        </p:grpSpPr>
        <p:sp>
          <p:nvSpPr>
            <p:cNvPr id="192" name="object 192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2307" y="0"/>
                  </a:moveTo>
                  <a:lnTo>
                    <a:pt x="0" y="97383"/>
                  </a:ln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0" y="97383"/>
                  </a:move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lnTo>
                    <a:pt x="0" y="97383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6291140" y="3536411"/>
            <a:ext cx="83071" cy="83071"/>
            <a:chOff x="9810246" y="5514194"/>
            <a:chExt cx="129539" cy="129539"/>
          </a:xfrm>
        </p:grpSpPr>
        <p:sp>
          <p:nvSpPr>
            <p:cNvPr id="195" name="object 195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2221" y="0"/>
                  </a:moveTo>
                  <a:lnTo>
                    <a:pt x="0" y="98261"/>
                  </a:ln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261"/>
                  </a:move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lnTo>
                    <a:pt x="0" y="98261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6979167" cy="585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Заголовок 3"/>
          <p:cNvSpPr txBox="1">
            <a:spLocks/>
          </p:cNvSpPr>
          <p:nvPr/>
        </p:nvSpPr>
        <p:spPr>
          <a:xfrm>
            <a:off x="80987" y="410574"/>
            <a:ext cx="3348013" cy="123969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4F49"/>
                </a:solidFill>
                <a:latin typeface="+mn-lt"/>
              </a:rPr>
              <a:t>ПРОГРАММА ПОДДЕРЖКИ ДЕТЕЙ И СОВМЕСТНАЯ РАБОТА С КВАНТОРИУМОМ</a:t>
            </a:r>
            <a:endParaRPr lang="ru-RU" b="1" dirty="0">
              <a:solidFill>
                <a:srgbClr val="004F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25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6840"/>
            <a:ext cx="12171538" cy="991169"/>
            <a:chOff x="4665" y="9146732"/>
            <a:chExt cx="18979992" cy="1545604"/>
          </a:xfrm>
        </p:grpSpPr>
        <p:sp>
          <p:nvSpPr>
            <p:cNvPr id="3" name="object 3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0874931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5537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0782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40692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866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88317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70088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1017" y="9551383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08" name="object 108"/>
          <p:cNvSpPr/>
          <p:nvPr/>
        </p:nvSpPr>
        <p:spPr>
          <a:xfrm>
            <a:off x="10626928" y="947352"/>
            <a:ext cx="45201" cy="83071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0" y="129539"/>
                </a:moveTo>
                <a:lnTo>
                  <a:pt x="69951" y="129539"/>
                </a:lnTo>
                <a:lnTo>
                  <a:pt x="6995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2" name="object 182"/>
          <p:cNvGrpSpPr/>
          <p:nvPr/>
        </p:nvGrpSpPr>
        <p:grpSpPr>
          <a:xfrm>
            <a:off x="6418022" y="3536441"/>
            <a:ext cx="83479" cy="83071"/>
            <a:chOff x="10008102" y="5514241"/>
            <a:chExt cx="130175" cy="129539"/>
          </a:xfrm>
        </p:grpSpPr>
        <p:sp>
          <p:nvSpPr>
            <p:cNvPr id="183" name="object 183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2120" y="0"/>
                  </a:moveTo>
                  <a:lnTo>
                    <a:pt x="0" y="98005"/>
                  </a:ln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8005"/>
                  </a:move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lnTo>
                    <a:pt x="0" y="98005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5846591" y="2393170"/>
            <a:ext cx="83479" cy="83071"/>
            <a:chOff x="9117027" y="3731452"/>
            <a:chExt cx="130175" cy="129539"/>
          </a:xfrm>
        </p:grpSpPr>
        <p:sp>
          <p:nvSpPr>
            <p:cNvPr id="186" name="object 186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1489" y="0"/>
                  </a:moveTo>
                  <a:lnTo>
                    <a:pt x="0" y="97379"/>
                  </a:ln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7379"/>
                  </a:move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lnTo>
                    <a:pt x="0" y="9737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6863082" y="3409298"/>
            <a:ext cx="83071" cy="83071"/>
            <a:chOff x="10702118" y="5315977"/>
            <a:chExt cx="129539" cy="129539"/>
          </a:xfrm>
        </p:grpSpPr>
        <p:sp>
          <p:nvSpPr>
            <p:cNvPr id="189" name="object 189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1591" y="0"/>
                  </a:moveTo>
                  <a:lnTo>
                    <a:pt x="0" y="98139"/>
                  </a:ln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139"/>
                  </a:move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lnTo>
                    <a:pt x="0" y="9813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5719464" y="2965130"/>
            <a:ext cx="83071" cy="82665"/>
            <a:chOff x="8918788" y="4623352"/>
            <a:chExt cx="129539" cy="128905"/>
          </a:xfrm>
        </p:grpSpPr>
        <p:sp>
          <p:nvSpPr>
            <p:cNvPr id="192" name="object 192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2307" y="0"/>
                  </a:moveTo>
                  <a:lnTo>
                    <a:pt x="0" y="97383"/>
                  </a:ln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0" y="97383"/>
                  </a:move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lnTo>
                    <a:pt x="0" y="97383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6291140" y="3536411"/>
            <a:ext cx="83071" cy="83071"/>
            <a:chOff x="9810246" y="5514194"/>
            <a:chExt cx="129539" cy="129539"/>
          </a:xfrm>
        </p:grpSpPr>
        <p:sp>
          <p:nvSpPr>
            <p:cNvPr id="195" name="object 195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2221" y="0"/>
                  </a:moveTo>
                  <a:lnTo>
                    <a:pt x="0" y="98261"/>
                  </a:ln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261"/>
                  </a:move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lnTo>
                    <a:pt x="0" y="98261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0" y="60361"/>
            <a:ext cx="9128782" cy="57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Заголовок 3"/>
          <p:cNvSpPr txBox="1">
            <a:spLocks/>
          </p:cNvSpPr>
          <p:nvPr/>
        </p:nvSpPr>
        <p:spPr>
          <a:xfrm>
            <a:off x="80987" y="657142"/>
            <a:ext cx="3348013" cy="123969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4F49"/>
                </a:solidFill>
                <a:latin typeface="+mn-lt"/>
              </a:rPr>
              <a:t>ПРОПОГАНДА ЗОЖ, ПУТЕМ ПОДДЕРДКИ ОТДЕЛЬНЫХ СОТРУДНИКОВ</a:t>
            </a:r>
            <a:endParaRPr lang="ru-RU" b="1" dirty="0">
              <a:solidFill>
                <a:srgbClr val="004F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24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6840"/>
            <a:ext cx="12171538" cy="991169"/>
            <a:chOff x="4665" y="9146732"/>
            <a:chExt cx="18979992" cy="1545604"/>
          </a:xfrm>
        </p:grpSpPr>
        <p:sp>
          <p:nvSpPr>
            <p:cNvPr id="3" name="object 3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0874931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5537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0782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40692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866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88317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70088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1017" y="9551383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4" name="object 34"/>
          <p:cNvSpPr/>
          <p:nvPr/>
        </p:nvSpPr>
        <p:spPr>
          <a:xfrm>
            <a:off x="1862008" y="505552"/>
            <a:ext cx="147412" cy="199942"/>
          </a:xfrm>
          <a:custGeom>
            <a:avLst/>
            <a:gdLst/>
            <a:ahLst/>
            <a:cxnLst/>
            <a:rect l="l" t="t" r="r" b="b"/>
            <a:pathLst>
              <a:path w="229869" h="311784">
                <a:moveTo>
                  <a:pt x="69494" y="0"/>
                </a:moveTo>
                <a:lnTo>
                  <a:pt x="0" y="0"/>
                </a:lnTo>
                <a:lnTo>
                  <a:pt x="0" y="306781"/>
                </a:lnTo>
                <a:lnTo>
                  <a:pt x="13523" y="308459"/>
                </a:lnTo>
                <a:lnTo>
                  <a:pt x="30689" y="309924"/>
                </a:lnTo>
                <a:lnTo>
                  <a:pt x="51370" y="310960"/>
                </a:lnTo>
                <a:lnTo>
                  <a:pt x="75437" y="311353"/>
                </a:lnTo>
                <a:lnTo>
                  <a:pt x="111728" y="309452"/>
                </a:lnTo>
                <a:lnTo>
                  <a:pt x="146989" y="303009"/>
                </a:lnTo>
                <a:lnTo>
                  <a:pt x="178822" y="290907"/>
                </a:lnTo>
                <a:lnTo>
                  <a:pt x="204825" y="272034"/>
                </a:lnTo>
                <a:lnTo>
                  <a:pt x="214787" y="259232"/>
                </a:lnTo>
                <a:lnTo>
                  <a:pt x="95097" y="259232"/>
                </a:lnTo>
                <a:lnTo>
                  <a:pt x="87875" y="259139"/>
                </a:lnTo>
                <a:lnTo>
                  <a:pt x="81210" y="258832"/>
                </a:lnTo>
                <a:lnTo>
                  <a:pt x="74973" y="258267"/>
                </a:lnTo>
                <a:lnTo>
                  <a:pt x="69037" y="257403"/>
                </a:lnTo>
                <a:lnTo>
                  <a:pt x="69037" y="160020"/>
                </a:lnTo>
                <a:lnTo>
                  <a:pt x="75502" y="159348"/>
                </a:lnTo>
                <a:lnTo>
                  <a:pt x="82010" y="158762"/>
                </a:lnTo>
                <a:lnTo>
                  <a:pt x="88775" y="158348"/>
                </a:lnTo>
                <a:lnTo>
                  <a:pt x="96012" y="158191"/>
                </a:lnTo>
                <a:lnTo>
                  <a:pt x="217939" y="158191"/>
                </a:lnTo>
                <a:lnTo>
                  <a:pt x="193109" y="129044"/>
                </a:lnTo>
                <a:lnTo>
                  <a:pt x="154097" y="110699"/>
                </a:lnTo>
                <a:lnTo>
                  <a:pt x="124932" y="106984"/>
                </a:lnTo>
                <a:lnTo>
                  <a:pt x="69494" y="106984"/>
                </a:lnTo>
                <a:lnTo>
                  <a:pt x="69494" y="0"/>
                </a:lnTo>
                <a:close/>
              </a:path>
              <a:path w="229869" h="311784">
                <a:moveTo>
                  <a:pt x="217939" y="158191"/>
                </a:moveTo>
                <a:lnTo>
                  <a:pt x="96012" y="158191"/>
                </a:lnTo>
                <a:lnTo>
                  <a:pt x="119522" y="161027"/>
                </a:lnTo>
                <a:lnTo>
                  <a:pt x="138703" y="169906"/>
                </a:lnTo>
                <a:lnTo>
                  <a:pt x="151626" y="185387"/>
                </a:lnTo>
                <a:lnTo>
                  <a:pt x="156362" y="208026"/>
                </a:lnTo>
                <a:lnTo>
                  <a:pt x="151547" y="230685"/>
                </a:lnTo>
                <a:lnTo>
                  <a:pt x="138417" y="246659"/>
                </a:lnTo>
                <a:lnTo>
                  <a:pt x="118943" y="256117"/>
                </a:lnTo>
                <a:lnTo>
                  <a:pt x="95097" y="259232"/>
                </a:lnTo>
                <a:lnTo>
                  <a:pt x="214787" y="259232"/>
                </a:lnTo>
                <a:lnTo>
                  <a:pt x="215080" y="258832"/>
                </a:lnTo>
                <a:lnTo>
                  <a:pt x="222827" y="243401"/>
                </a:lnTo>
                <a:lnTo>
                  <a:pt x="227778" y="225421"/>
                </a:lnTo>
                <a:lnTo>
                  <a:pt x="229514" y="204825"/>
                </a:lnTo>
                <a:lnTo>
                  <a:pt x="219691" y="160248"/>
                </a:lnTo>
                <a:lnTo>
                  <a:pt x="217939" y="158191"/>
                </a:lnTo>
                <a:close/>
              </a:path>
              <a:path w="229869" h="311784">
                <a:moveTo>
                  <a:pt x="106984" y="104698"/>
                </a:moveTo>
                <a:lnTo>
                  <a:pt x="96883" y="104927"/>
                </a:lnTo>
                <a:lnTo>
                  <a:pt x="86868" y="105498"/>
                </a:lnTo>
                <a:lnTo>
                  <a:pt x="77538" y="106241"/>
                </a:lnTo>
                <a:lnTo>
                  <a:pt x="69494" y="106984"/>
                </a:lnTo>
                <a:lnTo>
                  <a:pt x="124932" y="106984"/>
                </a:lnTo>
                <a:lnTo>
                  <a:pt x="106984" y="104698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8" name="object 108"/>
          <p:cNvSpPr/>
          <p:nvPr/>
        </p:nvSpPr>
        <p:spPr>
          <a:xfrm>
            <a:off x="10626928" y="947352"/>
            <a:ext cx="45201" cy="83071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0" y="129539"/>
                </a:moveTo>
                <a:lnTo>
                  <a:pt x="69951" y="129539"/>
                </a:lnTo>
                <a:lnTo>
                  <a:pt x="6995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2" name="object 182"/>
          <p:cNvGrpSpPr/>
          <p:nvPr/>
        </p:nvGrpSpPr>
        <p:grpSpPr>
          <a:xfrm>
            <a:off x="6418022" y="3536441"/>
            <a:ext cx="83479" cy="83071"/>
            <a:chOff x="10008102" y="5514241"/>
            <a:chExt cx="130175" cy="129539"/>
          </a:xfrm>
        </p:grpSpPr>
        <p:sp>
          <p:nvSpPr>
            <p:cNvPr id="183" name="object 183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2120" y="0"/>
                  </a:moveTo>
                  <a:lnTo>
                    <a:pt x="0" y="98005"/>
                  </a:ln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8005"/>
                  </a:move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lnTo>
                    <a:pt x="0" y="98005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5846591" y="2393170"/>
            <a:ext cx="83479" cy="83071"/>
            <a:chOff x="9117027" y="3731452"/>
            <a:chExt cx="130175" cy="129539"/>
          </a:xfrm>
        </p:grpSpPr>
        <p:sp>
          <p:nvSpPr>
            <p:cNvPr id="186" name="object 186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1489" y="0"/>
                  </a:moveTo>
                  <a:lnTo>
                    <a:pt x="0" y="97379"/>
                  </a:ln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7379"/>
                  </a:move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lnTo>
                    <a:pt x="0" y="9737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6863082" y="3409298"/>
            <a:ext cx="83071" cy="83071"/>
            <a:chOff x="10702118" y="5315977"/>
            <a:chExt cx="129539" cy="129539"/>
          </a:xfrm>
        </p:grpSpPr>
        <p:sp>
          <p:nvSpPr>
            <p:cNvPr id="189" name="object 189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1591" y="0"/>
                  </a:moveTo>
                  <a:lnTo>
                    <a:pt x="0" y="98139"/>
                  </a:ln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139"/>
                  </a:move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lnTo>
                    <a:pt x="0" y="9813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5719464" y="2965130"/>
            <a:ext cx="83071" cy="82665"/>
            <a:chOff x="8918788" y="4623352"/>
            <a:chExt cx="129539" cy="128905"/>
          </a:xfrm>
        </p:grpSpPr>
        <p:sp>
          <p:nvSpPr>
            <p:cNvPr id="192" name="object 192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2307" y="0"/>
                  </a:moveTo>
                  <a:lnTo>
                    <a:pt x="0" y="97383"/>
                  </a:ln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0" y="97383"/>
                  </a:move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lnTo>
                    <a:pt x="0" y="97383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6291140" y="3536411"/>
            <a:ext cx="83071" cy="83071"/>
            <a:chOff x="9810246" y="5514194"/>
            <a:chExt cx="129539" cy="129539"/>
          </a:xfrm>
        </p:grpSpPr>
        <p:sp>
          <p:nvSpPr>
            <p:cNvPr id="195" name="object 195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2221" y="0"/>
                  </a:moveTo>
                  <a:lnTo>
                    <a:pt x="0" y="98261"/>
                  </a:ln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261"/>
                  </a:move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lnTo>
                    <a:pt x="0" y="98261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08" y="68913"/>
            <a:ext cx="3993896" cy="579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" y="34277"/>
            <a:ext cx="6166449" cy="58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5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6840"/>
            <a:ext cx="12171538" cy="991169"/>
            <a:chOff x="4665" y="9146732"/>
            <a:chExt cx="18979992" cy="1545604"/>
          </a:xfrm>
        </p:grpSpPr>
        <p:sp>
          <p:nvSpPr>
            <p:cNvPr id="3" name="object 3"/>
            <p:cNvSpPr/>
            <p:nvPr/>
          </p:nvSpPr>
          <p:spPr>
            <a:xfrm>
              <a:off x="1534820" y="9146732"/>
              <a:ext cx="17449800" cy="1545590"/>
            </a:xfrm>
            <a:custGeom>
              <a:avLst/>
              <a:gdLst/>
              <a:ahLst/>
              <a:cxnLst/>
              <a:rect l="l" t="t" r="r" b="b"/>
              <a:pathLst>
                <a:path w="17449800" h="1545590">
                  <a:moveTo>
                    <a:pt x="0" y="1545228"/>
                  </a:moveTo>
                  <a:lnTo>
                    <a:pt x="17449246" y="1545228"/>
                  </a:lnTo>
                  <a:lnTo>
                    <a:pt x="17449246" y="0"/>
                  </a:lnTo>
                  <a:lnTo>
                    <a:pt x="0" y="0"/>
                  </a:lnTo>
                  <a:lnTo>
                    <a:pt x="0" y="1545228"/>
                  </a:lnTo>
                  <a:close/>
                </a:path>
              </a:pathLst>
            </a:custGeom>
            <a:solidFill>
              <a:srgbClr val="07555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0159339" y="9146732"/>
              <a:ext cx="4850765" cy="1545590"/>
            </a:xfrm>
            <a:custGeom>
              <a:avLst/>
              <a:gdLst/>
              <a:ahLst/>
              <a:cxnLst/>
              <a:rect l="l" t="t" r="r" b="b"/>
              <a:pathLst>
                <a:path w="4850765" h="1545590">
                  <a:moveTo>
                    <a:pt x="4850183" y="0"/>
                  </a:moveTo>
                  <a:lnTo>
                    <a:pt x="0" y="0"/>
                  </a:lnTo>
                  <a:lnTo>
                    <a:pt x="1456985" y="1545228"/>
                  </a:lnTo>
                  <a:lnTo>
                    <a:pt x="3393201" y="1545228"/>
                  </a:lnTo>
                  <a:lnTo>
                    <a:pt x="4850183" y="0"/>
                  </a:lnTo>
                  <a:close/>
                </a:path>
              </a:pathLst>
            </a:custGeom>
            <a:solidFill>
              <a:srgbClr val="00A2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10137531" y="9146732"/>
              <a:ext cx="5777230" cy="1545590"/>
            </a:xfrm>
            <a:custGeom>
              <a:avLst/>
              <a:gdLst/>
              <a:ahLst/>
              <a:cxnLst/>
              <a:rect l="l" t="t" r="r" b="b"/>
              <a:pathLst>
                <a:path w="5777230" h="1545590">
                  <a:moveTo>
                    <a:pt x="5776888" y="0"/>
                  </a:moveTo>
                  <a:lnTo>
                    <a:pt x="0" y="0"/>
                  </a:lnTo>
                  <a:lnTo>
                    <a:pt x="1481940" y="1545228"/>
                  </a:lnTo>
                  <a:lnTo>
                    <a:pt x="4359151" y="1545228"/>
                  </a:lnTo>
                  <a:lnTo>
                    <a:pt x="5355013" y="467581"/>
                  </a:lnTo>
                  <a:lnTo>
                    <a:pt x="5625908" y="169938"/>
                  </a:lnTo>
                  <a:lnTo>
                    <a:pt x="5713234" y="72459"/>
                  </a:lnTo>
                  <a:lnTo>
                    <a:pt x="5759524" y="19982"/>
                  </a:lnTo>
                  <a:lnTo>
                    <a:pt x="5776888" y="0"/>
                  </a:lnTo>
                  <a:close/>
                </a:path>
              </a:pathLst>
            </a:custGeom>
            <a:solidFill>
              <a:srgbClr val="009B9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0875" y="9146732"/>
              <a:ext cx="6383020" cy="1545590"/>
            </a:xfrm>
            <a:custGeom>
              <a:avLst/>
              <a:gdLst/>
              <a:ahLst/>
              <a:cxnLst/>
              <a:rect l="l" t="t" r="r" b="b"/>
              <a:pathLst>
                <a:path w="6383019" h="1545590">
                  <a:moveTo>
                    <a:pt x="6339366" y="0"/>
                  </a:moveTo>
                  <a:lnTo>
                    <a:pt x="5327" y="0"/>
                  </a:lnTo>
                  <a:lnTo>
                    <a:pt x="2" y="33938"/>
                  </a:lnTo>
                  <a:lnTo>
                    <a:pt x="0" y="75256"/>
                  </a:lnTo>
                  <a:lnTo>
                    <a:pt x="6460" y="116453"/>
                  </a:lnTo>
                  <a:lnTo>
                    <a:pt x="19382" y="157288"/>
                  </a:lnTo>
                  <a:lnTo>
                    <a:pt x="38766" y="197521"/>
                  </a:lnTo>
                  <a:lnTo>
                    <a:pt x="64612" y="236909"/>
                  </a:lnTo>
                  <a:lnTo>
                    <a:pt x="96920" y="275212"/>
                  </a:lnTo>
                  <a:lnTo>
                    <a:pt x="305124" y="490937"/>
                  </a:lnTo>
                  <a:lnTo>
                    <a:pt x="1335229" y="1545228"/>
                  </a:lnTo>
                  <a:lnTo>
                    <a:pt x="5158621" y="1545228"/>
                  </a:lnTo>
                  <a:lnTo>
                    <a:pt x="5706311" y="940345"/>
                  </a:lnTo>
                  <a:lnTo>
                    <a:pt x="5979432" y="633965"/>
                  </a:lnTo>
                  <a:lnTo>
                    <a:pt x="6098100" y="498814"/>
                  </a:lnTo>
                  <a:lnTo>
                    <a:pt x="6168163" y="417972"/>
                  </a:lnTo>
                  <a:lnTo>
                    <a:pt x="6200083" y="380752"/>
                  </a:lnTo>
                  <a:lnTo>
                    <a:pt x="6229753" y="345852"/>
                  </a:lnTo>
                  <a:lnTo>
                    <a:pt x="6257041" y="313413"/>
                  </a:lnTo>
                  <a:lnTo>
                    <a:pt x="6281814" y="283577"/>
                  </a:lnTo>
                  <a:lnTo>
                    <a:pt x="6323287" y="232273"/>
                  </a:lnTo>
                  <a:lnTo>
                    <a:pt x="6353117" y="193066"/>
                  </a:lnTo>
                  <a:lnTo>
                    <a:pt x="6373718" y="159396"/>
                  </a:lnTo>
                  <a:lnTo>
                    <a:pt x="6373618" y="155440"/>
                  </a:lnTo>
                  <a:lnTo>
                    <a:pt x="6381047" y="141242"/>
                  </a:lnTo>
                  <a:lnTo>
                    <a:pt x="6382473" y="121359"/>
                  </a:lnTo>
                  <a:lnTo>
                    <a:pt x="6378314" y="96249"/>
                  </a:lnTo>
                  <a:lnTo>
                    <a:pt x="6368989" y="66365"/>
                  </a:lnTo>
                  <a:lnTo>
                    <a:pt x="6354917" y="32164"/>
                  </a:lnTo>
                  <a:lnTo>
                    <a:pt x="6339366" y="0"/>
                  </a:lnTo>
                  <a:close/>
                </a:path>
              </a:pathLst>
            </a:custGeom>
            <a:solidFill>
              <a:srgbClr val="00948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460123" y="9146732"/>
              <a:ext cx="6821170" cy="1545590"/>
            </a:xfrm>
            <a:custGeom>
              <a:avLst/>
              <a:gdLst/>
              <a:ahLst/>
              <a:cxnLst/>
              <a:rect l="l" t="t" r="r" b="b"/>
              <a:pathLst>
                <a:path w="6821169" h="1545590">
                  <a:moveTo>
                    <a:pt x="6606633" y="0"/>
                  </a:moveTo>
                  <a:lnTo>
                    <a:pt x="192033" y="0"/>
                  </a:lnTo>
                  <a:lnTo>
                    <a:pt x="168314" y="23223"/>
                  </a:lnTo>
                  <a:lnTo>
                    <a:pt x="127253" y="63882"/>
                  </a:lnTo>
                  <a:lnTo>
                    <a:pt x="69127" y="128870"/>
                  </a:lnTo>
                  <a:lnTo>
                    <a:pt x="41479" y="170994"/>
                  </a:lnTo>
                  <a:lnTo>
                    <a:pt x="20742" y="214022"/>
                  </a:lnTo>
                  <a:lnTo>
                    <a:pt x="6917" y="257695"/>
                  </a:lnTo>
                  <a:lnTo>
                    <a:pt x="3" y="301754"/>
                  </a:lnTo>
                  <a:lnTo>
                    <a:pt x="0" y="345944"/>
                  </a:lnTo>
                  <a:lnTo>
                    <a:pt x="6907" y="390004"/>
                  </a:lnTo>
                  <a:lnTo>
                    <a:pt x="20725" y="433677"/>
                  </a:lnTo>
                  <a:lnTo>
                    <a:pt x="41454" y="476706"/>
                  </a:lnTo>
                  <a:lnTo>
                    <a:pt x="69092" y="518831"/>
                  </a:lnTo>
                  <a:lnTo>
                    <a:pt x="103641" y="559795"/>
                  </a:lnTo>
                  <a:lnTo>
                    <a:pt x="441111" y="904024"/>
                  </a:lnTo>
                  <a:lnTo>
                    <a:pt x="1080091" y="1545228"/>
                  </a:lnTo>
                  <a:lnTo>
                    <a:pt x="5853502" y="1545228"/>
                  </a:lnTo>
                  <a:lnTo>
                    <a:pt x="6166491" y="1190230"/>
                  </a:lnTo>
                  <a:lnTo>
                    <a:pt x="6348807" y="980185"/>
                  </a:lnTo>
                  <a:lnTo>
                    <a:pt x="6474359" y="833268"/>
                  </a:lnTo>
                  <a:lnTo>
                    <a:pt x="6550602" y="742654"/>
                  </a:lnTo>
                  <a:lnTo>
                    <a:pt x="6586060" y="700001"/>
                  </a:lnTo>
                  <a:lnTo>
                    <a:pt x="6619552" y="659319"/>
                  </a:lnTo>
                  <a:lnTo>
                    <a:pt x="6650937" y="620761"/>
                  </a:lnTo>
                  <a:lnTo>
                    <a:pt x="6680072" y="584478"/>
                  </a:lnTo>
                  <a:lnTo>
                    <a:pt x="6706815" y="550622"/>
                  </a:lnTo>
                  <a:lnTo>
                    <a:pt x="6731025" y="519344"/>
                  </a:lnTo>
                  <a:lnTo>
                    <a:pt x="6771273" y="465129"/>
                  </a:lnTo>
                  <a:lnTo>
                    <a:pt x="6799681" y="423048"/>
                  </a:lnTo>
                  <a:lnTo>
                    <a:pt x="6817602" y="385329"/>
                  </a:lnTo>
                  <a:lnTo>
                    <a:pt x="6816424" y="380137"/>
                  </a:lnTo>
                  <a:lnTo>
                    <a:pt x="6821050" y="370243"/>
                  </a:lnTo>
                  <a:lnTo>
                    <a:pt x="6807740" y="313742"/>
                  </a:lnTo>
                  <a:lnTo>
                    <a:pt x="6778696" y="256405"/>
                  </a:lnTo>
                  <a:lnTo>
                    <a:pt x="6758869" y="222640"/>
                  </a:lnTo>
                  <a:lnTo>
                    <a:pt x="6735836" y="185835"/>
                  </a:lnTo>
                  <a:lnTo>
                    <a:pt x="6709845" y="146256"/>
                  </a:lnTo>
                  <a:lnTo>
                    <a:pt x="6681147" y="104172"/>
                  </a:lnTo>
                  <a:lnTo>
                    <a:pt x="6649989" y="59852"/>
                  </a:lnTo>
                  <a:lnTo>
                    <a:pt x="6616619" y="13563"/>
                  </a:lnTo>
                  <a:lnTo>
                    <a:pt x="6606633" y="0"/>
                  </a:lnTo>
                  <a:close/>
                </a:path>
              </a:pathLst>
            </a:custGeom>
            <a:solidFill>
              <a:srgbClr val="008E8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0667494" y="9146732"/>
              <a:ext cx="7263765" cy="1545590"/>
            </a:xfrm>
            <a:custGeom>
              <a:avLst/>
              <a:gdLst/>
              <a:ahLst/>
              <a:cxnLst/>
              <a:rect l="l" t="t" r="r" b="b"/>
              <a:pathLst>
                <a:path w="7263765" h="1545590">
                  <a:moveTo>
                    <a:pt x="6843071" y="0"/>
                  </a:moveTo>
                  <a:lnTo>
                    <a:pt x="455085" y="0"/>
                  </a:lnTo>
                  <a:lnTo>
                    <a:pt x="442350" y="12481"/>
                  </a:lnTo>
                  <a:lnTo>
                    <a:pt x="160153" y="292151"/>
                  </a:lnTo>
                  <a:lnTo>
                    <a:pt x="118173" y="334711"/>
                  </a:lnTo>
                  <a:lnTo>
                    <a:pt x="77322" y="381765"/>
                  </a:lnTo>
                  <a:lnTo>
                    <a:pt x="49488" y="422762"/>
                  </a:lnTo>
                  <a:lnTo>
                    <a:pt x="27839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6" y="721603"/>
                  </a:lnTo>
                  <a:lnTo>
                    <a:pt x="49455" y="763448"/>
                  </a:lnTo>
                  <a:lnTo>
                    <a:pt x="77278" y="804445"/>
                  </a:lnTo>
                  <a:lnTo>
                    <a:pt x="111283" y="844383"/>
                  </a:lnTo>
                  <a:lnTo>
                    <a:pt x="156557" y="890680"/>
                  </a:lnTo>
                  <a:lnTo>
                    <a:pt x="388865" y="1123674"/>
                  </a:lnTo>
                  <a:lnTo>
                    <a:pt x="816240" y="1545228"/>
                  </a:lnTo>
                  <a:lnTo>
                    <a:pt x="6541694" y="1545228"/>
                  </a:lnTo>
                  <a:lnTo>
                    <a:pt x="6702763" y="1355731"/>
                  </a:lnTo>
                  <a:lnTo>
                    <a:pt x="6792309" y="1248942"/>
                  </a:lnTo>
                  <a:lnTo>
                    <a:pt x="6877865" y="1145634"/>
                  </a:lnTo>
                  <a:lnTo>
                    <a:pt x="6918741" y="1095720"/>
                  </a:lnTo>
                  <a:lnTo>
                    <a:pt x="6958131" y="1047199"/>
                  </a:lnTo>
                  <a:lnTo>
                    <a:pt x="6995873" y="1000245"/>
                  </a:lnTo>
                  <a:lnTo>
                    <a:pt x="7031804" y="955031"/>
                  </a:lnTo>
                  <a:lnTo>
                    <a:pt x="7065763" y="911732"/>
                  </a:lnTo>
                  <a:lnTo>
                    <a:pt x="7097585" y="870521"/>
                  </a:lnTo>
                  <a:lnTo>
                    <a:pt x="7127109" y="831573"/>
                  </a:lnTo>
                  <a:lnTo>
                    <a:pt x="7154172" y="795062"/>
                  </a:lnTo>
                  <a:lnTo>
                    <a:pt x="7178611" y="761162"/>
                  </a:lnTo>
                  <a:lnTo>
                    <a:pt x="7218968" y="701891"/>
                  </a:lnTo>
                  <a:lnTo>
                    <a:pt x="7246877" y="655152"/>
                  </a:lnTo>
                  <a:lnTo>
                    <a:pt x="7262559" y="611587"/>
                  </a:lnTo>
                  <a:lnTo>
                    <a:pt x="7260153" y="604840"/>
                  </a:lnTo>
                  <a:lnTo>
                    <a:pt x="7263193" y="597512"/>
                  </a:lnTo>
                  <a:lnTo>
                    <a:pt x="7249867" y="552854"/>
                  </a:lnTo>
                  <a:lnTo>
                    <a:pt x="7223913" y="505938"/>
                  </a:lnTo>
                  <a:lnTo>
                    <a:pt x="7185831" y="446945"/>
                  </a:lnTo>
                  <a:lnTo>
                    <a:pt x="7162651" y="413357"/>
                  </a:lnTo>
                  <a:lnTo>
                    <a:pt x="7136929" y="377275"/>
                  </a:lnTo>
                  <a:lnTo>
                    <a:pt x="7108829" y="338876"/>
                  </a:lnTo>
                  <a:lnTo>
                    <a:pt x="7078514" y="298333"/>
                  </a:lnTo>
                  <a:lnTo>
                    <a:pt x="7046148" y="255823"/>
                  </a:lnTo>
                  <a:lnTo>
                    <a:pt x="7011895" y="211521"/>
                  </a:lnTo>
                  <a:lnTo>
                    <a:pt x="6975918" y="165603"/>
                  </a:lnTo>
                  <a:lnTo>
                    <a:pt x="6938381" y="118243"/>
                  </a:lnTo>
                  <a:lnTo>
                    <a:pt x="6899446" y="69616"/>
                  </a:lnTo>
                  <a:lnTo>
                    <a:pt x="6843071" y="0"/>
                  </a:lnTo>
                  <a:close/>
                </a:path>
              </a:pathLst>
            </a:custGeom>
            <a:solidFill>
              <a:srgbClr val="0087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0874931" y="9146732"/>
              <a:ext cx="7706359" cy="1545590"/>
            </a:xfrm>
            <a:custGeom>
              <a:avLst/>
              <a:gdLst/>
              <a:ahLst/>
              <a:cxnLst/>
              <a:rect l="l" t="t" r="r" b="b"/>
              <a:pathLst>
                <a:path w="7706359" h="1545590">
                  <a:moveTo>
                    <a:pt x="7066466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8" y="590365"/>
                  </a:lnTo>
                  <a:lnTo>
                    <a:pt x="83888" y="634822"/>
                  </a:lnTo>
                  <a:lnTo>
                    <a:pt x="55929" y="674866"/>
                  </a:lnTo>
                  <a:lnTo>
                    <a:pt x="33561" y="715707"/>
                  </a:lnTo>
                  <a:lnTo>
                    <a:pt x="16785" y="757165"/>
                  </a:lnTo>
                  <a:lnTo>
                    <a:pt x="5599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5" y="925650"/>
                  </a:lnTo>
                  <a:lnTo>
                    <a:pt x="16761" y="967550"/>
                  </a:lnTo>
                  <a:lnTo>
                    <a:pt x="33526" y="1009008"/>
                  </a:lnTo>
                  <a:lnTo>
                    <a:pt x="55881" y="1049847"/>
                  </a:lnTo>
                  <a:lnTo>
                    <a:pt x="83826" y="1089891"/>
                  </a:lnTo>
                  <a:lnTo>
                    <a:pt x="117359" y="1128963"/>
                  </a:lnTo>
                  <a:lnTo>
                    <a:pt x="168734" y="1181018"/>
                  </a:lnTo>
                  <a:lnTo>
                    <a:pt x="303337" y="1314109"/>
                  </a:lnTo>
                  <a:lnTo>
                    <a:pt x="540919" y="1545228"/>
                  </a:lnTo>
                  <a:lnTo>
                    <a:pt x="7217182" y="1545228"/>
                  </a:lnTo>
                  <a:lnTo>
                    <a:pt x="7255089" y="1498228"/>
                  </a:lnTo>
                  <a:lnTo>
                    <a:pt x="7297040" y="1445790"/>
                  </a:lnTo>
                  <a:lnTo>
                    <a:pt x="7337939" y="1394199"/>
                  </a:lnTo>
                  <a:lnTo>
                    <a:pt x="7377611" y="1343645"/>
                  </a:lnTo>
                  <a:lnTo>
                    <a:pt x="7415881" y="1294316"/>
                  </a:lnTo>
                  <a:lnTo>
                    <a:pt x="7452573" y="1246400"/>
                  </a:lnTo>
                  <a:lnTo>
                    <a:pt x="7487511" y="1200087"/>
                  </a:lnTo>
                  <a:lnTo>
                    <a:pt x="7520521" y="1155564"/>
                  </a:lnTo>
                  <a:lnTo>
                    <a:pt x="7551426" y="1113019"/>
                  </a:lnTo>
                  <a:lnTo>
                    <a:pt x="7580052" y="1072642"/>
                  </a:lnTo>
                  <a:lnTo>
                    <a:pt x="7606222" y="1034621"/>
                  </a:lnTo>
                  <a:lnTo>
                    <a:pt x="7629763" y="999143"/>
                  </a:lnTo>
                  <a:lnTo>
                    <a:pt x="7650497" y="966399"/>
                  </a:lnTo>
                  <a:lnTo>
                    <a:pt x="7682845" y="909862"/>
                  </a:lnTo>
                  <a:lnTo>
                    <a:pt x="7701864" y="866517"/>
                  </a:lnTo>
                  <a:lnTo>
                    <a:pt x="7706149" y="837872"/>
                  </a:lnTo>
                  <a:lnTo>
                    <a:pt x="7702329" y="829533"/>
                  </a:lnTo>
                  <a:lnTo>
                    <a:pt x="7704337" y="824119"/>
                  </a:lnTo>
                  <a:lnTo>
                    <a:pt x="7682640" y="772012"/>
                  </a:lnTo>
                  <a:lnTo>
                    <a:pt x="7655437" y="729271"/>
                  </a:lnTo>
                  <a:lnTo>
                    <a:pt x="7618460" y="676613"/>
                  </a:lnTo>
                  <a:lnTo>
                    <a:pt x="7572555" y="614942"/>
                  </a:lnTo>
                  <a:lnTo>
                    <a:pt x="7546520" y="581009"/>
                  </a:lnTo>
                  <a:lnTo>
                    <a:pt x="7518570" y="545163"/>
                  </a:lnTo>
                  <a:lnTo>
                    <a:pt x="7488812" y="507516"/>
                  </a:lnTo>
                  <a:lnTo>
                    <a:pt x="7457351" y="468181"/>
                  </a:lnTo>
                  <a:lnTo>
                    <a:pt x="7424294" y="427272"/>
                  </a:lnTo>
                  <a:lnTo>
                    <a:pt x="7353812" y="341183"/>
                  </a:lnTo>
                  <a:lnTo>
                    <a:pt x="7278212" y="250154"/>
                  </a:lnTo>
                  <a:lnTo>
                    <a:pt x="7157071" y="106327"/>
                  </a:lnTo>
                  <a:lnTo>
                    <a:pt x="706646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80177" y="9146732"/>
              <a:ext cx="7904480" cy="1545590"/>
            </a:xfrm>
            <a:custGeom>
              <a:avLst/>
              <a:gdLst/>
              <a:ahLst/>
              <a:cxnLst/>
              <a:rect l="l" t="t" r="r" b="b"/>
              <a:pathLst>
                <a:path w="7904480" h="1545590">
                  <a:moveTo>
                    <a:pt x="7285695" y="0"/>
                  </a:moveTo>
                  <a:lnTo>
                    <a:pt x="960261" y="0"/>
                  </a:lnTo>
                  <a:lnTo>
                    <a:pt x="909038" y="51605"/>
                  </a:lnTo>
                  <a:lnTo>
                    <a:pt x="129058" y="845348"/>
                  </a:lnTo>
                  <a:lnTo>
                    <a:pt x="91789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4" y="1007788"/>
                  </a:lnTo>
                  <a:lnTo>
                    <a:pt x="10205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3" y="1173085"/>
                  </a:lnTo>
                  <a:lnTo>
                    <a:pt x="10183" y="1214410"/>
                  </a:lnTo>
                  <a:lnTo>
                    <a:pt x="22920" y="1255435"/>
                  </a:lnTo>
                  <a:lnTo>
                    <a:pt x="40754" y="1296012"/>
                  </a:lnTo>
                  <a:lnTo>
                    <a:pt x="63684" y="1335989"/>
                  </a:lnTo>
                  <a:lnTo>
                    <a:pt x="91710" y="1375219"/>
                  </a:lnTo>
                  <a:lnTo>
                    <a:pt x="124832" y="1413550"/>
                  </a:lnTo>
                  <a:lnTo>
                    <a:pt x="177550" y="1466547"/>
                  </a:lnTo>
                  <a:lnTo>
                    <a:pt x="258279" y="1545228"/>
                  </a:lnTo>
                  <a:lnTo>
                    <a:pt x="7876338" y="1545228"/>
                  </a:lnTo>
                  <a:lnTo>
                    <a:pt x="7903888" y="1507423"/>
                  </a:lnTo>
                  <a:lnTo>
                    <a:pt x="7903888" y="717800"/>
                  </a:lnTo>
                  <a:lnTo>
                    <a:pt x="7826328" y="624815"/>
                  </a:lnTo>
                  <a:lnTo>
                    <a:pt x="7711158" y="489048"/>
                  </a:lnTo>
                  <a:lnTo>
                    <a:pt x="7518444" y="265723"/>
                  </a:lnTo>
                  <a:lnTo>
                    <a:pt x="7285695" y="0"/>
                  </a:lnTo>
                  <a:close/>
                </a:path>
              </a:pathLst>
            </a:custGeom>
            <a:solidFill>
              <a:srgbClr val="007C7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5537" y="9146732"/>
              <a:ext cx="7698740" cy="1545590"/>
            </a:xfrm>
            <a:custGeom>
              <a:avLst/>
              <a:gdLst/>
              <a:ahLst/>
              <a:cxnLst/>
              <a:rect l="l" t="t" r="r" b="b"/>
              <a:pathLst>
                <a:path w="7698740" h="1545590">
                  <a:moveTo>
                    <a:pt x="7501098" y="0"/>
                  </a:moveTo>
                  <a:lnTo>
                    <a:pt x="1206667" y="0"/>
                  </a:lnTo>
                  <a:lnTo>
                    <a:pt x="131718" y="1103590"/>
                  </a:lnTo>
                  <a:lnTo>
                    <a:pt x="96776" y="1144006"/>
                  </a:lnTo>
                  <a:lnTo>
                    <a:pt x="67209" y="1185369"/>
                  </a:lnTo>
                  <a:lnTo>
                    <a:pt x="43017" y="1227521"/>
                  </a:lnTo>
                  <a:lnTo>
                    <a:pt x="24201" y="1270304"/>
                  </a:lnTo>
                  <a:lnTo>
                    <a:pt x="10759" y="1313561"/>
                  </a:lnTo>
                  <a:lnTo>
                    <a:pt x="2692" y="1357133"/>
                  </a:lnTo>
                  <a:lnTo>
                    <a:pt x="0" y="1400864"/>
                  </a:lnTo>
                  <a:lnTo>
                    <a:pt x="2681" y="1444594"/>
                  </a:lnTo>
                  <a:lnTo>
                    <a:pt x="10737" y="1488166"/>
                  </a:lnTo>
                  <a:lnTo>
                    <a:pt x="24166" y="1531422"/>
                  </a:lnTo>
                  <a:lnTo>
                    <a:pt x="30234" y="1545228"/>
                  </a:lnTo>
                  <a:lnTo>
                    <a:pt x="7698529" y="1545228"/>
                  </a:lnTo>
                  <a:lnTo>
                    <a:pt x="7698529" y="220345"/>
                  </a:lnTo>
                  <a:lnTo>
                    <a:pt x="7501098" y="0"/>
                  </a:lnTo>
                  <a:close/>
                </a:path>
              </a:pathLst>
            </a:custGeom>
            <a:solidFill>
              <a:srgbClr val="0076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1667" y="9146732"/>
              <a:ext cx="7472680" cy="1545590"/>
            </a:xfrm>
            <a:custGeom>
              <a:avLst/>
              <a:gdLst/>
              <a:ahLst/>
              <a:cxnLst/>
              <a:rect l="l" t="t" r="r" b="b"/>
              <a:pathLst>
                <a:path w="7472680" h="1545590">
                  <a:moveTo>
                    <a:pt x="7472398" y="0"/>
                  </a:moveTo>
                  <a:lnTo>
                    <a:pt x="1428903" y="0"/>
                  </a:lnTo>
                  <a:lnTo>
                    <a:pt x="116872" y="1357516"/>
                  </a:lnTo>
                  <a:lnTo>
                    <a:pt x="82402" y="1397149"/>
                  </a:lnTo>
                  <a:lnTo>
                    <a:pt x="52856" y="1437660"/>
                  </a:lnTo>
                  <a:lnTo>
                    <a:pt x="28233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7472398" y="1545228"/>
                  </a:lnTo>
                  <a:lnTo>
                    <a:pt x="7472398" y="0"/>
                  </a:lnTo>
                  <a:close/>
                </a:path>
              </a:pathLst>
            </a:custGeom>
            <a:solidFill>
              <a:srgbClr val="00706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1638" y="9146732"/>
              <a:ext cx="7082790" cy="1545590"/>
            </a:xfrm>
            <a:custGeom>
              <a:avLst/>
              <a:gdLst/>
              <a:ahLst/>
              <a:cxnLst/>
              <a:rect l="l" t="t" r="r" b="b"/>
              <a:pathLst>
                <a:path w="7082790" h="1545590">
                  <a:moveTo>
                    <a:pt x="7082428" y="0"/>
                  </a:moveTo>
                  <a:lnTo>
                    <a:pt x="1484071" y="0"/>
                  </a:lnTo>
                  <a:lnTo>
                    <a:pt x="0" y="1545228"/>
                  </a:lnTo>
                  <a:lnTo>
                    <a:pt x="7082428" y="1545228"/>
                  </a:lnTo>
                  <a:lnTo>
                    <a:pt x="7082428" y="0"/>
                  </a:lnTo>
                  <a:close/>
                </a:path>
              </a:pathLst>
            </a:custGeom>
            <a:solidFill>
              <a:srgbClr val="006A6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0782" y="9146732"/>
              <a:ext cx="6633845" cy="1545590"/>
            </a:xfrm>
            <a:custGeom>
              <a:avLst/>
              <a:gdLst/>
              <a:ahLst/>
              <a:cxnLst/>
              <a:rect l="l" t="t" r="r" b="b"/>
              <a:pathLst>
                <a:path w="6633844" h="1545590">
                  <a:moveTo>
                    <a:pt x="6633283" y="0"/>
                  </a:moveTo>
                  <a:lnTo>
                    <a:pt x="1476350" y="0"/>
                  </a:lnTo>
                  <a:lnTo>
                    <a:pt x="0" y="1545228"/>
                  </a:lnTo>
                  <a:lnTo>
                    <a:pt x="6633283" y="1545228"/>
                  </a:lnTo>
                  <a:lnTo>
                    <a:pt x="6633283" y="0"/>
                  </a:lnTo>
                  <a:close/>
                </a:path>
              </a:pathLst>
            </a:custGeom>
            <a:solidFill>
              <a:srgbClr val="00635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886" y="9146732"/>
              <a:ext cx="6190615" cy="1545590"/>
            </a:xfrm>
            <a:custGeom>
              <a:avLst/>
              <a:gdLst/>
              <a:ahLst/>
              <a:cxnLst/>
              <a:rect l="l" t="t" r="r" b="b"/>
              <a:pathLst>
                <a:path w="6190615" h="1545590">
                  <a:moveTo>
                    <a:pt x="6190179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6190179" y="1545228"/>
                  </a:lnTo>
                  <a:lnTo>
                    <a:pt x="6190179" y="0"/>
                  </a:lnTo>
                  <a:close/>
                </a:path>
              </a:pathLst>
            </a:custGeom>
            <a:solidFill>
              <a:srgbClr val="005D5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6598" y="9146732"/>
              <a:ext cx="5757545" cy="1545590"/>
            </a:xfrm>
            <a:custGeom>
              <a:avLst/>
              <a:gdLst/>
              <a:ahLst/>
              <a:cxnLst/>
              <a:rect l="l" t="t" r="r" b="b"/>
              <a:pathLst>
                <a:path w="5757544" h="1545590">
                  <a:moveTo>
                    <a:pt x="5757468" y="0"/>
                  </a:moveTo>
                  <a:lnTo>
                    <a:pt x="1462818" y="0"/>
                  </a:lnTo>
                  <a:lnTo>
                    <a:pt x="0" y="1545228"/>
                  </a:lnTo>
                  <a:lnTo>
                    <a:pt x="5757468" y="1545228"/>
                  </a:lnTo>
                  <a:lnTo>
                    <a:pt x="5757468" y="0"/>
                  </a:lnTo>
                  <a:close/>
                </a:path>
              </a:pathLst>
            </a:custGeom>
            <a:solidFill>
              <a:srgbClr val="0057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40692" y="9146732"/>
              <a:ext cx="5343525" cy="1545590"/>
            </a:xfrm>
            <a:custGeom>
              <a:avLst/>
              <a:gdLst/>
              <a:ahLst/>
              <a:cxnLst/>
              <a:rect l="l" t="t" r="r" b="b"/>
              <a:pathLst>
                <a:path w="5343525" h="1545590">
                  <a:moveTo>
                    <a:pt x="5343374" y="0"/>
                  </a:moveTo>
                  <a:lnTo>
                    <a:pt x="1456977" y="0"/>
                  </a:lnTo>
                  <a:lnTo>
                    <a:pt x="0" y="1545228"/>
                  </a:lnTo>
                  <a:lnTo>
                    <a:pt x="5343374" y="1545228"/>
                  </a:lnTo>
                  <a:lnTo>
                    <a:pt x="5343374" y="0"/>
                  </a:lnTo>
                  <a:close/>
                </a:path>
              </a:pathLst>
            </a:custGeom>
            <a:solidFill>
              <a:srgbClr val="0052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84901" y="9146732"/>
              <a:ext cx="4899660" cy="1545590"/>
            </a:xfrm>
            <a:custGeom>
              <a:avLst/>
              <a:gdLst/>
              <a:ahLst/>
              <a:cxnLst/>
              <a:rect l="l" t="t" r="r" b="b"/>
              <a:pathLst>
                <a:path w="4899659" h="1545590">
                  <a:moveTo>
                    <a:pt x="4899165" y="0"/>
                  </a:moveTo>
                  <a:lnTo>
                    <a:pt x="1462819" y="0"/>
                  </a:lnTo>
                  <a:lnTo>
                    <a:pt x="0" y="1545228"/>
                  </a:lnTo>
                  <a:lnTo>
                    <a:pt x="4899165" y="1545228"/>
                  </a:lnTo>
                  <a:lnTo>
                    <a:pt x="4899165" y="0"/>
                  </a:lnTo>
                  <a:close/>
                </a:path>
              </a:pathLst>
            </a:custGeom>
            <a:solidFill>
              <a:srgbClr val="00564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10501" y="9146732"/>
              <a:ext cx="4473575" cy="1545590"/>
            </a:xfrm>
            <a:custGeom>
              <a:avLst/>
              <a:gdLst/>
              <a:ahLst/>
              <a:cxnLst/>
              <a:rect l="l" t="t" r="r" b="b"/>
              <a:pathLst>
                <a:path w="4473575" h="1545590">
                  <a:moveTo>
                    <a:pt x="4473564" y="0"/>
                  </a:moveTo>
                  <a:lnTo>
                    <a:pt x="1469258" y="0"/>
                  </a:lnTo>
                  <a:lnTo>
                    <a:pt x="0" y="1545228"/>
                  </a:lnTo>
                  <a:lnTo>
                    <a:pt x="4473564" y="1545228"/>
                  </a:lnTo>
                  <a:lnTo>
                    <a:pt x="4473564" y="0"/>
                  </a:lnTo>
                  <a:close/>
                </a:path>
              </a:pathLst>
            </a:custGeom>
            <a:solidFill>
              <a:srgbClr val="005B5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25699" y="9146732"/>
              <a:ext cx="4058920" cy="1545590"/>
            </a:xfrm>
            <a:custGeom>
              <a:avLst/>
              <a:gdLst/>
              <a:ahLst/>
              <a:cxnLst/>
              <a:rect l="l" t="t" r="r" b="b"/>
              <a:pathLst>
                <a:path w="4058919" h="1545590">
                  <a:moveTo>
                    <a:pt x="4058366" y="0"/>
                  </a:moveTo>
                  <a:lnTo>
                    <a:pt x="1476352" y="0"/>
                  </a:lnTo>
                  <a:lnTo>
                    <a:pt x="0" y="1545228"/>
                  </a:lnTo>
                  <a:lnTo>
                    <a:pt x="4058366" y="1545228"/>
                  </a:lnTo>
                  <a:lnTo>
                    <a:pt x="4058366" y="0"/>
                  </a:lnTo>
                  <a:close/>
                </a:path>
              </a:pathLst>
            </a:custGeom>
            <a:solidFill>
              <a:srgbClr val="00605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34866" y="9146732"/>
              <a:ext cx="3649345" cy="1545590"/>
            </a:xfrm>
            <a:custGeom>
              <a:avLst/>
              <a:gdLst/>
              <a:ahLst/>
              <a:cxnLst/>
              <a:rect l="l" t="t" r="r" b="b"/>
              <a:pathLst>
                <a:path w="3649344" h="1545590">
                  <a:moveTo>
                    <a:pt x="3649200" y="0"/>
                  </a:moveTo>
                  <a:lnTo>
                    <a:pt x="1484067" y="0"/>
                  </a:lnTo>
                  <a:lnTo>
                    <a:pt x="0" y="1545228"/>
                  </a:lnTo>
                  <a:lnTo>
                    <a:pt x="3649200" y="1545228"/>
                  </a:lnTo>
                  <a:lnTo>
                    <a:pt x="3649200" y="0"/>
                  </a:lnTo>
                  <a:close/>
                </a:path>
              </a:pathLst>
            </a:custGeom>
            <a:solidFill>
              <a:srgbClr val="00665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193" y="9146732"/>
              <a:ext cx="3181350" cy="1545590"/>
            </a:xfrm>
            <a:custGeom>
              <a:avLst/>
              <a:gdLst/>
              <a:ahLst/>
              <a:cxnLst/>
              <a:rect l="l" t="t" r="r" b="b"/>
              <a:pathLst>
                <a:path w="3181350" h="1545590">
                  <a:moveTo>
                    <a:pt x="3180872" y="0"/>
                  </a:moveTo>
                  <a:lnTo>
                    <a:pt x="1428909" y="0"/>
                  </a:lnTo>
                  <a:lnTo>
                    <a:pt x="116877" y="1357516"/>
                  </a:lnTo>
                  <a:lnTo>
                    <a:pt x="82405" y="1397149"/>
                  </a:lnTo>
                  <a:lnTo>
                    <a:pt x="52858" y="1437660"/>
                  </a:lnTo>
                  <a:lnTo>
                    <a:pt x="28234" y="1478913"/>
                  </a:lnTo>
                  <a:lnTo>
                    <a:pt x="8535" y="1520773"/>
                  </a:lnTo>
                  <a:lnTo>
                    <a:pt x="0" y="1545228"/>
                  </a:lnTo>
                  <a:lnTo>
                    <a:pt x="3180872" y="1545228"/>
                  </a:lnTo>
                  <a:lnTo>
                    <a:pt x="3180872" y="0"/>
                  </a:lnTo>
                  <a:close/>
                </a:path>
              </a:pathLst>
            </a:custGeom>
            <a:solidFill>
              <a:srgbClr val="006B5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5370" y="9146732"/>
              <a:ext cx="2548890" cy="1545590"/>
            </a:xfrm>
            <a:custGeom>
              <a:avLst/>
              <a:gdLst/>
              <a:ahLst/>
              <a:cxnLst/>
              <a:rect l="l" t="t" r="r" b="b"/>
              <a:pathLst>
                <a:path w="2548890" h="1545590">
                  <a:moveTo>
                    <a:pt x="2548696" y="0"/>
                  </a:moveTo>
                  <a:lnTo>
                    <a:pt x="1206664" y="0"/>
                  </a:lnTo>
                  <a:lnTo>
                    <a:pt x="131724" y="1103590"/>
                  </a:lnTo>
                  <a:lnTo>
                    <a:pt x="96780" y="1144007"/>
                  </a:lnTo>
                  <a:lnTo>
                    <a:pt x="67212" y="1185370"/>
                  </a:lnTo>
                  <a:lnTo>
                    <a:pt x="43019" y="1227523"/>
                  </a:lnTo>
                  <a:lnTo>
                    <a:pt x="24202" y="1270306"/>
                  </a:lnTo>
                  <a:lnTo>
                    <a:pt x="10760" y="1313563"/>
                  </a:lnTo>
                  <a:lnTo>
                    <a:pt x="2692" y="1357135"/>
                  </a:lnTo>
                  <a:lnTo>
                    <a:pt x="0" y="1400865"/>
                  </a:lnTo>
                  <a:lnTo>
                    <a:pt x="2681" y="1444595"/>
                  </a:lnTo>
                  <a:lnTo>
                    <a:pt x="10737" y="1488167"/>
                  </a:lnTo>
                  <a:lnTo>
                    <a:pt x="24167" y="1531423"/>
                  </a:lnTo>
                  <a:lnTo>
                    <a:pt x="30234" y="1545228"/>
                  </a:lnTo>
                  <a:lnTo>
                    <a:pt x="2548696" y="1545228"/>
                  </a:lnTo>
                  <a:lnTo>
                    <a:pt x="2548696" y="0"/>
                  </a:lnTo>
                  <a:close/>
                </a:path>
              </a:pathLst>
            </a:custGeom>
            <a:solidFill>
              <a:srgbClr val="00705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88317" y="9146732"/>
              <a:ext cx="1896110" cy="1545590"/>
            </a:xfrm>
            <a:custGeom>
              <a:avLst/>
              <a:gdLst/>
              <a:ahLst/>
              <a:cxnLst/>
              <a:rect l="l" t="t" r="r" b="b"/>
              <a:pathLst>
                <a:path w="1896109" h="1545590">
                  <a:moveTo>
                    <a:pt x="1895749" y="0"/>
                  </a:moveTo>
                  <a:lnTo>
                    <a:pt x="960262" y="0"/>
                  </a:lnTo>
                  <a:lnTo>
                    <a:pt x="909039" y="51605"/>
                  </a:lnTo>
                  <a:lnTo>
                    <a:pt x="129059" y="845348"/>
                  </a:lnTo>
                  <a:lnTo>
                    <a:pt x="91788" y="888006"/>
                  </a:lnTo>
                  <a:lnTo>
                    <a:pt x="63745" y="927235"/>
                  </a:lnTo>
                  <a:lnTo>
                    <a:pt x="40800" y="967212"/>
                  </a:lnTo>
                  <a:lnTo>
                    <a:pt x="22953" y="1007788"/>
                  </a:lnTo>
                  <a:lnTo>
                    <a:pt x="10204" y="1048813"/>
                  </a:lnTo>
                  <a:lnTo>
                    <a:pt x="2553" y="1090137"/>
                  </a:lnTo>
                  <a:lnTo>
                    <a:pt x="0" y="1131611"/>
                  </a:lnTo>
                  <a:lnTo>
                    <a:pt x="2544" y="1173085"/>
                  </a:lnTo>
                  <a:lnTo>
                    <a:pt x="10185" y="1214410"/>
                  </a:lnTo>
                  <a:lnTo>
                    <a:pt x="22923" y="1255435"/>
                  </a:lnTo>
                  <a:lnTo>
                    <a:pt x="40759" y="1296012"/>
                  </a:lnTo>
                  <a:lnTo>
                    <a:pt x="63691" y="1335989"/>
                  </a:lnTo>
                  <a:lnTo>
                    <a:pt x="91719" y="1375219"/>
                  </a:lnTo>
                  <a:lnTo>
                    <a:pt x="124844" y="1413550"/>
                  </a:lnTo>
                  <a:lnTo>
                    <a:pt x="177560" y="1466547"/>
                  </a:lnTo>
                  <a:lnTo>
                    <a:pt x="258288" y="1545228"/>
                  </a:lnTo>
                  <a:lnTo>
                    <a:pt x="1895749" y="1545228"/>
                  </a:lnTo>
                  <a:lnTo>
                    <a:pt x="1895749" y="0"/>
                  </a:lnTo>
                  <a:close/>
                </a:path>
              </a:pathLst>
            </a:custGeom>
            <a:solidFill>
              <a:srgbClr val="00756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7741377" y="9146732"/>
              <a:ext cx="1242695" cy="1545590"/>
            </a:xfrm>
            <a:custGeom>
              <a:avLst/>
              <a:gdLst/>
              <a:ahLst/>
              <a:cxnLst/>
              <a:rect l="l" t="t" r="r" b="b"/>
              <a:pathLst>
                <a:path w="1242694" h="1545590">
                  <a:moveTo>
                    <a:pt x="1242689" y="0"/>
                  </a:moveTo>
                  <a:lnTo>
                    <a:pt x="709581" y="0"/>
                  </a:lnTo>
                  <a:lnTo>
                    <a:pt x="590489" y="118640"/>
                  </a:lnTo>
                  <a:lnTo>
                    <a:pt x="122587" y="590365"/>
                  </a:lnTo>
                  <a:lnTo>
                    <a:pt x="83886" y="634822"/>
                  </a:lnTo>
                  <a:lnTo>
                    <a:pt x="55928" y="674866"/>
                  </a:lnTo>
                  <a:lnTo>
                    <a:pt x="33560" y="715707"/>
                  </a:lnTo>
                  <a:lnTo>
                    <a:pt x="16784" y="757165"/>
                  </a:lnTo>
                  <a:lnTo>
                    <a:pt x="5598" y="799065"/>
                  </a:lnTo>
                  <a:lnTo>
                    <a:pt x="4" y="841231"/>
                  </a:lnTo>
                  <a:lnTo>
                    <a:pt x="0" y="883484"/>
                  </a:lnTo>
                  <a:lnTo>
                    <a:pt x="5586" y="925650"/>
                  </a:lnTo>
                  <a:lnTo>
                    <a:pt x="16762" y="967550"/>
                  </a:lnTo>
                  <a:lnTo>
                    <a:pt x="33529" y="1009008"/>
                  </a:lnTo>
                  <a:lnTo>
                    <a:pt x="55885" y="1049847"/>
                  </a:lnTo>
                  <a:lnTo>
                    <a:pt x="83831" y="1089891"/>
                  </a:lnTo>
                  <a:lnTo>
                    <a:pt x="117366" y="1128963"/>
                  </a:lnTo>
                  <a:lnTo>
                    <a:pt x="163693" y="1175974"/>
                  </a:lnTo>
                  <a:lnTo>
                    <a:pt x="283923" y="1295032"/>
                  </a:lnTo>
                  <a:lnTo>
                    <a:pt x="540931" y="1545228"/>
                  </a:lnTo>
                  <a:lnTo>
                    <a:pt x="1242689" y="1545228"/>
                  </a:lnTo>
                  <a:lnTo>
                    <a:pt x="1242689" y="0"/>
                  </a:lnTo>
                  <a:close/>
                </a:path>
              </a:pathLst>
            </a:custGeom>
            <a:solidFill>
              <a:srgbClr val="007B65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92244" y="9146732"/>
              <a:ext cx="591820" cy="1325245"/>
            </a:xfrm>
            <a:custGeom>
              <a:avLst/>
              <a:gdLst/>
              <a:ahLst/>
              <a:cxnLst/>
              <a:rect l="l" t="t" r="r" b="b"/>
              <a:pathLst>
                <a:path w="591819" h="1325245">
                  <a:moveTo>
                    <a:pt x="591821" y="0"/>
                  </a:moveTo>
                  <a:lnTo>
                    <a:pt x="455107" y="0"/>
                  </a:lnTo>
                  <a:lnTo>
                    <a:pt x="212131" y="240113"/>
                  </a:lnTo>
                  <a:lnTo>
                    <a:pt x="120563" y="332258"/>
                  </a:lnTo>
                  <a:lnTo>
                    <a:pt x="77325" y="381765"/>
                  </a:lnTo>
                  <a:lnTo>
                    <a:pt x="49490" y="422762"/>
                  </a:lnTo>
                  <a:lnTo>
                    <a:pt x="27840" y="464606"/>
                  </a:lnTo>
                  <a:lnTo>
                    <a:pt x="12375" y="507086"/>
                  </a:lnTo>
                  <a:lnTo>
                    <a:pt x="3095" y="549990"/>
                  </a:lnTo>
                  <a:lnTo>
                    <a:pt x="0" y="593105"/>
                  </a:lnTo>
                  <a:lnTo>
                    <a:pt x="3088" y="636220"/>
                  </a:lnTo>
                  <a:lnTo>
                    <a:pt x="12360" y="679123"/>
                  </a:lnTo>
                  <a:lnTo>
                    <a:pt x="27817" y="721603"/>
                  </a:lnTo>
                  <a:lnTo>
                    <a:pt x="49456" y="763448"/>
                  </a:lnTo>
                  <a:lnTo>
                    <a:pt x="77280" y="804445"/>
                  </a:lnTo>
                  <a:lnTo>
                    <a:pt x="111286" y="844383"/>
                  </a:lnTo>
                  <a:lnTo>
                    <a:pt x="244447" y="979260"/>
                  </a:lnTo>
                  <a:lnTo>
                    <a:pt x="591821" y="1324910"/>
                  </a:lnTo>
                  <a:lnTo>
                    <a:pt x="591821" y="0"/>
                  </a:lnTo>
                  <a:close/>
                </a:path>
              </a:pathLst>
            </a:custGeom>
            <a:solidFill>
              <a:srgbClr val="00806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4665" y="9146746"/>
              <a:ext cx="1530350" cy="1545590"/>
            </a:xfrm>
            <a:custGeom>
              <a:avLst/>
              <a:gdLst/>
              <a:ahLst/>
              <a:cxnLst/>
              <a:rect l="l" t="t" r="r" b="b"/>
              <a:pathLst>
                <a:path w="1530350" h="1545590">
                  <a:moveTo>
                    <a:pt x="1530154" y="0"/>
                  </a:moveTo>
                  <a:lnTo>
                    <a:pt x="0" y="0"/>
                  </a:lnTo>
                  <a:lnTo>
                    <a:pt x="0" y="1545210"/>
                  </a:lnTo>
                  <a:lnTo>
                    <a:pt x="1530154" y="1545210"/>
                  </a:lnTo>
                  <a:lnTo>
                    <a:pt x="1530154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70088" y="9776164"/>
              <a:ext cx="2813050" cy="354965"/>
            </a:xfrm>
            <a:custGeom>
              <a:avLst/>
              <a:gdLst/>
              <a:ahLst/>
              <a:cxnLst/>
              <a:rect l="l" t="t" r="r" b="b"/>
              <a:pathLst>
                <a:path w="2813050" h="354965">
                  <a:moveTo>
                    <a:pt x="233743" y="227533"/>
                  </a:moveTo>
                  <a:lnTo>
                    <a:pt x="225983" y="175907"/>
                  </a:lnTo>
                  <a:lnTo>
                    <a:pt x="202679" y="133845"/>
                  </a:lnTo>
                  <a:lnTo>
                    <a:pt x="196469" y="127863"/>
                  </a:lnTo>
                  <a:lnTo>
                    <a:pt x="196469" y="210807"/>
                  </a:lnTo>
                  <a:lnTo>
                    <a:pt x="37287" y="210807"/>
                  </a:lnTo>
                  <a:lnTo>
                    <a:pt x="53505" y="163576"/>
                  </a:lnTo>
                  <a:lnTo>
                    <a:pt x="88315" y="133489"/>
                  </a:lnTo>
                  <a:lnTo>
                    <a:pt x="117589" y="127635"/>
                  </a:lnTo>
                  <a:lnTo>
                    <a:pt x="134124" y="129108"/>
                  </a:lnTo>
                  <a:lnTo>
                    <a:pt x="172796" y="151295"/>
                  </a:lnTo>
                  <a:lnTo>
                    <a:pt x="193725" y="193636"/>
                  </a:lnTo>
                  <a:lnTo>
                    <a:pt x="196469" y="210807"/>
                  </a:lnTo>
                  <a:lnTo>
                    <a:pt x="196469" y="127863"/>
                  </a:lnTo>
                  <a:lnTo>
                    <a:pt x="143700" y="98894"/>
                  </a:lnTo>
                  <a:lnTo>
                    <a:pt x="118554" y="96558"/>
                  </a:lnTo>
                  <a:lnTo>
                    <a:pt x="94259" y="98907"/>
                  </a:lnTo>
                  <a:lnTo>
                    <a:pt x="51955" y="117665"/>
                  </a:lnTo>
                  <a:lnTo>
                    <a:pt x="19088" y="153873"/>
                  </a:lnTo>
                  <a:lnTo>
                    <a:pt x="2120" y="199644"/>
                  </a:lnTo>
                  <a:lnTo>
                    <a:pt x="0" y="225628"/>
                  </a:lnTo>
                  <a:lnTo>
                    <a:pt x="2222" y="252768"/>
                  </a:lnTo>
                  <a:lnTo>
                    <a:pt x="20027" y="299250"/>
                  </a:lnTo>
                  <a:lnTo>
                    <a:pt x="54444" y="334378"/>
                  </a:lnTo>
                  <a:lnTo>
                    <a:pt x="98310" y="352425"/>
                  </a:lnTo>
                  <a:lnTo>
                    <a:pt x="123329" y="354685"/>
                  </a:lnTo>
                  <a:lnTo>
                    <a:pt x="152273" y="351790"/>
                  </a:lnTo>
                  <a:lnTo>
                    <a:pt x="178892" y="343090"/>
                  </a:lnTo>
                  <a:lnTo>
                    <a:pt x="203187" y="328599"/>
                  </a:lnTo>
                  <a:lnTo>
                    <a:pt x="209613" y="322656"/>
                  </a:lnTo>
                  <a:lnTo>
                    <a:pt x="225145" y="308317"/>
                  </a:lnTo>
                  <a:lnTo>
                    <a:pt x="202196" y="287769"/>
                  </a:lnTo>
                  <a:lnTo>
                    <a:pt x="184785" y="303034"/>
                  </a:lnTo>
                  <a:lnTo>
                    <a:pt x="165989" y="313931"/>
                  </a:lnTo>
                  <a:lnTo>
                    <a:pt x="145821" y="320471"/>
                  </a:lnTo>
                  <a:lnTo>
                    <a:pt x="124282" y="322656"/>
                  </a:lnTo>
                  <a:lnTo>
                    <a:pt x="107899" y="321271"/>
                  </a:lnTo>
                  <a:lnTo>
                    <a:pt x="65722" y="300431"/>
                  </a:lnTo>
                  <a:lnTo>
                    <a:pt x="40500" y="258356"/>
                  </a:lnTo>
                  <a:lnTo>
                    <a:pt x="37287" y="240436"/>
                  </a:lnTo>
                  <a:lnTo>
                    <a:pt x="233273" y="240436"/>
                  </a:lnTo>
                  <a:lnTo>
                    <a:pt x="233591" y="236613"/>
                  </a:lnTo>
                  <a:lnTo>
                    <a:pt x="233743" y="232321"/>
                  </a:lnTo>
                  <a:lnTo>
                    <a:pt x="233743" y="227533"/>
                  </a:lnTo>
                  <a:close/>
                </a:path>
                <a:path w="2813050" h="354965">
                  <a:moveTo>
                    <a:pt x="338429" y="0"/>
                  </a:moveTo>
                  <a:lnTo>
                    <a:pt x="301625" y="0"/>
                  </a:lnTo>
                  <a:lnTo>
                    <a:pt x="301625" y="348945"/>
                  </a:lnTo>
                  <a:lnTo>
                    <a:pt x="338429" y="348945"/>
                  </a:lnTo>
                  <a:lnTo>
                    <a:pt x="338429" y="0"/>
                  </a:lnTo>
                  <a:close/>
                </a:path>
                <a:path w="2813050" h="354965">
                  <a:moveTo>
                    <a:pt x="622846" y="206019"/>
                  </a:moveTo>
                  <a:lnTo>
                    <a:pt x="616394" y="156311"/>
                  </a:lnTo>
                  <a:lnTo>
                    <a:pt x="586994" y="117386"/>
                  </a:lnTo>
                  <a:lnTo>
                    <a:pt x="586994" y="235178"/>
                  </a:lnTo>
                  <a:lnTo>
                    <a:pt x="586994" y="258127"/>
                  </a:lnTo>
                  <a:lnTo>
                    <a:pt x="573557" y="295948"/>
                  </a:lnTo>
                  <a:lnTo>
                    <a:pt x="536562" y="319913"/>
                  </a:lnTo>
                  <a:lnTo>
                    <a:pt x="504774" y="324573"/>
                  </a:lnTo>
                  <a:lnTo>
                    <a:pt x="492150" y="323735"/>
                  </a:lnTo>
                  <a:lnTo>
                    <a:pt x="452716" y="303923"/>
                  </a:lnTo>
                  <a:lnTo>
                    <a:pt x="442633" y="275336"/>
                  </a:lnTo>
                  <a:lnTo>
                    <a:pt x="443826" y="264236"/>
                  </a:lnTo>
                  <a:lnTo>
                    <a:pt x="472236" y="232333"/>
                  </a:lnTo>
                  <a:lnTo>
                    <a:pt x="514819" y="224663"/>
                  </a:lnTo>
                  <a:lnTo>
                    <a:pt x="532765" y="225323"/>
                  </a:lnTo>
                  <a:lnTo>
                    <a:pt x="550786" y="227291"/>
                  </a:lnTo>
                  <a:lnTo>
                    <a:pt x="568858" y="230581"/>
                  </a:lnTo>
                  <a:lnTo>
                    <a:pt x="586994" y="235178"/>
                  </a:lnTo>
                  <a:lnTo>
                    <a:pt x="586994" y="117386"/>
                  </a:lnTo>
                  <a:lnTo>
                    <a:pt x="581825" y="113322"/>
                  </a:lnTo>
                  <a:lnTo>
                    <a:pt x="563448" y="104813"/>
                  </a:lnTo>
                  <a:lnTo>
                    <a:pt x="541909" y="99695"/>
                  </a:lnTo>
                  <a:lnTo>
                    <a:pt x="517207" y="97993"/>
                  </a:lnTo>
                  <a:lnTo>
                    <a:pt x="495096" y="99314"/>
                  </a:lnTo>
                  <a:lnTo>
                    <a:pt x="472744" y="103251"/>
                  </a:lnTo>
                  <a:lnTo>
                    <a:pt x="450164" y="109829"/>
                  </a:lnTo>
                  <a:lnTo>
                    <a:pt x="427342" y="119024"/>
                  </a:lnTo>
                  <a:lnTo>
                    <a:pt x="438327" y="149136"/>
                  </a:lnTo>
                  <a:lnTo>
                    <a:pt x="457542" y="141401"/>
                  </a:lnTo>
                  <a:lnTo>
                    <a:pt x="476453" y="135877"/>
                  </a:lnTo>
                  <a:lnTo>
                    <a:pt x="495071" y="132562"/>
                  </a:lnTo>
                  <a:lnTo>
                    <a:pt x="513384" y="131457"/>
                  </a:lnTo>
                  <a:lnTo>
                    <a:pt x="529844" y="132524"/>
                  </a:lnTo>
                  <a:lnTo>
                    <a:pt x="567397" y="148666"/>
                  </a:lnTo>
                  <a:lnTo>
                    <a:pt x="585317" y="183083"/>
                  </a:lnTo>
                  <a:lnTo>
                    <a:pt x="586511" y="206019"/>
                  </a:lnTo>
                  <a:lnTo>
                    <a:pt x="567817" y="201422"/>
                  </a:lnTo>
                  <a:lnTo>
                    <a:pt x="548995" y="198132"/>
                  </a:lnTo>
                  <a:lnTo>
                    <a:pt x="530047" y="196164"/>
                  </a:lnTo>
                  <a:lnTo>
                    <a:pt x="510997" y="195503"/>
                  </a:lnTo>
                  <a:lnTo>
                    <a:pt x="488073" y="196824"/>
                  </a:lnTo>
                  <a:lnTo>
                    <a:pt x="449592" y="207340"/>
                  </a:lnTo>
                  <a:lnTo>
                    <a:pt x="412521" y="241998"/>
                  </a:lnTo>
                  <a:lnTo>
                    <a:pt x="405358" y="276288"/>
                  </a:lnTo>
                  <a:lnTo>
                    <a:pt x="407060" y="293674"/>
                  </a:lnTo>
                  <a:lnTo>
                    <a:pt x="432600" y="333654"/>
                  </a:lnTo>
                  <a:lnTo>
                    <a:pt x="479386" y="352920"/>
                  </a:lnTo>
                  <a:lnTo>
                    <a:pt x="497611" y="354203"/>
                  </a:lnTo>
                  <a:lnTo>
                    <a:pt x="524141" y="351574"/>
                  </a:lnTo>
                  <a:lnTo>
                    <a:pt x="547801" y="343687"/>
                  </a:lnTo>
                  <a:lnTo>
                    <a:pt x="568591" y="330542"/>
                  </a:lnTo>
                  <a:lnTo>
                    <a:pt x="574408" y="324573"/>
                  </a:lnTo>
                  <a:lnTo>
                    <a:pt x="586511" y="312140"/>
                  </a:lnTo>
                  <a:lnTo>
                    <a:pt x="586511" y="348945"/>
                  </a:lnTo>
                  <a:lnTo>
                    <a:pt x="622846" y="348945"/>
                  </a:lnTo>
                  <a:lnTo>
                    <a:pt x="622846" y="312140"/>
                  </a:lnTo>
                  <a:lnTo>
                    <a:pt x="622846" y="224663"/>
                  </a:lnTo>
                  <a:lnTo>
                    <a:pt x="622846" y="206019"/>
                  </a:lnTo>
                  <a:close/>
                </a:path>
                <a:path w="2813050" h="354965">
                  <a:moveTo>
                    <a:pt x="1075524" y="195986"/>
                  </a:moveTo>
                  <a:lnTo>
                    <a:pt x="1069365" y="154876"/>
                  </a:lnTo>
                  <a:lnTo>
                    <a:pt x="1037475" y="111620"/>
                  </a:lnTo>
                  <a:lnTo>
                    <a:pt x="983742" y="96558"/>
                  </a:lnTo>
                  <a:lnTo>
                    <a:pt x="957694" y="99644"/>
                  </a:lnTo>
                  <a:lnTo>
                    <a:pt x="934516" y="108864"/>
                  </a:lnTo>
                  <a:lnTo>
                    <a:pt x="914196" y="124256"/>
                  </a:lnTo>
                  <a:lnTo>
                    <a:pt x="896747" y="145796"/>
                  </a:lnTo>
                  <a:lnTo>
                    <a:pt x="882827" y="124256"/>
                  </a:lnTo>
                  <a:lnTo>
                    <a:pt x="864958" y="108864"/>
                  </a:lnTo>
                  <a:lnTo>
                    <a:pt x="843153" y="99644"/>
                  </a:lnTo>
                  <a:lnTo>
                    <a:pt x="817397" y="96558"/>
                  </a:lnTo>
                  <a:lnTo>
                    <a:pt x="794118" y="99491"/>
                  </a:lnTo>
                  <a:lnTo>
                    <a:pt x="773061" y="108267"/>
                  </a:lnTo>
                  <a:lnTo>
                    <a:pt x="754214" y="122910"/>
                  </a:lnTo>
                  <a:lnTo>
                    <a:pt x="737565" y="143408"/>
                  </a:lnTo>
                  <a:lnTo>
                    <a:pt x="737565" y="101815"/>
                  </a:lnTo>
                  <a:lnTo>
                    <a:pt x="700760" y="101815"/>
                  </a:lnTo>
                  <a:lnTo>
                    <a:pt x="700760" y="348945"/>
                  </a:lnTo>
                  <a:lnTo>
                    <a:pt x="737565" y="348945"/>
                  </a:lnTo>
                  <a:lnTo>
                    <a:pt x="737565" y="207937"/>
                  </a:lnTo>
                  <a:lnTo>
                    <a:pt x="738797" y="191719"/>
                  </a:lnTo>
                  <a:lnTo>
                    <a:pt x="757174" y="152006"/>
                  </a:lnTo>
                  <a:lnTo>
                    <a:pt x="792213" y="131394"/>
                  </a:lnTo>
                  <a:lnTo>
                    <a:pt x="806399" y="130022"/>
                  </a:lnTo>
                  <a:lnTo>
                    <a:pt x="820432" y="131241"/>
                  </a:lnTo>
                  <a:lnTo>
                    <a:pt x="860437" y="160350"/>
                  </a:lnTo>
                  <a:lnTo>
                    <a:pt x="869975" y="203631"/>
                  </a:lnTo>
                  <a:lnTo>
                    <a:pt x="869975" y="348945"/>
                  </a:lnTo>
                  <a:lnTo>
                    <a:pt x="906310" y="348945"/>
                  </a:lnTo>
                  <a:lnTo>
                    <a:pt x="906310" y="206502"/>
                  </a:lnTo>
                  <a:lnTo>
                    <a:pt x="907529" y="189738"/>
                  </a:lnTo>
                  <a:lnTo>
                    <a:pt x="925906" y="150571"/>
                  </a:lnTo>
                  <a:lnTo>
                    <a:pt x="960678" y="131305"/>
                  </a:lnTo>
                  <a:lnTo>
                    <a:pt x="974661" y="130022"/>
                  </a:lnTo>
                  <a:lnTo>
                    <a:pt x="988898" y="131229"/>
                  </a:lnTo>
                  <a:lnTo>
                    <a:pt x="1029169" y="160096"/>
                  </a:lnTo>
                  <a:lnTo>
                    <a:pt x="1038720" y="204584"/>
                  </a:lnTo>
                  <a:lnTo>
                    <a:pt x="1038720" y="348945"/>
                  </a:lnTo>
                  <a:lnTo>
                    <a:pt x="1075524" y="348945"/>
                  </a:lnTo>
                  <a:lnTo>
                    <a:pt x="1075524" y="195986"/>
                  </a:lnTo>
                  <a:close/>
                </a:path>
                <a:path w="2813050" h="354965">
                  <a:moveTo>
                    <a:pt x="1373809" y="227533"/>
                  </a:moveTo>
                  <a:lnTo>
                    <a:pt x="1372603" y="210807"/>
                  </a:lnTo>
                  <a:lnTo>
                    <a:pt x="1371866" y="200533"/>
                  </a:lnTo>
                  <a:lnTo>
                    <a:pt x="1366037" y="175907"/>
                  </a:lnTo>
                  <a:lnTo>
                    <a:pt x="1356321" y="153682"/>
                  </a:lnTo>
                  <a:lnTo>
                    <a:pt x="1342732" y="133845"/>
                  </a:lnTo>
                  <a:lnTo>
                    <a:pt x="1336522" y="127863"/>
                  </a:lnTo>
                  <a:lnTo>
                    <a:pt x="1336522" y="210807"/>
                  </a:lnTo>
                  <a:lnTo>
                    <a:pt x="1177340" y="210807"/>
                  </a:lnTo>
                  <a:lnTo>
                    <a:pt x="1193558" y="163576"/>
                  </a:lnTo>
                  <a:lnTo>
                    <a:pt x="1228369" y="133489"/>
                  </a:lnTo>
                  <a:lnTo>
                    <a:pt x="1257642" y="127635"/>
                  </a:lnTo>
                  <a:lnTo>
                    <a:pt x="1274178" y="129108"/>
                  </a:lnTo>
                  <a:lnTo>
                    <a:pt x="1312862" y="151295"/>
                  </a:lnTo>
                  <a:lnTo>
                    <a:pt x="1333779" y="193636"/>
                  </a:lnTo>
                  <a:lnTo>
                    <a:pt x="1336522" y="210807"/>
                  </a:lnTo>
                  <a:lnTo>
                    <a:pt x="1336522" y="127863"/>
                  </a:lnTo>
                  <a:lnTo>
                    <a:pt x="1283754" y="98894"/>
                  </a:lnTo>
                  <a:lnTo>
                    <a:pt x="1258608" y="96558"/>
                  </a:lnTo>
                  <a:lnTo>
                    <a:pt x="1234313" y="98907"/>
                  </a:lnTo>
                  <a:lnTo>
                    <a:pt x="1192009" y="117665"/>
                  </a:lnTo>
                  <a:lnTo>
                    <a:pt x="1159141" y="153873"/>
                  </a:lnTo>
                  <a:lnTo>
                    <a:pt x="1142174" y="199644"/>
                  </a:lnTo>
                  <a:lnTo>
                    <a:pt x="1140053" y="225628"/>
                  </a:lnTo>
                  <a:lnTo>
                    <a:pt x="1142276" y="252768"/>
                  </a:lnTo>
                  <a:lnTo>
                    <a:pt x="1160081" y="299250"/>
                  </a:lnTo>
                  <a:lnTo>
                    <a:pt x="1194498" y="334378"/>
                  </a:lnTo>
                  <a:lnTo>
                    <a:pt x="1238364" y="352425"/>
                  </a:lnTo>
                  <a:lnTo>
                    <a:pt x="1263383" y="354685"/>
                  </a:lnTo>
                  <a:lnTo>
                    <a:pt x="1292326" y="351790"/>
                  </a:lnTo>
                  <a:lnTo>
                    <a:pt x="1318945" y="343090"/>
                  </a:lnTo>
                  <a:lnTo>
                    <a:pt x="1343240" y="328599"/>
                  </a:lnTo>
                  <a:lnTo>
                    <a:pt x="1349679" y="322656"/>
                  </a:lnTo>
                  <a:lnTo>
                    <a:pt x="1365199" y="308317"/>
                  </a:lnTo>
                  <a:lnTo>
                    <a:pt x="1342250" y="287769"/>
                  </a:lnTo>
                  <a:lnTo>
                    <a:pt x="1324838" y="303034"/>
                  </a:lnTo>
                  <a:lnTo>
                    <a:pt x="1306042" y="313931"/>
                  </a:lnTo>
                  <a:lnTo>
                    <a:pt x="1285875" y="320471"/>
                  </a:lnTo>
                  <a:lnTo>
                    <a:pt x="1264335" y="322656"/>
                  </a:lnTo>
                  <a:lnTo>
                    <a:pt x="1247952" y="321271"/>
                  </a:lnTo>
                  <a:lnTo>
                    <a:pt x="1205776" y="300431"/>
                  </a:lnTo>
                  <a:lnTo>
                    <a:pt x="1180553" y="258356"/>
                  </a:lnTo>
                  <a:lnTo>
                    <a:pt x="1177340" y="240436"/>
                  </a:lnTo>
                  <a:lnTo>
                    <a:pt x="1373327" y="240436"/>
                  </a:lnTo>
                  <a:lnTo>
                    <a:pt x="1373644" y="236613"/>
                  </a:lnTo>
                  <a:lnTo>
                    <a:pt x="1373809" y="232321"/>
                  </a:lnTo>
                  <a:lnTo>
                    <a:pt x="1373809" y="227533"/>
                  </a:lnTo>
                  <a:close/>
                </a:path>
                <a:path w="2813050" h="354965">
                  <a:moveTo>
                    <a:pt x="1673517" y="0"/>
                  </a:moveTo>
                  <a:lnTo>
                    <a:pt x="1638147" y="0"/>
                  </a:lnTo>
                  <a:lnTo>
                    <a:pt x="1638147" y="224663"/>
                  </a:lnTo>
                  <a:lnTo>
                    <a:pt x="1636471" y="244779"/>
                  </a:lnTo>
                  <a:lnTo>
                    <a:pt x="1611376" y="293979"/>
                  </a:lnTo>
                  <a:lnTo>
                    <a:pt x="1566113" y="319519"/>
                  </a:lnTo>
                  <a:lnTo>
                    <a:pt x="1548752" y="321221"/>
                  </a:lnTo>
                  <a:lnTo>
                    <a:pt x="1531277" y="319570"/>
                  </a:lnTo>
                  <a:lnTo>
                    <a:pt x="1487093" y="294690"/>
                  </a:lnTo>
                  <a:lnTo>
                    <a:pt x="1463344" y="245897"/>
                  </a:lnTo>
                  <a:lnTo>
                    <a:pt x="1461757" y="225628"/>
                  </a:lnTo>
                  <a:lnTo>
                    <a:pt x="1463306" y="204762"/>
                  </a:lnTo>
                  <a:lnTo>
                    <a:pt x="1486611" y="155587"/>
                  </a:lnTo>
                  <a:lnTo>
                    <a:pt x="1530883" y="131165"/>
                  </a:lnTo>
                  <a:lnTo>
                    <a:pt x="1548752" y="129540"/>
                  </a:lnTo>
                  <a:lnTo>
                    <a:pt x="1566113" y="131229"/>
                  </a:lnTo>
                  <a:lnTo>
                    <a:pt x="1611376" y="156552"/>
                  </a:lnTo>
                  <a:lnTo>
                    <a:pt x="1636471" y="204990"/>
                  </a:lnTo>
                  <a:lnTo>
                    <a:pt x="1638147" y="224663"/>
                  </a:lnTo>
                  <a:lnTo>
                    <a:pt x="1638147" y="0"/>
                  </a:lnTo>
                  <a:lnTo>
                    <a:pt x="1636712" y="0"/>
                  </a:lnTo>
                  <a:lnTo>
                    <a:pt x="1636712" y="149136"/>
                  </a:lnTo>
                  <a:lnTo>
                    <a:pt x="1620062" y="129540"/>
                  </a:lnTo>
                  <a:lnTo>
                    <a:pt x="1617167" y="126136"/>
                  </a:lnTo>
                  <a:lnTo>
                    <a:pt x="1594878" y="109702"/>
                  </a:lnTo>
                  <a:lnTo>
                    <a:pt x="1569847" y="99847"/>
                  </a:lnTo>
                  <a:lnTo>
                    <a:pt x="1542059" y="96558"/>
                  </a:lnTo>
                  <a:lnTo>
                    <a:pt x="1519148" y="98767"/>
                  </a:lnTo>
                  <a:lnTo>
                    <a:pt x="1477797" y="116459"/>
                  </a:lnTo>
                  <a:lnTo>
                    <a:pt x="1443888" y="151028"/>
                  </a:lnTo>
                  <a:lnTo>
                    <a:pt x="1426210" y="197624"/>
                  </a:lnTo>
                  <a:lnTo>
                    <a:pt x="1424038" y="224663"/>
                  </a:lnTo>
                  <a:lnTo>
                    <a:pt x="1424038" y="225628"/>
                  </a:lnTo>
                  <a:lnTo>
                    <a:pt x="1432839" y="278028"/>
                  </a:lnTo>
                  <a:lnTo>
                    <a:pt x="1459369" y="319074"/>
                  </a:lnTo>
                  <a:lnTo>
                    <a:pt x="1497723" y="345427"/>
                  </a:lnTo>
                  <a:lnTo>
                    <a:pt x="1542059" y="354203"/>
                  </a:lnTo>
                  <a:lnTo>
                    <a:pt x="1569491" y="350774"/>
                  </a:lnTo>
                  <a:lnTo>
                    <a:pt x="1594408" y="340461"/>
                  </a:lnTo>
                  <a:lnTo>
                    <a:pt x="1616811" y="323291"/>
                  </a:lnTo>
                  <a:lnTo>
                    <a:pt x="1618513" y="321221"/>
                  </a:lnTo>
                  <a:lnTo>
                    <a:pt x="1636712" y="299237"/>
                  </a:lnTo>
                  <a:lnTo>
                    <a:pt x="1636712" y="348945"/>
                  </a:lnTo>
                  <a:lnTo>
                    <a:pt x="1673517" y="348945"/>
                  </a:lnTo>
                  <a:lnTo>
                    <a:pt x="1673517" y="299237"/>
                  </a:lnTo>
                  <a:lnTo>
                    <a:pt x="1673517" y="149136"/>
                  </a:lnTo>
                  <a:lnTo>
                    <a:pt x="1673517" y="0"/>
                  </a:lnTo>
                  <a:close/>
                </a:path>
                <a:path w="2813050" h="354965">
                  <a:moveTo>
                    <a:pt x="1795411" y="298754"/>
                  </a:moveTo>
                  <a:lnTo>
                    <a:pt x="1751431" y="298754"/>
                  </a:lnTo>
                  <a:lnTo>
                    <a:pt x="1751431" y="348945"/>
                  </a:lnTo>
                  <a:lnTo>
                    <a:pt x="1795411" y="348945"/>
                  </a:lnTo>
                  <a:lnTo>
                    <a:pt x="1795411" y="298754"/>
                  </a:lnTo>
                  <a:close/>
                </a:path>
                <a:path w="2813050" h="354965">
                  <a:moveTo>
                    <a:pt x="2075522" y="306882"/>
                  </a:moveTo>
                  <a:lnTo>
                    <a:pt x="2051138" y="284416"/>
                  </a:lnTo>
                  <a:lnTo>
                    <a:pt x="2033397" y="300736"/>
                  </a:lnTo>
                  <a:lnTo>
                    <a:pt x="2015045" y="312381"/>
                  </a:lnTo>
                  <a:lnTo>
                    <a:pt x="1996109" y="319379"/>
                  </a:lnTo>
                  <a:lnTo>
                    <a:pt x="1976564" y="321703"/>
                  </a:lnTo>
                  <a:lnTo>
                    <a:pt x="1957997" y="319951"/>
                  </a:lnTo>
                  <a:lnTo>
                    <a:pt x="1911794" y="293738"/>
                  </a:lnTo>
                  <a:lnTo>
                    <a:pt x="1887372" y="244932"/>
                  </a:lnTo>
                  <a:lnTo>
                    <a:pt x="1885746" y="225628"/>
                  </a:lnTo>
                  <a:lnTo>
                    <a:pt x="1887347" y="206095"/>
                  </a:lnTo>
                  <a:lnTo>
                    <a:pt x="1911324" y="157035"/>
                  </a:lnTo>
                  <a:lnTo>
                    <a:pt x="1956269" y="130810"/>
                  </a:lnTo>
                  <a:lnTo>
                    <a:pt x="1974176" y="129070"/>
                  </a:lnTo>
                  <a:lnTo>
                    <a:pt x="1994522" y="131330"/>
                  </a:lnTo>
                  <a:lnTo>
                    <a:pt x="2013978" y="138150"/>
                  </a:lnTo>
                  <a:lnTo>
                    <a:pt x="2032520" y="149504"/>
                  </a:lnTo>
                  <a:lnTo>
                    <a:pt x="2050186" y="165392"/>
                  </a:lnTo>
                  <a:lnTo>
                    <a:pt x="2073605" y="140538"/>
                  </a:lnTo>
                  <a:lnTo>
                    <a:pt x="2051824" y="121297"/>
                  </a:lnTo>
                  <a:lnTo>
                    <a:pt x="2028075" y="107556"/>
                  </a:lnTo>
                  <a:lnTo>
                    <a:pt x="2002358" y="99314"/>
                  </a:lnTo>
                  <a:lnTo>
                    <a:pt x="1974659" y="96558"/>
                  </a:lnTo>
                  <a:lnTo>
                    <a:pt x="1948954" y="98933"/>
                  </a:lnTo>
                  <a:lnTo>
                    <a:pt x="1903895" y="117932"/>
                  </a:lnTo>
                  <a:lnTo>
                    <a:pt x="1868551" y="154508"/>
                  </a:lnTo>
                  <a:lnTo>
                    <a:pt x="1850275" y="200037"/>
                  </a:lnTo>
                  <a:lnTo>
                    <a:pt x="1847989" y="225628"/>
                  </a:lnTo>
                  <a:lnTo>
                    <a:pt x="1850275" y="251206"/>
                  </a:lnTo>
                  <a:lnTo>
                    <a:pt x="1868551" y="296735"/>
                  </a:lnTo>
                  <a:lnTo>
                    <a:pt x="1903895" y="333311"/>
                  </a:lnTo>
                  <a:lnTo>
                    <a:pt x="1948954" y="352310"/>
                  </a:lnTo>
                  <a:lnTo>
                    <a:pt x="1974659" y="354685"/>
                  </a:lnTo>
                  <a:lnTo>
                    <a:pt x="2002650" y="351701"/>
                  </a:lnTo>
                  <a:lnTo>
                    <a:pt x="2028786" y="342734"/>
                  </a:lnTo>
                  <a:lnTo>
                    <a:pt x="2053082" y="327799"/>
                  </a:lnTo>
                  <a:lnTo>
                    <a:pt x="2075522" y="306882"/>
                  </a:lnTo>
                  <a:close/>
                </a:path>
                <a:path w="2813050" h="354965">
                  <a:moveTo>
                    <a:pt x="2371407" y="225628"/>
                  </a:moveTo>
                  <a:lnTo>
                    <a:pt x="2362212" y="176034"/>
                  </a:lnTo>
                  <a:lnTo>
                    <a:pt x="2334603" y="134327"/>
                  </a:lnTo>
                  <a:lnTo>
                    <a:pt x="2333637" y="133515"/>
                  </a:lnTo>
                  <a:lnTo>
                    <a:pt x="2333637" y="225628"/>
                  </a:lnTo>
                  <a:lnTo>
                    <a:pt x="2332050" y="245135"/>
                  </a:lnTo>
                  <a:lnTo>
                    <a:pt x="2308072" y="293979"/>
                  </a:lnTo>
                  <a:lnTo>
                    <a:pt x="2261781" y="319976"/>
                  </a:lnTo>
                  <a:lnTo>
                    <a:pt x="2242820" y="321703"/>
                  </a:lnTo>
                  <a:lnTo>
                    <a:pt x="2224240" y="319951"/>
                  </a:lnTo>
                  <a:lnTo>
                    <a:pt x="2177808" y="293738"/>
                  </a:lnTo>
                  <a:lnTo>
                    <a:pt x="2153170" y="244932"/>
                  </a:lnTo>
                  <a:lnTo>
                    <a:pt x="2151519" y="225628"/>
                  </a:lnTo>
                  <a:lnTo>
                    <a:pt x="2153107" y="206095"/>
                  </a:lnTo>
                  <a:lnTo>
                    <a:pt x="2176856" y="157035"/>
                  </a:lnTo>
                  <a:lnTo>
                    <a:pt x="2222919" y="130810"/>
                  </a:lnTo>
                  <a:lnTo>
                    <a:pt x="2241867" y="129070"/>
                  </a:lnTo>
                  <a:lnTo>
                    <a:pt x="2260460" y="130822"/>
                  </a:lnTo>
                  <a:lnTo>
                    <a:pt x="2307120" y="157264"/>
                  </a:lnTo>
                  <a:lnTo>
                    <a:pt x="2331986" y="206298"/>
                  </a:lnTo>
                  <a:lnTo>
                    <a:pt x="2333637" y="225628"/>
                  </a:lnTo>
                  <a:lnTo>
                    <a:pt x="2333637" y="133515"/>
                  </a:lnTo>
                  <a:lnTo>
                    <a:pt x="2328380" y="129070"/>
                  </a:lnTo>
                  <a:lnTo>
                    <a:pt x="2315057" y="117805"/>
                  </a:lnTo>
                  <a:lnTo>
                    <a:pt x="2293251" y="106006"/>
                  </a:lnTo>
                  <a:lnTo>
                    <a:pt x="2269172" y="98920"/>
                  </a:lnTo>
                  <a:lnTo>
                    <a:pt x="2242820" y="96558"/>
                  </a:lnTo>
                  <a:lnTo>
                    <a:pt x="2216454" y="98933"/>
                  </a:lnTo>
                  <a:lnTo>
                    <a:pt x="2170442" y="117932"/>
                  </a:lnTo>
                  <a:lnTo>
                    <a:pt x="2134603" y="154508"/>
                  </a:lnTo>
                  <a:lnTo>
                    <a:pt x="2116074" y="200037"/>
                  </a:lnTo>
                  <a:lnTo>
                    <a:pt x="2113762" y="225628"/>
                  </a:lnTo>
                  <a:lnTo>
                    <a:pt x="2116048" y="251409"/>
                  </a:lnTo>
                  <a:lnTo>
                    <a:pt x="2134324" y="297053"/>
                  </a:lnTo>
                  <a:lnTo>
                    <a:pt x="2169757" y="333438"/>
                  </a:lnTo>
                  <a:lnTo>
                    <a:pt x="2215527" y="352323"/>
                  </a:lnTo>
                  <a:lnTo>
                    <a:pt x="2241867" y="354685"/>
                  </a:lnTo>
                  <a:lnTo>
                    <a:pt x="2268245" y="352310"/>
                  </a:lnTo>
                  <a:lnTo>
                    <a:pt x="2292413" y="345186"/>
                  </a:lnTo>
                  <a:lnTo>
                    <a:pt x="2314371" y="333311"/>
                  </a:lnTo>
                  <a:lnTo>
                    <a:pt x="2328151" y="321703"/>
                  </a:lnTo>
                  <a:lnTo>
                    <a:pt x="2334120" y="316687"/>
                  </a:lnTo>
                  <a:lnTo>
                    <a:pt x="2350439" y="296735"/>
                  </a:lnTo>
                  <a:lnTo>
                    <a:pt x="2362085" y="274916"/>
                  </a:lnTo>
                  <a:lnTo>
                    <a:pt x="2369083" y="251206"/>
                  </a:lnTo>
                  <a:lnTo>
                    <a:pt x="2371407" y="225628"/>
                  </a:lnTo>
                  <a:close/>
                </a:path>
                <a:path w="2813050" h="354965">
                  <a:moveTo>
                    <a:pt x="2812618" y="195986"/>
                  </a:moveTo>
                  <a:lnTo>
                    <a:pt x="2806458" y="154876"/>
                  </a:lnTo>
                  <a:lnTo>
                    <a:pt x="2774569" y="111620"/>
                  </a:lnTo>
                  <a:lnTo>
                    <a:pt x="2720835" y="96558"/>
                  </a:lnTo>
                  <a:lnTo>
                    <a:pt x="2694787" y="99644"/>
                  </a:lnTo>
                  <a:lnTo>
                    <a:pt x="2671597" y="108864"/>
                  </a:lnTo>
                  <a:lnTo>
                    <a:pt x="2651277" y="124256"/>
                  </a:lnTo>
                  <a:lnTo>
                    <a:pt x="2633840" y="145796"/>
                  </a:lnTo>
                  <a:lnTo>
                    <a:pt x="2619908" y="124256"/>
                  </a:lnTo>
                  <a:lnTo>
                    <a:pt x="2602052" y="108864"/>
                  </a:lnTo>
                  <a:lnTo>
                    <a:pt x="2580233" y="99644"/>
                  </a:lnTo>
                  <a:lnTo>
                    <a:pt x="2554490" y="96558"/>
                  </a:lnTo>
                  <a:lnTo>
                    <a:pt x="2531211" y="99491"/>
                  </a:lnTo>
                  <a:lnTo>
                    <a:pt x="2510155" y="108267"/>
                  </a:lnTo>
                  <a:lnTo>
                    <a:pt x="2491295" y="122910"/>
                  </a:lnTo>
                  <a:lnTo>
                    <a:pt x="2474658" y="143408"/>
                  </a:lnTo>
                  <a:lnTo>
                    <a:pt x="2474658" y="101815"/>
                  </a:lnTo>
                  <a:lnTo>
                    <a:pt x="2437854" y="101815"/>
                  </a:lnTo>
                  <a:lnTo>
                    <a:pt x="2437854" y="348945"/>
                  </a:lnTo>
                  <a:lnTo>
                    <a:pt x="2474658" y="348945"/>
                  </a:lnTo>
                  <a:lnTo>
                    <a:pt x="2474658" y="207937"/>
                  </a:lnTo>
                  <a:lnTo>
                    <a:pt x="2475877" y="191719"/>
                  </a:lnTo>
                  <a:lnTo>
                    <a:pt x="2494254" y="152006"/>
                  </a:lnTo>
                  <a:lnTo>
                    <a:pt x="2529306" y="131394"/>
                  </a:lnTo>
                  <a:lnTo>
                    <a:pt x="2543492" y="130022"/>
                  </a:lnTo>
                  <a:lnTo>
                    <a:pt x="2557513" y="131241"/>
                  </a:lnTo>
                  <a:lnTo>
                    <a:pt x="2597518" y="160350"/>
                  </a:lnTo>
                  <a:lnTo>
                    <a:pt x="2607068" y="203631"/>
                  </a:lnTo>
                  <a:lnTo>
                    <a:pt x="2607068" y="348945"/>
                  </a:lnTo>
                  <a:lnTo>
                    <a:pt x="2643390" y="348945"/>
                  </a:lnTo>
                  <a:lnTo>
                    <a:pt x="2643390" y="206502"/>
                  </a:lnTo>
                  <a:lnTo>
                    <a:pt x="2644622" y="189738"/>
                  </a:lnTo>
                  <a:lnTo>
                    <a:pt x="2662999" y="150571"/>
                  </a:lnTo>
                  <a:lnTo>
                    <a:pt x="2697772" y="131305"/>
                  </a:lnTo>
                  <a:lnTo>
                    <a:pt x="2711754" y="130022"/>
                  </a:lnTo>
                  <a:lnTo>
                    <a:pt x="2725991" y="131229"/>
                  </a:lnTo>
                  <a:lnTo>
                    <a:pt x="2766263" y="160096"/>
                  </a:lnTo>
                  <a:lnTo>
                    <a:pt x="2775801" y="204584"/>
                  </a:lnTo>
                  <a:lnTo>
                    <a:pt x="2775801" y="348945"/>
                  </a:lnTo>
                  <a:lnTo>
                    <a:pt x="2812618" y="348945"/>
                  </a:lnTo>
                  <a:lnTo>
                    <a:pt x="2812618" y="19598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1017" y="9551383"/>
              <a:ext cx="647065" cy="579755"/>
            </a:xfrm>
            <a:custGeom>
              <a:avLst/>
              <a:gdLst/>
              <a:ahLst/>
              <a:cxnLst/>
              <a:rect l="l" t="t" r="r" b="b"/>
              <a:pathLst>
                <a:path w="647065" h="579754">
                  <a:moveTo>
                    <a:pt x="323514" y="0"/>
                  </a:moveTo>
                  <a:lnTo>
                    <a:pt x="272715" y="20872"/>
                  </a:lnTo>
                  <a:lnTo>
                    <a:pt x="9771" y="471397"/>
                  </a:lnTo>
                  <a:lnTo>
                    <a:pt x="0" y="507420"/>
                  </a:lnTo>
                  <a:lnTo>
                    <a:pt x="2445" y="525842"/>
                  </a:lnTo>
                  <a:lnTo>
                    <a:pt x="36083" y="569909"/>
                  </a:lnTo>
                  <a:lnTo>
                    <a:pt x="72158" y="579462"/>
                  </a:lnTo>
                  <a:lnTo>
                    <a:pt x="574888" y="579462"/>
                  </a:lnTo>
                  <a:lnTo>
                    <a:pt x="625696" y="558580"/>
                  </a:lnTo>
                  <a:lnTo>
                    <a:pt x="644694" y="525131"/>
                  </a:lnTo>
                  <a:lnTo>
                    <a:pt x="62920" y="525131"/>
                  </a:lnTo>
                  <a:lnTo>
                    <a:pt x="58356" y="518939"/>
                  </a:lnTo>
                  <a:lnTo>
                    <a:pt x="55275" y="513614"/>
                  </a:lnTo>
                  <a:lnTo>
                    <a:pt x="52200" y="506552"/>
                  </a:lnTo>
                  <a:lnTo>
                    <a:pt x="312793" y="55180"/>
                  </a:lnTo>
                  <a:lnTo>
                    <a:pt x="320439" y="54320"/>
                  </a:lnTo>
                  <a:lnTo>
                    <a:pt x="396469" y="54320"/>
                  </a:lnTo>
                  <a:lnTo>
                    <a:pt x="385901" y="36017"/>
                  </a:lnTo>
                  <a:lnTo>
                    <a:pt x="374325" y="20872"/>
                  </a:lnTo>
                  <a:lnTo>
                    <a:pt x="359594" y="9549"/>
                  </a:lnTo>
                  <a:lnTo>
                    <a:pt x="342421" y="2455"/>
                  </a:lnTo>
                  <a:lnTo>
                    <a:pt x="323514" y="0"/>
                  </a:lnTo>
                  <a:close/>
                </a:path>
                <a:path w="647065" h="579754">
                  <a:moveTo>
                    <a:pt x="396469" y="54320"/>
                  </a:moveTo>
                  <a:lnTo>
                    <a:pt x="326595" y="54320"/>
                  </a:lnTo>
                  <a:lnTo>
                    <a:pt x="334245" y="55180"/>
                  </a:lnTo>
                  <a:lnTo>
                    <a:pt x="436637" y="232530"/>
                  </a:lnTo>
                  <a:lnTo>
                    <a:pt x="323524" y="232530"/>
                  </a:lnTo>
                  <a:lnTo>
                    <a:pt x="323524" y="259692"/>
                  </a:lnTo>
                  <a:lnTo>
                    <a:pt x="325343" y="271581"/>
                  </a:lnTo>
                  <a:lnTo>
                    <a:pt x="330800" y="280071"/>
                  </a:lnTo>
                  <a:lnTo>
                    <a:pt x="339892" y="285164"/>
                  </a:lnTo>
                  <a:lnTo>
                    <a:pt x="352620" y="286861"/>
                  </a:lnTo>
                  <a:lnTo>
                    <a:pt x="468003" y="286861"/>
                  </a:lnTo>
                  <a:lnTo>
                    <a:pt x="521103" y="378830"/>
                  </a:lnTo>
                  <a:lnTo>
                    <a:pt x="323524" y="378830"/>
                  </a:lnTo>
                  <a:lnTo>
                    <a:pt x="323524" y="405996"/>
                  </a:lnTo>
                  <a:lnTo>
                    <a:pt x="325343" y="417883"/>
                  </a:lnTo>
                  <a:lnTo>
                    <a:pt x="330800" y="426372"/>
                  </a:lnTo>
                  <a:lnTo>
                    <a:pt x="339892" y="431465"/>
                  </a:lnTo>
                  <a:lnTo>
                    <a:pt x="352620" y="433162"/>
                  </a:lnTo>
                  <a:lnTo>
                    <a:pt x="552471" y="433162"/>
                  </a:lnTo>
                  <a:lnTo>
                    <a:pt x="594849" y="506552"/>
                  </a:lnTo>
                  <a:lnTo>
                    <a:pt x="591768" y="513614"/>
                  </a:lnTo>
                  <a:lnTo>
                    <a:pt x="588694" y="518939"/>
                  </a:lnTo>
                  <a:lnTo>
                    <a:pt x="584118" y="525131"/>
                  </a:lnTo>
                  <a:lnTo>
                    <a:pt x="644694" y="525131"/>
                  </a:lnTo>
                  <a:lnTo>
                    <a:pt x="647040" y="507420"/>
                  </a:lnTo>
                  <a:lnTo>
                    <a:pt x="644595" y="488997"/>
                  </a:lnTo>
                  <a:lnTo>
                    <a:pt x="637265" y="471397"/>
                  </a:lnTo>
                  <a:lnTo>
                    <a:pt x="396469" y="5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08" name="object 108"/>
          <p:cNvSpPr/>
          <p:nvPr/>
        </p:nvSpPr>
        <p:spPr>
          <a:xfrm>
            <a:off x="10626928" y="947352"/>
            <a:ext cx="45201" cy="83071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0" y="129539"/>
                </a:moveTo>
                <a:lnTo>
                  <a:pt x="69951" y="129539"/>
                </a:lnTo>
                <a:lnTo>
                  <a:pt x="69951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2" name="object 182"/>
          <p:cNvGrpSpPr/>
          <p:nvPr/>
        </p:nvGrpSpPr>
        <p:grpSpPr>
          <a:xfrm>
            <a:off x="6418022" y="3536441"/>
            <a:ext cx="83479" cy="83071"/>
            <a:chOff x="10008102" y="5514241"/>
            <a:chExt cx="130175" cy="129539"/>
          </a:xfrm>
        </p:grpSpPr>
        <p:sp>
          <p:nvSpPr>
            <p:cNvPr id="183" name="object 183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2120" y="0"/>
                  </a:moveTo>
                  <a:lnTo>
                    <a:pt x="0" y="98005"/>
                  </a:ln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023342" y="5529481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8005"/>
                  </a:moveTo>
                  <a:lnTo>
                    <a:pt x="98435" y="98830"/>
                  </a:lnTo>
                  <a:lnTo>
                    <a:pt x="99108" y="1277"/>
                  </a:lnTo>
                  <a:lnTo>
                    <a:pt x="2120" y="0"/>
                  </a:lnTo>
                  <a:lnTo>
                    <a:pt x="0" y="98005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5846591" y="2393170"/>
            <a:ext cx="83479" cy="83071"/>
            <a:chOff x="9117027" y="3731452"/>
            <a:chExt cx="130175" cy="129539"/>
          </a:xfrm>
        </p:grpSpPr>
        <p:sp>
          <p:nvSpPr>
            <p:cNvPr id="186" name="object 186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1489" y="0"/>
                  </a:moveTo>
                  <a:lnTo>
                    <a:pt x="0" y="97379"/>
                  </a:ln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132267" y="3746692"/>
              <a:ext cx="99695" cy="99060"/>
            </a:xfrm>
            <a:custGeom>
              <a:avLst/>
              <a:gdLst/>
              <a:ahLst/>
              <a:cxnLst/>
              <a:rect l="l" t="t" r="r" b="b"/>
              <a:pathLst>
                <a:path w="99695" h="99060">
                  <a:moveTo>
                    <a:pt x="0" y="97379"/>
                  </a:moveTo>
                  <a:lnTo>
                    <a:pt x="98117" y="98661"/>
                  </a:lnTo>
                  <a:lnTo>
                    <a:pt x="99071" y="1130"/>
                  </a:lnTo>
                  <a:lnTo>
                    <a:pt x="1489" y="0"/>
                  </a:lnTo>
                  <a:lnTo>
                    <a:pt x="0" y="9737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6863082" y="3409298"/>
            <a:ext cx="83071" cy="83071"/>
            <a:chOff x="10702118" y="5315977"/>
            <a:chExt cx="129539" cy="129539"/>
          </a:xfrm>
        </p:grpSpPr>
        <p:sp>
          <p:nvSpPr>
            <p:cNvPr id="189" name="object 189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1591" y="0"/>
                  </a:moveTo>
                  <a:lnTo>
                    <a:pt x="0" y="98139"/>
                  </a:ln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17358" y="5331218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139"/>
                  </a:moveTo>
                  <a:lnTo>
                    <a:pt x="97819" y="99035"/>
                  </a:lnTo>
                  <a:lnTo>
                    <a:pt x="98661" y="1598"/>
                  </a:lnTo>
                  <a:lnTo>
                    <a:pt x="1591" y="0"/>
                  </a:lnTo>
                  <a:lnTo>
                    <a:pt x="0" y="98139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5719464" y="2965130"/>
            <a:ext cx="83071" cy="82665"/>
            <a:chOff x="8918788" y="4623352"/>
            <a:chExt cx="129539" cy="128905"/>
          </a:xfrm>
        </p:grpSpPr>
        <p:sp>
          <p:nvSpPr>
            <p:cNvPr id="192" name="object 192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2307" y="0"/>
                  </a:moveTo>
                  <a:lnTo>
                    <a:pt x="0" y="97383"/>
                  </a:ln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34029" y="4638593"/>
              <a:ext cx="99060" cy="98425"/>
            </a:xfrm>
            <a:custGeom>
              <a:avLst/>
              <a:gdLst/>
              <a:ahLst/>
              <a:cxnLst/>
              <a:rect l="l" t="t" r="r" b="b"/>
              <a:pathLst>
                <a:path w="99059" h="98425">
                  <a:moveTo>
                    <a:pt x="0" y="97383"/>
                  </a:moveTo>
                  <a:lnTo>
                    <a:pt x="98643" y="98376"/>
                  </a:lnTo>
                  <a:lnTo>
                    <a:pt x="98943" y="1179"/>
                  </a:lnTo>
                  <a:lnTo>
                    <a:pt x="2307" y="0"/>
                  </a:lnTo>
                  <a:lnTo>
                    <a:pt x="0" y="97383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6291140" y="3536411"/>
            <a:ext cx="83071" cy="83071"/>
            <a:chOff x="9810246" y="5514194"/>
            <a:chExt cx="129539" cy="129539"/>
          </a:xfrm>
        </p:grpSpPr>
        <p:sp>
          <p:nvSpPr>
            <p:cNvPr id="195" name="object 195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2221" y="0"/>
                  </a:moveTo>
                  <a:lnTo>
                    <a:pt x="0" y="98261"/>
                  </a:ln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1B8B7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825486" y="5529434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59" h="99060">
                  <a:moveTo>
                    <a:pt x="0" y="98261"/>
                  </a:moveTo>
                  <a:lnTo>
                    <a:pt x="98013" y="98798"/>
                  </a:lnTo>
                  <a:lnTo>
                    <a:pt x="98521" y="1536"/>
                  </a:lnTo>
                  <a:lnTo>
                    <a:pt x="2221" y="0"/>
                  </a:lnTo>
                  <a:lnTo>
                    <a:pt x="0" y="98261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0" y="60361"/>
            <a:ext cx="9128782" cy="57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Заголовок 3"/>
          <p:cNvSpPr txBox="1">
            <a:spLocks/>
          </p:cNvSpPr>
          <p:nvPr/>
        </p:nvSpPr>
        <p:spPr>
          <a:xfrm>
            <a:off x="80987" y="657142"/>
            <a:ext cx="3348013" cy="123969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4F49"/>
                </a:solidFill>
                <a:latin typeface="+mn-lt"/>
              </a:rPr>
              <a:t>ПРОПАГАНДА ЗОЖ, ПУТЕМ ПОДДЕРДКИ ОТДЕЛЬНЫХ СОТРУДНИКОВ</a:t>
            </a:r>
            <a:endParaRPr lang="ru-RU" b="1" dirty="0">
              <a:solidFill>
                <a:srgbClr val="004F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55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lamed_Obrasec_2021_11.pptx" id="{9BCCD05B-5DF1-48B4-B127-33009C3E1D09}" vid="{3BD769BE-4A1B-4478-84BB-BAE6A395DB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169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Gotham Pro</vt:lpstr>
      <vt:lpstr>Calibri</vt:lpstr>
      <vt:lpstr>Office Theme</vt:lpstr>
      <vt:lpstr>ДОБРОВОЛЬЧЕСКАЯ ДЕЯТЕЛЬНОСТЬ ЕЛАМЕД</vt:lpstr>
      <vt:lpstr>Презентация PowerPoint</vt:lpstr>
      <vt:lpstr>ДОБРОВОЛЬЧЕСКАЯ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Elamed_Arefev</dc:title>
  <dc:creator>DeineFritz</dc:creator>
  <cp:lastModifiedBy>Клементьева Оксана Евгеньевна</cp:lastModifiedBy>
  <cp:revision>213</cp:revision>
  <dcterms:created xsi:type="dcterms:W3CDTF">2021-11-09T11:00:33Z</dcterms:created>
  <dcterms:modified xsi:type="dcterms:W3CDTF">2023-05-15T17:14:45Z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2021-11-09T00:00:00Z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2021-11-09T00:00:00Z</vt:filetime>
  </property>
</Properties>
</file>