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йыцй\Downloads\фон движ1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2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116632"/>
            <a:ext cx="903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Общероссийское общественно – государственное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движение детей и молодёжи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«Движения первых»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1881926"/>
            <a:ext cx="5445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Местное отделение  </a:t>
            </a:r>
            <a:endParaRPr lang="ru-RU" sz="4000" b="1" dirty="0">
              <a:solidFill>
                <a:schemeClr val="bg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691680" y="2492896"/>
            <a:ext cx="648072" cy="36004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6639" y="2852936"/>
            <a:ext cx="2635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Совет Первых </a:t>
            </a:r>
            <a:endParaRPr lang="ru-RU" sz="2800" b="1" dirty="0">
              <a:solidFill>
                <a:schemeClr val="bg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427984" y="2589812"/>
            <a:ext cx="0" cy="53301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29508" y="3122824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Городской отряд активистов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«Время первых»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6844235" y="2589812"/>
            <a:ext cx="608085" cy="52473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41860" y="3013501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ГДР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«Кадр актива»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1115616" y="3271816"/>
            <a:ext cx="0" cy="53301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572000" y="3953821"/>
            <a:ext cx="0" cy="53301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785230" y="3753560"/>
            <a:ext cx="0" cy="53301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1744" y="3844498"/>
            <a:ext cx="26351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-Председатель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-Зам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-Секретарь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-Члены Совета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08171" y="4478254"/>
            <a:ext cx="26351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-Председатель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-Зам (по направлениям)</a:t>
            </a:r>
          </a:p>
          <a:p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82963" y="4286572"/>
            <a:ext cx="2635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Руководитель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227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йыцй\Downloads\фон движ1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00" y="-14420"/>
            <a:ext cx="9157499" cy="687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07504" y="116632"/>
            <a:ext cx="903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Общероссийское общественно – государственное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движение детей и молодёжи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«Движения первых»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4743" y="2132856"/>
            <a:ext cx="55875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Городской отряд активистов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«Время первых»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4045" y="3356992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Участников: </a:t>
            </a:r>
            <a:r>
              <a:rPr lang="ru-RU" sz="2400" b="1" dirty="0" smtClean="0">
                <a:solidFill>
                  <a:schemeClr val="bg1"/>
                </a:solidFill>
              </a:rPr>
              <a:t>20 / 30 </a:t>
            </a:r>
            <a:r>
              <a:rPr lang="ru-RU" sz="2400" b="1" dirty="0" smtClean="0">
                <a:solidFill>
                  <a:schemeClr val="bg1"/>
                </a:solidFill>
              </a:rPr>
              <a:t>человек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Работает </a:t>
            </a:r>
            <a:r>
              <a:rPr lang="ru-RU" sz="2400" b="1" dirty="0" smtClean="0">
                <a:solidFill>
                  <a:schemeClr val="bg1"/>
                </a:solidFill>
              </a:rPr>
              <a:t>по всем направлениям «Движения первых»</a:t>
            </a:r>
          </a:p>
        </p:txBody>
      </p:sp>
    </p:spTree>
    <p:extLst>
      <p:ext uri="{BB962C8B-B14F-4D97-AF65-F5344CB8AC3E}">
        <p14:creationId xmlns:p14="http://schemas.microsoft.com/office/powerpoint/2010/main" val="2850586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йыцй\Downloads\фон движ1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00" y="-27352"/>
            <a:ext cx="9157499" cy="687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07704" y="7830"/>
            <a:ext cx="55875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Городской отряд активистов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«Время первых»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337866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chemeClr val="bg1"/>
                </a:solidFill>
              </a:rPr>
              <a:t>План работы Апрель: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26.04.2024 – Где логика. Кузбасс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29.04.2024 – Флеш-моб «Мир! Труд! Май!»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26.04.2024 – Все кузбасский субботник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28.04-01.05 – Онлайн марафон «Осинники в Движении!»</a:t>
            </a: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47936" y="3562025"/>
            <a:ext cx="81369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chemeClr val="bg1"/>
                </a:solidFill>
              </a:rPr>
              <a:t>План работы МАЙ: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28.04-01.05 – Онлайн марафон «Осинники в Движении!»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04.05-09.05 – «День победы»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16.05.2024 – «Слет финиш ДЮО/ПО «От Пионеров к Первым»»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Май – Июль – подготовка к выборам Председателя Городского отряда «Время первых»</a:t>
            </a: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06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йыцй\Downloads\фон движ1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00" y="-27352"/>
            <a:ext cx="9157499" cy="687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07704" y="7830"/>
            <a:ext cx="55875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Городской отряд активистов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«Время первых»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337866"/>
            <a:ext cx="81369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chemeClr val="bg1"/>
                </a:solidFill>
              </a:rPr>
              <a:t>План работы Июнь: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01.06.2024 – «День защиты детей»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10.06.24 – «День России»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29/30.06.24 – «День молодежи»</a:t>
            </a: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96797" y="2996952"/>
            <a:ext cx="813690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chemeClr val="bg1"/>
                </a:solidFill>
              </a:rPr>
              <a:t>План работы Июль: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08.07.24 – «День семьи любви и верности» (Пикник всей семьей)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01.07.24-20.08.24 –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Школа подготовки вожатского отряда (под. Отряда «Время первых»)</a:t>
            </a:r>
          </a:p>
          <a:p>
            <a:r>
              <a:rPr lang="ru-RU" sz="2400" dirty="0">
                <a:solidFill>
                  <a:schemeClr val="bg1"/>
                </a:solidFill>
              </a:rPr>
              <a:t>Конец июля – Интенсив Первых на свежем воздухе 2.0</a:t>
            </a: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6321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237</Words>
  <Application>Microsoft Office PowerPoint</Application>
  <PresentationFormat>Экран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      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йыцй</dc:creator>
  <cp:lastModifiedBy>йыцй</cp:lastModifiedBy>
  <cp:revision>6</cp:revision>
  <cp:lastPrinted>2010-09-12T23:44:40Z</cp:lastPrinted>
  <dcterms:created xsi:type="dcterms:W3CDTF">2024-02-10T15:29:31Z</dcterms:created>
  <dcterms:modified xsi:type="dcterms:W3CDTF">2010-09-12T23:47:20Z</dcterms:modified>
</cp:coreProperties>
</file>