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9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wmf" ContentType="image/x-wmf"/>
  <Override PartName="/ppt/media/image6.wmf" ContentType="image/x-wmf"/>
  <Override PartName="/ppt/media/image5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7.jpeg" ContentType="image/jpeg"/>
  <Override PartName="/ppt/media/image14.wmf" ContentType="image/x-wmf"/>
  <Override PartName="/ppt/media/image15.jpeg" ContentType="image/jpeg"/>
  <Override PartName="/ppt/media/image16.jpeg" ContentType="image/jpeg"/>
  <Override PartName="/ppt/media/image24.wmf" ContentType="image/x-wmf"/>
  <Override PartName="/ppt/media/image18.jpeg" ContentType="image/jpeg"/>
  <Override PartName="/ppt/media/image23.jpeg" ContentType="image/jpeg"/>
  <Override PartName="/ppt/media/image19.wmf" ContentType="image/x-wmf"/>
  <Override PartName="/ppt/media/image20.jpeg" ContentType="image/jpeg"/>
  <Override PartName="/ppt/media/image21.jpeg" ContentType="image/jpeg"/>
  <Override PartName="/ppt/media/image22.jpeg" ContentType="image/jpeg"/>
  <Override PartName="/ppt/media/image25.wmf" ContentType="image/x-wmf"/>
  <Override PartName="/ppt/media/image26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заголовка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wmf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wmf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wmf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wmf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wmf"/><Relationship Id="rId3" Type="http://schemas.openxmlformats.org/officeDocument/2006/relationships/image" Target="../media/image25.wmf"/><Relationship Id="rId4" Type="http://schemas.openxmlformats.org/officeDocument/2006/relationships/image" Target="../media/image26.png"/><Relationship Id="rId5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 descr=""/>
          <p:cNvPicPr/>
          <p:nvPr/>
        </p:nvPicPr>
        <p:blipFill>
          <a:blip r:embed="rId1"/>
          <a:stretch/>
        </p:blipFill>
        <p:spPr>
          <a:xfrm>
            <a:off x="-144000" y="504000"/>
            <a:ext cx="9286200" cy="619344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-143280" y="0"/>
            <a:ext cx="9286200" cy="68562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60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Отдел по развитию сферы туризма, молодежной политики, культуры </a:t>
            </a: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60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и спорта </a:t>
            </a: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60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администрации города Рассказово</a:t>
            </a: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 descr=""/>
          <p:cNvPicPr/>
          <p:nvPr/>
        </p:nvPicPr>
        <p:blipFill>
          <a:blip r:embed="rId1"/>
          <a:stretch/>
        </p:blipFill>
        <p:spPr>
          <a:xfrm>
            <a:off x="-144000" y="504000"/>
            <a:ext cx="9286200" cy="6193440"/>
          </a:xfrm>
          <a:prstGeom prst="rect">
            <a:avLst/>
          </a:prstGeom>
          <a:ln>
            <a:noFill/>
          </a:ln>
        </p:spPr>
      </p:pic>
      <p:sp>
        <p:nvSpPr>
          <p:cNvPr id="41" name="CustomShape 1"/>
          <p:cNvSpPr/>
          <p:nvPr/>
        </p:nvSpPr>
        <p:spPr>
          <a:xfrm>
            <a:off x="-143280" y="0"/>
            <a:ext cx="9286200" cy="68562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60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Одна из функции отдела по направлению государственной молодежной политики</a:t>
            </a: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60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 — </a:t>
            </a:r>
            <a:r>
              <a:rPr b="1" lang="ru-RU" sz="60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координация деятельности волонтерского движения города Рассказово</a:t>
            </a: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60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Наш отдел взаимодествует со всеми учреждениями и организациями, в том числе НКО, принимающими участие в волонтерской деятельности, организует мероприятия с волонтерами и для волонтеров, ведет учет мероприятий на платформе ДОБРО.ru, учитывая волонтерские часы, проводит награждение лучших волонтеров города ко Дню добровольца</a:t>
            </a: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60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-144000" y="504000"/>
            <a:ext cx="9286200" cy="6193440"/>
          </a:xfrm>
          <a:prstGeom prst="rect">
            <a:avLst/>
          </a:prstGeom>
          <a:ln>
            <a:noFill/>
          </a:ln>
        </p:spPr>
      </p:pic>
      <p:sp>
        <p:nvSpPr>
          <p:cNvPr id="43" name="CustomShape 1"/>
          <p:cNvSpPr/>
          <p:nvPr/>
        </p:nvSpPr>
        <p:spPr>
          <a:xfrm>
            <a:off x="-143280" y="0"/>
            <a:ext cx="9286200" cy="68562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44" name="" descr=""/>
          <p:cNvPicPr/>
          <p:nvPr/>
        </p:nvPicPr>
        <p:blipFill>
          <a:blip r:embed="rId2"/>
          <a:stretch/>
        </p:blipFill>
        <p:spPr>
          <a:xfrm>
            <a:off x="576000" y="1368000"/>
            <a:ext cx="7775280" cy="266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-144000" y="504000"/>
            <a:ext cx="9286200" cy="6193440"/>
          </a:xfrm>
          <a:prstGeom prst="rect">
            <a:avLst/>
          </a:prstGeom>
          <a:ln>
            <a:noFill/>
          </a:ln>
        </p:spPr>
      </p:pic>
      <p:sp>
        <p:nvSpPr>
          <p:cNvPr id="46" name="CustomShape 1"/>
          <p:cNvSpPr/>
          <p:nvPr/>
        </p:nvSpPr>
        <p:spPr>
          <a:xfrm>
            <a:off x="-143280" y="0"/>
            <a:ext cx="9286200" cy="68562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47" name="" descr=""/>
          <p:cNvPicPr/>
          <p:nvPr/>
        </p:nvPicPr>
        <p:blipFill>
          <a:blip r:embed="rId2"/>
          <a:stretch/>
        </p:blipFill>
        <p:spPr>
          <a:xfrm>
            <a:off x="288000" y="360000"/>
            <a:ext cx="8391600" cy="2807280"/>
          </a:xfrm>
          <a:prstGeom prst="rect">
            <a:avLst/>
          </a:prstGeom>
          <a:ln>
            <a:noFill/>
          </a:ln>
        </p:spPr>
      </p:pic>
      <p:pic>
        <p:nvPicPr>
          <p:cNvPr id="48" name="" descr=""/>
          <p:cNvPicPr/>
          <p:nvPr/>
        </p:nvPicPr>
        <p:blipFill>
          <a:blip r:embed="rId3"/>
          <a:stretch/>
        </p:blipFill>
        <p:spPr>
          <a:xfrm rot="20617800">
            <a:off x="302400" y="3497760"/>
            <a:ext cx="3567960" cy="2676240"/>
          </a:xfrm>
          <a:prstGeom prst="rect">
            <a:avLst/>
          </a:prstGeom>
          <a:ln>
            <a:noFill/>
          </a:ln>
        </p:spPr>
      </p:pic>
      <p:pic>
        <p:nvPicPr>
          <p:cNvPr id="49" name="" descr=""/>
          <p:cNvPicPr/>
          <p:nvPr/>
        </p:nvPicPr>
        <p:blipFill>
          <a:blip r:embed="rId4"/>
          <a:stretch/>
        </p:blipFill>
        <p:spPr>
          <a:xfrm rot="891000">
            <a:off x="4903920" y="3449520"/>
            <a:ext cx="3669840" cy="2675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-144000" y="504000"/>
            <a:ext cx="9286200" cy="6193440"/>
          </a:xfrm>
          <a:prstGeom prst="rect">
            <a:avLst/>
          </a:prstGeom>
          <a:ln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-143280" y="0"/>
            <a:ext cx="9286200" cy="68562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2"/>
          <a:stretch/>
        </p:blipFill>
        <p:spPr>
          <a:xfrm>
            <a:off x="4752720" y="504000"/>
            <a:ext cx="3455280" cy="2591280"/>
          </a:xfrm>
          <a:prstGeom prst="rect">
            <a:avLst/>
          </a:prstGeom>
          <a:ln>
            <a:noFill/>
          </a:ln>
        </p:spPr>
      </p:pic>
      <p:pic>
        <p:nvPicPr>
          <p:cNvPr id="53" name="" descr=""/>
          <p:cNvPicPr/>
          <p:nvPr/>
        </p:nvPicPr>
        <p:blipFill>
          <a:blip r:embed="rId3"/>
          <a:stretch/>
        </p:blipFill>
        <p:spPr>
          <a:xfrm>
            <a:off x="4824000" y="3709080"/>
            <a:ext cx="3384000" cy="2537280"/>
          </a:xfrm>
          <a:prstGeom prst="rect">
            <a:avLst/>
          </a:prstGeom>
          <a:ln>
            <a:noFill/>
          </a:ln>
        </p:spPr>
      </p:pic>
      <p:pic>
        <p:nvPicPr>
          <p:cNvPr id="54" name="" descr=""/>
          <p:cNvPicPr/>
          <p:nvPr/>
        </p:nvPicPr>
        <p:blipFill>
          <a:blip r:embed="rId4"/>
          <a:stretch/>
        </p:blipFill>
        <p:spPr>
          <a:xfrm>
            <a:off x="378360" y="1080000"/>
            <a:ext cx="3509640" cy="468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-144000" y="504000"/>
            <a:ext cx="9286200" cy="6193440"/>
          </a:xfrm>
          <a:prstGeom prst="rect">
            <a:avLst/>
          </a:prstGeom>
          <a:ln>
            <a:noFill/>
          </a:ln>
        </p:spPr>
      </p:pic>
      <p:sp>
        <p:nvSpPr>
          <p:cNvPr id="56" name="CustomShape 1"/>
          <p:cNvSpPr/>
          <p:nvPr/>
        </p:nvSpPr>
        <p:spPr>
          <a:xfrm>
            <a:off x="-143280" y="0"/>
            <a:ext cx="9286200" cy="68562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57" name="" descr=""/>
          <p:cNvPicPr/>
          <p:nvPr/>
        </p:nvPicPr>
        <p:blipFill>
          <a:blip r:embed="rId2"/>
          <a:stretch/>
        </p:blipFill>
        <p:spPr>
          <a:xfrm>
            <a:off x="504000" y="1368000"/>
            <a:ext cx="8186760" cy="1295280"/>
          </a:xfrm>
          <a:prstGeom prst="rect">
            <a:avLst/>
          </a:prstGeom>
          <a:ln>
            <a:noFill/>
          </a:ln>
        </p:spPr>
      </p:pic>
      <p:pic>
        <p:nvPicPr>
          <p:cNvPr id="58" name="" descr=""/>
          <p:cNvPicPr/>
          <p:nvPr/>
        </p:nvPicPr>
        <p:blipFill>
          <a:blip r:embed="rId3"/>
          <a:stretch/>
        </p:blipFill>
        <p:spPr>
          <a:xfrm>
            <a:off x="144000" y="3096000"/>
            <a:ext cx="2357280" cy="3143160"/>
          </a:xfrm>
          <a:prstGeom prst="rect">
            <a:avLst/>
          </a:prstGeom>
          <a:ln>
            <a:noFill/>
          </a:ln>
        </p:spPr>
      </p:pic>
      <p:pic>
        <p:nvPicPr>
          <p:cNvPr id="59" name="" descr=""/>
          <p:cNvPicPr/>
          <p:nvPr/>
        </p:nvPicPr>
        <p:blipFill>
          <a:blip r:embed="rId4"/>
          <a:stretch/>
        </p:blipFill>
        <p:spPr>
          <a:xfrm>
            <a:off x="5328000" y="3504240"/>
            <a:ext cx="3383280" cy="2255040"/>
          </a:xfrm>
          <a:prstGeom prst="rect">
            <a:avLst/>
          </a:prstGeom>
          <a:ln>
            <a:noFill/>
          </a:ln>
        </p:spPr>
      </p:pic>
      <p:pic>
        <p:nvPicPr>
          <p:cNvPr id="60" name="" descr=""/>
          <p:cNvPicPr/>
          <p:nvPr/>
        </p:nvPicPr>
        <p:blipFill>
          <a:blip r:embed="rId5"/>
          <a:stretch/>
        </p:blipFill>
        <p:spPr>
          <a:xfrm>
            <a:off x="2808000" y="3096000"/>
            <a:ext cx="2294640" cy="3095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-144000" y="504000"/>
            <a:ext cx="9286200" cy="6193440"/>
          </a:xfrm>
          <a:prstGeom prst="rect">
            <a:avLst/>
          </a:prstGeom>
          <a:ln>
            <a:noFill/>
          </a:ln>
        </p:spPr>
      </p:pic>
      <p:sp>
        <p:nvSpPr>
          <p:cNvPr id="62" name="CustomShape 1"/>
          <p:cNvSpPr/>
          <p:nvPr/>
        </p:nvSpPr>
        <p:spPr>
          <a:xfrm>
            <a:off x="-143280" y="0"/>
            <a:ext cx="9286200" cy="68562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63" name="" descr=""/>
          <p:cNvPicPr/>
          <p:nvPr/>
        </p:nvPicPr>
        <p:blipFill>
          <a:blip r:embed="rId2"/>
          <a:stretch/>
        </p:blipFill>
        <p:spPr>
          <a:xfrm>
            <a:off x="216000" y="283680"/>
            <a:ext cx="8668800" cy="1371600"/>
          </a:xfrm>
          <a:prstGeom prst="rect">
            <a:avLst/>
          </a:prstGeom>
          <a:ln>
            <a:noFill/>
          </a:ln>
        </p:spPr>
      </p:pic>
      <p:pic>
        <p:nvPicPr>
          <p:cNvPr id="64" name="" descr=""/>
          <p:cNvPicPr/>
          <p:nvPr/>
        </p:nvPicPr>
        <p:blipFill>
          <a:blip r:embed="rId3"/>
          <a:stretch/>
        </p:blipFill>
        <p:spPr>
          <a:xfrm>
            <a:off x="230040" y="1872000"/>
            <a:ext cx="3297240" cy="2472480"/>
          </a:xfrm>
          <a:prstGeom prst="rect">
            <a:avLst/>
          </a:prstGeom>
          <a:ln>
            <a:noFill/>
          </a:ln>
        </p:spPr>
      </p:pic>
      <p:pic>
        <p:nvPicPr>
          <p:cNvPr id="65" name="" descr=""/>
          <p:cNvPicPr/>
          <p:nvPr/>
        </p:nvPicPr>
        <p:blipFill>
          <a:blip r:embed="rId4"/>
          <a:stretch/>
        </p:blipFill>
        <p:spPr>
          <a:xfrm>
            <a:off x="5256000" y="1416240"/>
            <a:ext cx="3483720" cy="2318760"/>
          </a:xfrm>
          <a:prstGeom prst="rect">
            <a:avLst/>
          </a:prstGeom>
          <a:ln>
            <a:noFill/>
          </a:ln>
        </p:spPr>
      </p:pic>
      <p:pic>
        <p:nvPicPr>
          <p:cNvPr id="66" name="" descr=""/>
          <p:cNvPicPr/>
          <p:nvPr/>
        </p:nvPicPr>
        <p:blipFill>
          <a:blip r:embed="rId5"/>
          <a:stretch/>
        </p:blipFill>
        <p:spPr>
          <a:xfrm>
            <a:off x="3960000" y="4032000"/>
            <a:ext cx="3527280" cy="2644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-144000" y="504000"/>
            <a:ext cx="9286200" cy="6193440"/>
          </a:xfrm>
          <a:prstGeom prst="rect">
            <a:avLst/>
          </a:prstGeom>
          <a:ln>
            <a:noFill/>
          </a:ln>
        </p:spPr>
      </p:pic>
      <p:sp>
        <p:nvSpPr>
          <p:cNvPr id="68" name="CustomShape 1"/>
          <p:cNvSpPr/>
          <p:nvPr/>
        </p:nvSpPr>
        <p:spPr>
          <a:xfrm>
            <a:off x="-143280" y="0"/>
            <a:ext cx="9286200" cy="68562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343080" indent="-34128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69" name="" descr=""/>
          <p:cNvPicPr/>
          <p:nvPr/>
        </p:nvPicPr>
        <p:blipFill>
          <a:blip r:embed="rId2"/>
          <a:stretch/>
        </p:blipFill>
        <p:spPr>
          <a:xfrm>
            <a:off x="504000" y="576000"/>
            <a:ext cx="7599960" cy="575280"/>
          </a:xfrm>
          <a:prstGeom prst="rect">
            <a:avLst/>
          </a:prstGeom>
          <a:ln>
            <a:noFill/>
          </a:ln>
        </p:spPr>
      </p:pic>
      <p:pic>
        <p:nvPicPr>
          <p:cNvPr id="70" name="" descr=""/>
          <p:cNvPicPr/>
          <p:nvPr/>
        </p:nvPicPr>
        <p:blipFill>
          <a:blip r:embed="rId3"/>
          <a:stretch/>
        </p:blipFill>
        <p:spPr>
          <a:xfrm>
            <a:off x="508320" y="1512000"/>
            <a:ext cx="7842960" cy="1079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4"/>
          <a:stretch/>
        </p:blipFill>
        <p:spPr>
          <a:xfrm>
            <a:off x="1518480" y="2160000"/>
            <a:ext cx="5968800" cy="4775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Application>LibreOffice/5.4.3.2$Windows_x86 LibreOffice_project/92a7159f7e4af62137622921e809f8546db437e5</Application>
  <Words>322</Words>
  <Paragraphs>67</Paragraphs>
  <Company>Hewlett-Packard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2019-09-24T09:50:50Z</dcterms:created>
  <dc:creator>user-1</dc:creator>
  <dc:description/>
  <dc:language>ru-RU</dc:language>
  <cp:lastModifiedBy/>
  <dcterms:modified xsi:type="dcterms:W3CDTF">2022-04-19T12:34:16Z</dcterms:modified>
  <cp:revision>49</cp:revision>
  <dc:subject/>
  <dc:title>Встреча актива детских общественных организаций  города Рассказово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Hewlett-Packard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18</vt:i4>
  </property>
</Properties>
</file>