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6/16/2023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6/16/2023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6CCAE8-75E1-6C69-4F1A-1471C83DC1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МБУК «Мытищинский театр кукол «Огниво» им. С. </a:t>
            </a:r>
            <a:r>
              <a:rPr lang="ru-RU" dirty="0" err="1"/>
              <a:t>Железкина</a:t>
            </a:r>
            <a:r>
              <a:rPr lang="ru-RU" dirty="0"/>
              <a:t>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C1D76D-58CD-91A9-2DB9-CD91A9B22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512" y="1482104"/>
            <a:ext cx="2837971" cy="345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45B2ADBF-4F77-BE0F-79D0-BA31E031E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9319" y="2286000"/>
            <a:ext cx="6062311" cy="3594100"/>
          </a:xfr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602019A-A133-3333-9BF8-C0904DF94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1678" y="51234"/>
            <a:ext cx="10519868" cy="215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158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Театр кукол «Огниво» основан в 1992 году по инициативе Главы Мытищинского района Анатолия</a:t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Константиновича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Астрахова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народного артиста России Станислава Федоровича </a:t>
            </a:r>
            <a:r>
              <a:rPr kumimoji="0" lang="ru-RU" altLang="ru-RU" sz="1400" b="0" i="0" u="none" strike="noStrike" cap="none" normalizeH="0" baseline="0" dirty="0" err="1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Железкина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</a:t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являлся художественным руководителем.</a:t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Своё название театр получил в честь премьерного показа спектакля Х.К. Андерсена «Огниво».</a:t>
            </a:r>
            <a:br>
              <a:rPr lang="ru-RU" altLang="ru-RU" sz="80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800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 дня основания театр выпустил более 50 спектаклей, 20 из них - для взрослой аудитории. Театр</a:t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полон творческих сил и возможностей ежегодно показывает более 200 спектаклей, которые посещают</a:t>
            </a:r>
            <a:b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1400" b="0" i="0" u="none" strike="noStrike" cap="none" normalizeH="0" baseline="0" dirty="0">
                <a:ln>
                  <a:noFill/>
                </a:ln>
                <a:solidFill>
                  <a:srgbClr val="4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более 16 тысяч зрителей.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158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0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1612A-1381-338B-3B8F-86313E838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Неотъемлемой частью жизни театра является благотворительная деятельность. Ежегодно «Огниво» посещают дети из малообеспеченных и социально незащищённых семей, ветераны войны, труда, пенсионеры Совета ветеранов городского округа Мытищи. Для них организуются шефские спектакли, предоставляются пригласительные билеты на представления, проводятся театрализованные праздники, приуроченные к знаменательным датам.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6CC3539-7FAB-D9F6-8F34-3467C0BB4B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6343" y="3973177"/>
            <a:ext cx="3978939" cy="2571389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ACC6313-4FBA-7650-782C-E0CDC73545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173401" y="1501630"/>
            <a:ext cx="3685334" cy="2315145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B8C6552-62FE-BFA6-DE07-0F6F3B7A69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830" y="2313431"/>
            <a:ext cx="1920244" cy="26700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3E94245-22DA-EE90-8376-849BE7604B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6018" y="3311952"/>
            <a:ext cx="2691579" cy="35460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A90E5B-5054-D1C0-1BF1-3113DCF89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1564" y="1401886"/>
            <a:ext cx="4272544" cy="325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172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786D6B2-7C3C-E449-EBFC-3BE88C63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22" y="3162300"/>
            <a:ext cx="1920244" cy="146304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F14E94-65BA-05BD-5FE4-CCB41EAF9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117" y="4550372"/>
            <a:ext cx="2993340" cy="2280640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085BF64D-1E96-1268-39B0-F678B02FA1D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 rot="20442110">
            <a:off x="630360" y="3213781"/>
            <a:ext cx="2766872" cy="2108093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ED361BF-DA2E-D6A1-84B9-BA1339FA438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18761" y="325172"/>
            <a:ext cx="3838465" cy="2837127"/>
          </a:xfr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54D0E50-CA6B-C86E-78FB-869B3AFB0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178" y="3190476"/>
            <a:ext cx="2461471" cy="36336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EF8B53A-9588-CF41-5D2E-F3E55D426E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6438" y="45387"/>
            <a:ext cx="2384024" cy="40831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6B7E4EE-076F-5527-A18F-7348F08D16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28649" y="2238452"/>
            <a:ext cx="2640716" cy="458562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E2960D5-B982-BE63-D610-91D2F9ED76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7865" y="173329"/>
            <a:ext cx="3802380" cy="25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28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CDA24C-0253-8E01-B440-7263A3B23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6426" y="90075"/>
            <a:ext cx="4566822" cy="34867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751E65-CBE9-BED9-3DFA-33452E4D6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89" y="125834"/>
            <a:ext cx="3566302" cy="46984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D008072-21BF-ADD7-3C16-E198DDD5F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186" y="125834"/>
            <a:ext cx="1920244" cy="26822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F44F91-FC43-8D3C-4E24-66FE0462A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191" y="2723700"/>
            <a:ext cx="3042571" cy="40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1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A959F9-DA93-B457-6307-17FFC9BE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СКАЗОЧНЫЙ МАРАФОН "СКАЗКА В КАЖДЫЙ ДОМ"- социальный проект для особенного зрителя.</a:t>
            </a:r>
            <a:b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Организаторы проекта - Мытищинский театр кукол "Огниво" им. С. </a:t>
            </a:r>
            <a:r>
              <a:rPr lang="ru-RU" sz="1400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Железкина</a:t>
            </a:r>
            <a: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и театр кукол "В гостях у Кузи"</a:t>
            </a:r>
            <a:b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спектакли и мастер-классы в рамках социального проекта проходят на благотворительной основе.</a:t>
            </a:r>
            <a:b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создавался, как ещё одно лекарство для создания позитивных эмоций, которые способствуют повышению мотивации ребёнка на лечение и борьбу с болезнью.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62556C9-1A11-B267-D0EB-4F4B19E14B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748614" y="2976619"/>
            <a:ext cx="1920244" cy="192024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9CBD4BC-EFEA-AB25-B8E1-8BC6BC0DC4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3776" y="1753440"/>
            <a:ext cx="3844496" cy="2764376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1A31F5-F122-4114-D9A7-AD66B2F05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68" y="1822328"/>
            <a:ext cx="4086419" cy="31134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920F505-32B1-0BF0-04CB-C289DCD5B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393" y="4168514"/>
            <a:ext cx="3529950" cy="26894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1EFAE3-2B5A-281E-0AD5-5478B9AE89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9608" y="4248334"/>
            <a:ext cx="1920244" cy="25298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6C80B47-2A89-6DE8-F9C4-80D70EAA7E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945" y="5098199"/>
            <a:ext cx="1920244" cy="146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58941"/>
      </p:ext>
    </p:extLst>
  </p:cSld>
  <p:clrMapOvr>
    <a:masterClrMapping/>
  </p:clrMapOvr>
</p:sld>
</file>

<file path=ppt/theme/theme1.xml><?xml version="1.0" encoding="utf-8"?>
<a:theme xmlns:a="http://schemas.openxmlformats.org/drawingml/2006/main" name="Эмблема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122</TotalTime>
  <Words>242</Words>
  <Application>Microsoft Office PowerPoint</Application>
  <PresentationFormat>Широкоэкранный</PresentationFormat>
  <Paragraphs>5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Corbel</vt:lpstr>
      <vt:lpstr>Gill Sans MT</vt:lpstr>
      <vt:lpstr>Impact</vt:lpstr>
      <vt:lpstr>Times New Roman</vt:lpstr>
      <vt:lpstr>Эмблема</vt:lpstr>
      <vt:lpstr>Презентация PowerPoint</vt:lpstr>
      <vt:lpstr>  Театр кукол «Огниво» основан в 1992 году по инициативе Главы Мытищинского района Анатолия  Константиновича Астрахова и народного артиста России Станислава Федоровича Железкина, который  являлся художественным руководителем.     Своё название театр получил в честь премьерного показа спектакля Х.К. Андерсена «Огниво».  Со дня основания театр выпустил более 50 спектаклей, 20 из них - для взрослой аудитории. Театр  полон творческих сил и возможностей ежегодно показывает более 200 спектаклей, которые посещают  более 16 тысяч зрителей. </vt:lpstr>
      <vt:lpstr>Неотъемлемой частью жизни театра является благотворительная деятельность. Ежегодно «Огниво» посещают дети из малообеспеченных и социально незащищённых семей, ветераны войны, труда, пенсионеры Совета ветеранов городского округа Мытищи. Для них организуются шефские спектакли, предоставляются пригласительные билеты на представления, проводятся театрализованные праздники, приуроченные к знаменательным датам.</vt:lpstr>
      <vt:lpstr>Презентация PowerPoint</vt:lpstr>
      <vt:lpstr>Презентация PowerPoint</vt:lpstr>
      <vt:lpstr>СКАЗОЧНЫЙ МАРАФОН "СКАЗКА В КАЖДЫЙ ДОМ"- социальный проект для особенного зрителя. Организаторы проекта - Мытищинский театр кукол "Огниво" им. С. Железкина" и театр кукол "В гостях у Кузи" Все спектакли и мастер-классы в рамках социального проекта проходят на благотворительной основе. Проект создавался, как ещё одно лекарство для создания позитивных эмоций, которые способствуют повышению мотивации ребёнка на лечение и борьбу с болезнью.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Бухгалтерия</dc:creator>
  <cp:lastModifiedBy>Бухгалтерия</cp:lastModifiedBy>
  <cp:revision>7</cp:revision>
  <dcterms:created xsi:type="dcterms:W3CDTF">2023-06-16T15:07:19Z</dcterms:created>
  <dcterms:modified xsi:type="dcterms:W3CDTF">2023-06-16T17:14:41Z</dcterms:modified>
</cp:coreProperties>
</file>